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365760"/>
            <a:ext cx="8229600" cy="914400"/>
          </a:xfrm>
          <a:prstGeom prst="line">
            <a:avLst/>
          </a:prstGeom>
          <a:noFill/>
          <a:ln w="50800">
            <a:solidFill>
              <a:srgbClr val="0F182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E5004E">
              <a:alpha val="70000"/>
            </a:srgbClr>
          </a:solidFill>
          <a:ln/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TITLE_MASTER">
    <p:bg>
      <p:bgPr>
        <a:solidFill>
          <a:srgbClr val="0F18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E5004E">
              <a:alpha val="80000"/>
            </a:srgbClr>
          </a:solidFill>
          <a:ln/>
        </p:spPr>
      </p:sp>
      <p:sp>
        <p:nvSpPr>
          <p:cNvPr id="3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Título de Sección</a:t>
            </a:r>
            <a:endParaRPr lang="en-US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Subtítulo o descripción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el futuro de la educación: Tendencias y Futuro</a:t>
            </a:r>
            <a:endParaRPr lang="en-US" sz="3600" dirty="0"/>
          </a:p>
        </p:txBody>
      </p:sp>
      <p:sp>
        <p:nvSpPr>
          <p:cNvPr id="3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Análisis actualizado 2025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Introducción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En el panorama actual de los negocios y la tecnología, el futuro de la educación se ha posicionado como un factor crítico de transformación. Esta presentación explora los desarrollos más recientes, las tendencias emergentes y las implicaciones estratégicas para las organizaciones en 2025.</a:t>
            </a:r>
            <a:endParaRPr lang="en-US" sz="14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Estado Actual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Análisis del estado actual de el futuro de la educación en el mercado global, incluyendo adopción, madurez y penetración en diferentes sectores.</a:t>
            </a:r>
            <a:endParaRPr lang="en-US" sz="14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Tecnologías Clave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Innovaciones recientes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Avances tecnológicos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Integración con otras tecnologías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Aplicaciones Prácticas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Casos de uso reales y aplicaciones prácticas de el futuro de la educación en diferentes industrias.</a:t>
            </a:r>
            <a:endParaRPr lang="en-US" sz="14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Beneficios y ROI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Beneficios cuantificables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Reducción de costos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Mejora en eficiencia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Conclusiones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Hallazgos principales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Implicaciones estratégicas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Próximos pasos recomendados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Libus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</dc:title>
  <dc:subject>Generada automáticamente con Brand-to-Deck AI</dc:subject>
  <dc:creator>Brand-to-Deck AI</dc:creator>
  <cp:lastModifiedBy>Brand-to-Deck AI</cp:lastModifiedBy>
  <cp:revision>1</cp:revision>
  <dcterms:created xsi:type="dcterms:W3CDTF">2025-09-30T02:54:39Z</dcterms:created>
  <dcterms:modified xsi:type="dcterms:W3CDTF">2025-09-30T02:54:39Z</dcterms:modified>
</cp:coreProperties>
</file>