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El Impacto De La Inteligencia Artificial En El Diagnóstico Médico Durante 2024, Incluyendo Casos De Uso Reales, Estadísticas De Precisión, Reducción De Errores, Implementación En Hospitales Y Desafíos Éticos. La Presentación Debe Tener 8 Diapositivas Para Profesionales De La Salud.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Objetivos de la presentación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Alcance del tema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Puntos clave a tratar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Características Principales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Característica principal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Característica principal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Característica principal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Beneficios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Beneficio clave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Beneficio clave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Beneficio clave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Especificaciones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Especificación técnica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Especificación técnica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Especificación técnica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Conclusiones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Puntos clave resumidos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Recomendaciones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Próximos pasos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2025-09-30T03:02:03Z</dcterms:created>
  <dcterms:modified xsi:type="dcterms:W3CDTF">2025-09-30T03:02:03Z</dcterms:modified>
</cp:coreProperties>
</file>