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MAS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365760"/>
            <a:ext cx="8229600" cy="914400"/>
          </a:xfrm>
          <a:prstGeom prst="line">
            <a:avLst/>
          </a:prstGeom>
          <a:noFill/>
          <a:ln w="50800">
            <a:solidFill>
              <a:srgbClr val="0F182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6217920"/>
            <a:ext cx="9144000" cy="365760"/>
          </a:xfrm>
          <a:prstGeom prst="rect">
            <a:avLst/>
          </a:prstGeom>
          <a:solidFill>
            <a:srgbClr val="E5004E">
              <a:alpha val="70000"/>
            </a:srgbClr>
          </a:solidFill>
          <a:ln/>
        </p:spPr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TITLE_MASTER">
    <p:bg>
      <p:bgPr>
        <a:solidFill>
          <a:srgbClr val="0F18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E5004E">
              <a:alpha val="80000"/>
            </a:srgbClr>
          </a:solidFill>
          <a:ln/>
        </p:spPr>
      </p:sp>
      <p:sp>
        <p:nvSpPr>
          <p:cNvPr id="3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Título de Sección</a:t>
            </a:r>
            <a:endParaRPr lang="en-US" dirty="0"/>
          </a:p>
        </p:txBody>
      </p:sp>
      <p:sp>
        <p:nvSpPr>
          <p:cNvPr id="4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Subtítulo o descripción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Cascos De</a:t>
            </a:r>
            <a:endParaRPr lang="en-US" sz="3600" dirty="0"/>
          </a:p>
        </p:txBody>
      </p:sp>
      <p:sp>
        <p:nvSpPr>
          <p:cNvPr id="3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Introducción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Objetivos de la presentación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Alcance del tema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Puntos clave a tratar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Características Principales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Característica principal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Característica principal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Característica principal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Beneficios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Beneficio clave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Beneficio clave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Beneficio clave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Especificaciones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Especificación técnica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Especificación técnica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Especificación técnica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5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Libus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</dc:title>
  <dc:subject>Generada automáticamente con Brand-to-Deck AI</dc:subject>
  <dc:creator>Brand-to-Deck AI</dc:creator>
  <cp:lastModifiedBy>Brand-to-Deck AI</cp:lastModifiedBy>
  <cp:revision>1</cp:revision>
  <dcterms:created xsi:type="dcterms:W3CDTF">2025-09-30T04:24:58Z</dcterms:created>
  <dcterms:modified xsi:type="dcterms:W3CDTF">2025-09-30T04:24:58Z</dcterms:modified>
</cp:coreProperties>
</file>