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365760"/>
            <a:ext cx="8229600" cy="914400"/>
          </a:xfrm>
          <a:prstGeom prst="line">
            <a:avLst/>
          </a:prstGeom>
          <a:noFill/>
          <a:ln w="50800">
            <a:solidFill>
              <a:srgbClr val="0F182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E5004E">
              <a:alpha val="70000"/>
            </a:srgbClr>
          </a:solidFill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TITLE_MASTER">
    <p:bg>
      <p:bgPr>
        <a:solidFill>
          <a:srgbClr val="0F18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E5004E">
              <a:alpha val="80000"/>
            </a:srgbClr>
          </a:solidFill>
          <a:ln/>
        </p:spPr>
      </p:sp>
      <p:sp>
        <p:nvSpPr>
          <p:cNvPr id="3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Título de Sección</a:t>
            </a:r>
            <a:endParaRPr lang="en-US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Subtítulo o descripción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El Futuro de la Educación</a:t>
            </a:r>
            <a:endParaRPr lang="en-US" sz="3600" dirty="0"/>
          </a:p>
        </p:txBody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Tendencias, Innovaciones y el Camino hacia Adelante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Introducción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Contexto: Un panorama educativo en constante transformación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La necesidad de adaptarnos a un mundo en rápida evolución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Objetivo: Explorar las tendencias clave y vislumbrar el futuro del aprendizaje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Tendencias Clave en el Futuro de la Educación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Aprendizaje Personalizado y Adaptativo (IA y Big Data)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Educación Híbrida y Flexible (Blended Learning, Online First)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Desarrollo de Habilidades del Siglo XXI (Soft Skills, Pensamiento Crítico)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Micro-credenciales y Rutas de Aprendizaje Continuo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Realidad Virtual/Aumentada y Gamificación en el Aula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Aplicaciones Prácticas y Casos de Uso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Plataformas de aprendizaje adaptativo con tutores IA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Simulaciones inmersivas en RV/RA para formación profesional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Programas de micro-certificaciones empresariales y universitarias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Modelos educativos 'híbridos' post-pandemia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Proyectos de aprendizaje basados en problemas reales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Beneficios y Retorno de Inversión (ROI)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Mayor relevancia y conexión con el mercado laboral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Acceso equitativo y flexible a la educación para todos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Aumento de la motivación y el compromiso estudiantil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Desarrollo de competencias altamente valoradas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Optimización de recursos y eficiencia en la enseñanza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Conclusiones y Recomendaciones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El futuro de la educación es personalizado, flexible y centrado en habilidades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La tecnología es un habilitador, no un sustituto, de la pedagogía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Invertir en formación docente y en infraestructura digital es crucial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Promover la colaboración entre academia, industria y gobierno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Recomendación: Adoptar una mentalidad de aprendizaje continuo y adaptación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Libus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</dc:title>
  <dc:subject>Generada automáticamente con Brand-to-Deck AI</dc:subject>
  <dc:creator>Brand-to-Deck AI</dc:creator>
  <cp:lastModifiedBy>Brand-to-Deck AI</cp:lastModifiedBy>
  <cp:revision>1</cp:revision>
  <dcterms:created xsi:type="dcterms:W3CDTF">2025-09-30T04:45:05Z</dcterms:created>
  <dcterms:modified xsi:type="dcterms:W3CDTF">2025-09-30T04:45:05Z</dcterms:modified>
</cp:coreProperties>
</file>