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Blockchain en la Gestión de Cadena de Suministro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Una Inversión Estratégica para la Resiliencia y la Innovación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Introducción: Desafíos y Oportunidades en SCM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**El Contexto Actual:** Cadenas de suministro globales complejas, opacas y vulnerables a fraude e ineficiencias (costos ocultos, retrasos, falta de visibilidad).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**Introducción a Blockchain:** Un libro mayor distribuido, inmutable y seguro que registra transacciones de forma transparente. Va más allá de las criptomonedas, ofreciendo una base de confianza para la logística.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**Objetivo de la Presentación:** Explorar cómo Blockchain aborda los problemas críticos de SCM, genera valor cuantificable y presenta un camino claro para su adopción.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Clave de Blockchain y su Impacto en SCM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**Transparencia Inmutable:** Cada movimiento de un producto se registra de forma permanente, creando una trazabilidad de extremo a extremo que combate el fraude y mejora la auditoría.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**Eficiencia Operacional:** La automatización mediante 'Contratos Inteligentes' reduce la necesidad de intermediarios y el papeleo manual, agilizando procesos (ej. aduanas, pagos, cumplimiento).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**Confianza Descentralizada:** Verificación y autenticación entre socios sin un tercero central. Esto reduce disputas, fortalece la colaboración y garantiza la autenticidad de los productos.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**Seguridad Reforzada:** La naturaleza criptográfica de Blockchain protege los datos contra manipulaciones, proporcionando una capa de seguridad superior para información sensible.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 y Casos de Éxito Empresarial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**Walmart Food Traceability:** Redujo el tiempo para rastrear el origen de los alimentos de semanas a segundos, mejorando la seguridad alimentaria y la respuesta ante retiradas de productos.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**Maersk e IBM (TradeLens):** Plataforma global para digitalizar la documentación del comercio marítimo, prometiendo reducir drásticamente los costos y tiempos de tránsito. Actualmente conecta a más de 200 organizaciones.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**IBM Food Trust:** Una red colaborativa que permite a minoristas, proveedores y productores compartir datos sobre el recorrido de los alimentos, impulsando la transparencia y la confianza.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**Proyecciones de Mercado:** El mercado global de Blockchain en SCM se estima que alcanzará los $3.4 mil millones para 2026, con una tasa de crecimiento anual compuesta (CAGR) del 48% (Fuente: Statista, MarketsandMarkets).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Cuantificables y Retorno de Inversión (ROI)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**Reducción de Costos:** Disminución del 15-20% en costos administrativos, litigios y auditorías. Optimización de inventarios y menores pérdidas por productos falsificados o estropeados.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**Optimización de Tiempos:** Aceleración significativa en la entrega y procesamiento de pedidos, liberando capital de trabajo y mejorando la satisfacción del cliente. (Ej: Reducción de 50% en tiempo de despacho aduanero).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**Mayor Transparencia y Confianza:** Construcción de una reputación sólida, cumplimiento normativo mejorado y atracción de consumidores conscientes. Aumento del 10% en la confianza de los consumidores hacia las marcas transparentes (Estudio de IBM).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**Ventaja Competitiva Sostenible:** Mayor resiliencia ante disrupciones, diferenciación en el mercado y capacidad para adaptarse a nuevas demandas regulatorias y de consumidores.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Conclusiones: El Futuro de SCM con Blockchain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**Un Imperativo Estratégico:** Blockchain no es solo una tendencia, sino una tecnología fundamental para construir cadenas de suministro ágiles, seguras y eficientes en la era digital.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**Ruta de Implementación:** Comience con proyectos piloto específicos. Evalúe sus necesidades, colabore con socios tecnológicos y escale progresivamente para maximizar el impacto.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**Retos y Consideraciones:** Superar la complejidad técnica, la interoperabilidad entre diferentes plataformas, la estandarización y la evolución del marco regulatorio (Ej. protección de datos, jurisdicción).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**Visión a Futuro:** Integración con IoT, IA y análisis de datos para cadenas de suministro autónomas, predictivas y proactivas, desbloqueando un valor aún mayor y abriendo puertas a nuevos modelos de negocio.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2025-09-30T04:47:41Z</dcterms:created>
  <dcterms:modified xsi:type="dcterms:W3CDTF">2025-09-30T04:47:41Z</dcterms:modified>
</cp:coreProperties>
</file>