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Transformación Digital en Retail: Estrategias para 2025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Navegando el Futuro del Comercio para CEOs y Directores de Retail Tradicional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Introducción: El Imperativo de Transformarse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**Contexto Actual:** El e-commerce ha crecido +50% en 5 años (benchmark industrial), redefiniendo las expectativas del consumidor post-pandemia (70% espera omnicanalidad fluida).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**Desafíos Urgentes:** Retailers tradicionales enfrentan márgenes bajo presión, baja fidelización de clientes y la necesidad crítica de modernizar infraestructuras legadas.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**Nuestro Objetivo:** Presentar una hoja de ruta estratégica y accionable para asegurar la competitividad, maximizar la rentabilidad y potenciar la experiencia del cliente en 2025.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Clave: Pilares de la Transformación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**Tecnologías Habilitadoras:** Apalancar Inteligencia Artificial para hiper-personalización (hasta 20% incremento en conversión), IoT para eficiencia operativa en tienda (reducción de pérdidas) y Realidad Aumentada para experiencias inmersivas.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**Modelos de Negocio Híbridos:** Optimizar Click &amp; Collect (ahorro del 15% en última milla), convertir tiendas físicas en centros de micro-fulfillment y explorar suscripciones o marketplaces para nuevas fuentes de ingresos recurrentes.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**Análisis Predictivo Avanzado:** Utilizar Big Data para optimizar la gestión de inventario (reducción del 10-15% en stock obsoleto) y anticipar tendencias de demanda, mejorando la cadena de suministro.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Aplicaciones Prácticas: Lecciones de Éxito Global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**Casos de Referencia:** Nike (modelo DTC y experiencia digital unificada), Sephora (omnicanalidad fluida y personalización con IA), Best Buy (reinvención exitosa frente a Amazon) y un ejemplo relevante de LATAM.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**Matriz de Priorización:** Implementación estratégica basada en una matriz impacto/costo, enfocándose en iniciativas de alto impacto y costo manejable para obtener victorias rápidas (ej. chatbots, digitalización de pagos).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**Hoja de Ruta y KPIs:** Timeline de implementación de 12-24 meses con hitos claros. Medición del éxito a través de KPIs como LTV, CAC, tasa de conversión omnicanal y rotación de inventario.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 Estratégicos y Retorno de Inversión (ROI)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**Crecimiento Acelerado:** Incremento proyectado en ticket promedio (+15%) y frecuencia de compra (+10%) impulsado por una experiencia personalizada y nuevos canales de venta.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**Eficiencia Operativa:** Reducción de costos operativos (-10-15% en logística y gestión de inventario) y mejora significativa en la productividad del personal a través de la automatización.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**ROI Cuantificable:** Proyecciones de un ROI positivo en 3-5 años, con casos que demuestran incrementos del 25-40% en EBITDA para empresas que invierten proactivamente en transformación digital (benchmarks por tamaño de empresa).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Conclusiones y Próximos Pasos Estratégicos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**El Futuro es Ahora:** La transformación digital no es una opción, sino una estrategia esencial para la supervivencia y el liderazgo en el retail de 2025.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**Gestión de Riesgos:** Implementar planes de mitigación robustos para riesgos tecnológicos, culturales y de datos, con planes de contingencia para iniciativas críticas.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**Recomendaciones Inmediatas:** Establecer un Comité de Transformación Digital con patrocinio ejecutivo, definir un roadmap de MVP en 90 días, explorar alianzas estratégicas tecnológicas y monitorear el progreso con métricas trimestrales.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6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2025-09-30T04:48:52Z</dcterms:created>
  <dcterms:modified xsi:type="dcterms:W3CDTF">2025-09-30T04:48:52Z</dcterms:modified>
</cp:coreProperties>
</file>