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Libus: Líder en Protección Personal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Salud y Seguridad Ocupacional con un Enfoque Integral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Libus: Su Socio Estratégico en Seguridad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Amplia experiencia y reconocimiento en el mercado de EPP.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Catálogo completo de productos para cubrir todas las necesidades de protección.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Innovación constante y tecnología de punta para la máxima seguridad.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Compromiso inquebrantable con la calidad y las normativas internacionales.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Servicio al cliente y soporte técnico de excelencia para garantizar la satisfacción.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Introducción: La Esencia de la Protección Laboral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Contexto: La seguridad en el trabajo como pilar fundamental para el bienestar y la productividad.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 principal: Presentar a Libus como referente global en Elementos de Protección Personal (EPP), destacando su compromiso con la innovación y la calidad.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Breve historia y alcance: Trayectoria de Libus desde sus inicios hasta su posición actual como marca líder en Latinoamérica y el mundo.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 de Libus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Amplio portafolio de EPP: Cubriendo protección craneana, ocular, facial, auditiva, respiratoria y para trabajos en altura.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Certificaciones y normativas: Cumplimiento riguroso de estándares nacionales e internacionales (ANSI, EN, IRAM, etc.).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Innovación constante: Desarrollo de nuevos productos y tecnologías para superar los desafíos de seguridad laboral.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Diseño ergonómico y confort: Productos pensados para la comodidad del usuario, promoviendo su uso continuo y efectivo.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 y Sectores Clave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Industria de la Construcción: Cascos, anteojos, arneses y calzado de seguridad para obras y proyectos.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Manufactura y Metalmecánica: Protectores auditivos, respiradores y guantes para procesos de producción.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Minería y Petróleo: EPP robusto y especializado para entornos extremos y de alto riesgo.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Sector Salud y Laboratorios: Protección respiratoria, ocular y facial para personal expuesto a agentes biológicos y químicos.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Agricultura y Silvicultura: Equipos duraderos y resistentes para trabajos al aire libre.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de Elegir Libus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Reducción significativa de riesgos y accidentes laborales: Protegiendo la vida y la salud de los trabajadores.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Cumplimiento normativo y legal: Evitando sanciones y mejorando la imagen corporativa.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Aumento de la productividad y eficiencia: Trabajadores más seguros son más productivos y motivados.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Retorno de Inversión (ROI): Menor ausentismo, menores costos por accidentes y mayor vida útil de los productos.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Reputación y confianza: Asociar su marca con un estándar de seguridad reconocido mundialmente.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Conclusiones: El Compromiso de Libus con la Vida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Libus se posiciona como el aliado estratégico para la seguridad laboral, ofreciendo soluciones integrales y de vanguardia.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La inversión en EPP Libus es una inversión en el bienestar humano, la continuidad operativa y la sostenibilidad empresarial.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Recomendación clave: Adoptar una cultura de seguridad proactiva con productos Libus para proteger el activo más valioso de su organización: su personal.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Líneas de Productos Destacadas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Protección Craneana: Cascos de seguridad con diseños ergonómicos, ventilación y alta resistencia al impacto.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Protección Ocular y Facial: Anteojos, antiparras y máscaras faciales con tratamientos anti-rayas, anti-empaño y protección UV.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Protección Auditiva: Tapones y orejeras para distintos niveles de atenuación, adaptables a diversas industrias.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Protección Respiratoria: Mascarillas, semimáscaras y filtros para una amplia gama de gases, vapores y partículas.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Protección para Trabajos en Altura: Arneses, líneas de vida y accesorios diseñados bajo los más altos estándares de seguridad.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Tecnología e Innovación Detrás de Libus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Materiales avanzados: Uso de policarbonato, ABS, filtros multicapa y compuestos de alta resistencia para máxima protección.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Sistemas de ajuste y ergonomía: Mecanismos de ajuste rápido, acolchados internos y diseños que se adaptan a la anatomía del usuario.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Investigación y Desarrollo (I+D): Colaboración con instituciones y expertos para anticipar nuevas necesidades de seguridad.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Integración de componentes: Compatibilidad entre distintos EPP para ofrecer soluciones modulares y versátiles.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Calidad, Sostenibilidad y Servicio Post-Venta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Control de Calidad Riguroso: Cada producto Libus pasa por exhaustivas pruebas internas y externas para asegurar su rendimiento y durabilidad.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Compromiso Ambiental: Prácticas de producción sostenibles y gestión responsable de residuos en sus procesos de fabricación.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Responsabilidad Social: Programas de capacitación y concientización sobre seguridad laboral en comunidades y empresas.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Soporte y Asesoramiento Técnico: Equipo de expertos disponible para guiar en la selección y uso correcto de los EPP.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2025-09-30T04:51:03Z</dcterms:created>
  <dcterms:modified xsi:type="dcterms:W3CDTF">2025-09-30T04:51:03Z</dcterms:modified>
</cp:coreProperties>
</file>