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¡Bienvenidos a Libus!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Un Nuevo Comienzo Lleno de Oportunidades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Un Nuevo Comienzo en Libus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Calurosa bienvenida a nuestros nuevos integrantes: Facundo, Marta, Enrique, Agustina y todos los talentos que se unen hoy.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Contexto: Estamos emocionados de tenerlos a bordo y fortalecer nuestro equipo con su energía y experiencia.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Objetivos: Facilitar su integración, que conozcan nuestra cultura y el impacto que juntos generaremos.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Libus: Nuestra Esencia y Compromiso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Características principales: Líderes en [Mencionar sector, ej. seguridad industrial, innovación tecnológica], comprometidos con la excelencia y la calidad.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clave: Nuestra misión de [Mencionar brevemente la misión] nos impulsa a innovar y a proteger a quienes confían en nosotros.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Valores: Colaboración, integridad, pasión y orientación al cliente son el corazón de lo que hacemos.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Tu Rol y el Impacto en Libus: Aplicaciones Prácticas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Casos de uso: Te integrarás a equipos dinámicos, participando en proyectos que marcan la diferencia en la industria.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Ejemplos: Contribuirás al desarrollo de soluciones innovadoras, a la mejora de procesos y a la satisfacción de nuestros clientes.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Oportunidades para aplicar tus conocimientos y desarrollar nuevas habilidades en un entorno desafiante y gratificante.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de Ser Parte de la Familia Libus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Ventajas: Un ambiente de trabajo colaborativo y de apoyo mutuo, donde tu bienestar es una prioridad.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Desarrollo profesional: Acceso a programas de capacitación y oportunidades de crecimiento dentro de la empresa.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ROI: Tu talento y esfuerzo no solo impulsarán el éxito de Libus, sino que también se traducirán en un valioso desarrollo personal y profesional.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Conclusiones: Juntos Construimos el Futuro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Hallazgos principales: Tu llegada es un paso clave en el continuo crecimiento y evolución de Libus.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Recomendaciones: Te invitamos a ser proactivo, a preguntar, a compartir tus ideas y a sumergirte en nuestra cultura.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¡Estamos emocionados de tenerlos a bordo y esperamos que su camino en Libus esté lleno de éxitos y aprendizajes! ¡Bienvenidos una vez más!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2025-09-30T04:53:22Z</dcterms:created>
  <dcterms:modified xsi:type="dcterms:W3CDTF">2025-09-30T04:53:22Z</dcterms:modified>
</cp:coreProperties>
</file>