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wcf</a:t>
            </a:r>
            <a:r>
              <a:rPr lang="zh-CN" altLang="en-US" dirty="0" smtClean="0"/>
              <a:t>构建</a:t>
            </a:r>
            <a:r>
              <a:rPr lang="en-US" altLang="zh-CN" dirty="0" smtClean="0"/>
              <a:t>SOA</a:t>
            </a:r>
            <a:br>
              <a:rPr lang="en-US" altLang="zh-CN" dirty="0" smtClean="0"/>
            </a:br>
            <a:r>
              <a:rPr lang="en-US" altLang="zh-CN" sz="2400" dirty="0" smtClean="0"/>
              <a:t>www.wangpiao.com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金为乐</a:t>
            </a:r>
            <a:endParaRPr lang="en-US" altLang="zh-CN" dirty="0" smtClean="0"/>
          </a:p>
          <a:p>
            <a:r>
              <a:rPr lang="en-US" altLang="zh-CN" dirty="0" smtClean="0"/>
              <a:t>2013-6-29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764704"/>
            <a:ext cx="756084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一</a:t>
            </a:r>
            <a:r>
              <a:rPr lang="en-US" altLang="zh-CN" sz="3600" dirty="0" smtClean="0"/>
              <a:t>.</a:t>
            </a:r>
            <a:r>
              <a:rPr lang="en-US" altLang="zh-CN" sz="3600" dirty="0" err="1" smtClean="0"/>
              <a:t>Wcf</a:t>
            </a:r>
            <a:r>
              <a:rPr lang="zh-CN" altLang="en-US" sz="3600" dirty="0" smtClean="0"/>
              <a:t>中间件的封装思路：</a:t>
            </a:r>
            <a:endParaRPr lang="en-US" altLang="zh-CN" sz="36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只需配置服务器端客户端契约即可，无需额外编码，减少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侵入。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服务器端：配置文件方式注入</a:t>
            </a:r>
            <a:r>
              <a:rPr lang="en-US" altLang="zh-CN" sz="2400" dirty="0" err="1" smtClean="0"/>
              <a:t>wcf</a:t>
            </a:r>
            <a:r>
              <a:rPr lang="zh-CN" altLang="en-US" sz="2400" dirty="0" smtClean="0"/>
              <a:t>宿主工具。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客户端：    配置文件方式注入客户端代理生成工具，批量缓存通道工厂以及连接池技术复用连接（生成的代理），减少握手。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负载均衡：客户端配置文件的方式指定路由服务器，直接由客户端实现路由算法（目前实现：一致性哈希），客户端长连接检测服务器状态，动态维护路由列表。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908720"/>
            <a:ext cx="756084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选用的传输层：</a:t>
            </a:r>
            <a:r>
              <a:rPr lang="en-US" altLang="zh-CN" sz="2400" dirty="0" smtClean="0"/>
              <a:t>TCP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服务器端开发：</a:t>
            </a:r>
            <a:endParaRPr lang="en-US" altLang="zh-CN" sz="2400" dirty="0" smtClean="0"/>
          </a:p>
          <a:p>
            <a:r>
              <a:rPr lang="en-US" altLang="zh-CN" sz="2400" dirty="0" smtClean="0"/>
              <a:t>    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读取配置文件</a:t>
            </a:r>
            <a:endParaRPr lang="en-US" altLang="zh-CN" sz="2400" dirty="0" smtClean="0"/>
          </a:p>
          <a:p>
            <a:r>
              <a:rPr lang="en-US" altLang="zh-CN" sz="2000" dirty="0" smtClean="0"/>
              <a:t>            //</a:t>
            </a:r>
            <a:r>
              <a:rPr lang="zh-CN" altLang="en-US" sz="2000" dirty="0" smtClean="0"/>
              <a:t>加载配置文件</a:t>
            </a:r>
          </a:p>
          <a:p>
            <a:r>
              <a:rPr lang="en-US" altLang="zh-CN" sz="2000" dirty="0" smtClean="0"/>
              <a:t>            </a:t>
            </a:r>
            <a:r>
              <a:rPr lang="en-US" altLang="zh-CN" sz="2000" dirty="0" err="1" smtClean="0"/>
              <a:t>WcfServiceSetting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 = new </a:t>
            </a:r>
            <a:r>
              <a:rPr lang="en-US" altLang="zh-CN" sz="2000" dirty="0" err="1" smtClean="0"/>
              <a:t>WcfServiceSetting</a:t>
            </a:r>
            <a:r>
              <a:rPr lang="en-US" altLang="zh-CN" sz="2000" dirty="0" smtClean="0"/>
              <a:t>();</a:t>
            </a:r>
          </a:p>
          <a:p>
            <a:r>
              <a:rPr lang="en-US" altLang="zh-CN" sz="2000" dirty="0" smtClean="0"/>
              <a:t>            </a:t>
            </a:r>
            <a:r>
              <a:rPr lang="en-US" altLang="zh-CN" sz="2000" dirty="0" err="1" smtClean="0"/>
              <a:t>this.wcfSetting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config.WcfSetting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          </a:t>
            </a:r>
            <a:r>
              <a:rPr lang="en-US" altLang="zh-CN" sz="2000" dirty="0" err="1" smtClean="0"/>
              <a:t>this.constantSetting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config.ConstantSetting</a:t>
            </a:r>
            <a:r>
              <a:rPr lang="en-US" altLang="zh-CN" sz="2000" dirty="0" smtClean="0"/>
              <a:t>;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   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批量寄宿：</a:t>
            </a:r>
            <a:endParaRPr lang="en-US" altLang="zh-CN" sz="2400" dirty="0" smtClean="0"/>
          </a:p>
          <a:p>
            <a:r>
              <a:rPr lang="en-US" altLang="zh-CN" sz="2000" dirty="0" smtClean="0"/>
              <a:t>            //</a:t>
            </a:r>
            <a:r>
              <a:rPr lang="zh-CN" altLang="en-US" sz="2000" dirty="0" smtClean="0"/>
              <a:t>开始寄宿</a:t>
            </a:r>
          </a:p>
          <a:p>
            <a:r>
              <a:rPr lang="en-US" altLang="zh-CN" sz="2000" dirty="0" smtClean="0"/>
              <a:t>            </a:t>
            </a:r>
            <a:r>
              <a:rPr lang="en-US" altLang="zh-CN" sz="2000" dirty="0" err="1" smtClean="0"/>
              <a:t>foreach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ServicePoint</a:t>
            </a:r>
            <a:r>
              <a:rPr lang="en-US" altLang="zh-CN" sz="2000" dirty="0" smtClean="0"/>
              <a:t> point in </a:t>
            </a:r>
            <a:r>
              <a:rPr lang="en-US" altLang="zh-CN" sz="2000" dirty="0" err="1" smtClean="0"/>
              <a:t>wcfSetting.List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 smtClean="0"/>
              <a:t>            </a:t>
            </a:r>
            <a:r>
              <a:rPr lang="en-US" altLang="zh-CN" sz="2000" dirty="0" smtClean="0"/>
              <a:t>{</a:t>
            </a:r>
          </a:p>
          <a:p>
            <a:r>
              <a:rPr lang="en-US" altLang="zh-CN" sz="2000" dirty="0" smtClean="0"/>
              <a:t>                </a:t>
            </a:r>
            <a:r>
              <a:rPr lang="en-US" altLang="zh-CN" sz="2000" dirty="0" err="1" smtClean="0"/>
              <a:t>OpenHost</a:t>
            </a:r>
            <a:r>
              <a:rPr lang="en-US" altLang="zh-CN" sz="2000" dirty="0" smtClean="0"/>
              <a:t>(point, </a:t>
            </a:r>
            <a:r>
              <a:rPr lang="en-US" altLang="zh-CN" sz="2000" dirty="0" err="1" smtClean="0"/>
              <a:t>debugbehavior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throtbehavior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bing</a:t>
            </a:r>
            <a:r>
              <a:rPr lang="en-US" altLang="zh-CN" sz="2000" dirty="0" smtClean="0"/>
              <a:t>);</a:t>
            </a:r>
          </a:p>
          <a:p>
            <a:r>
              <a:rPr lang="zh-CN" altLang="en-US" sz="2000" dirty="0" smtClean="0"/>
              <a:t>            </a:t>
            </a:r>
            <a:r>
              <a:rPr lang="en-US" altLang="zh-CN" sz="2000" dirty="0" smtClean="0"/>
              <a:t>}</a:t>
            </a:r>
          </a:p>
          <a:p>
            <a:endParaRPr lang="en-US" altLang="zh-CN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548680"/>
            <a:ext cx="756084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客户端开发：</a:t>
            </a:r>
            <a:endParaRPr lang="en-US" altLang="zh-CN" sz="2400" dirty="0" smtClean="0"/>
          </a:p>
          <a:p>
            <a:r>
              <a:rPr lang="en-US" altLang="zh-CN" sz="2400" dirty="0" smtClean="0"/>
              <a:t>    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读取配置文件，并缓存配置信息：</a:t>
            </a:r>
            <a:endParaRPr lang="en-US" altLang="zh-CN" sz="2400" dirty="0" smtClean="0"/>
          </a:p>
          <a:p>
            <a:r>
              <a:rPr lang="en-US" altLang="zh-CN" sz="2000" dirty="0" smtClean="0"/>
              <a:t>              </a:t>
            </a:r>
            <a:r>
              <a:rPr lang="zh-CN" altLang="en-US" sz="2000" dirty="0" smtClean="0"/>
              <a:t>详见</a:t>
            </a:r>
            <a:r>
              <a:rPr lang="en-US" altLang="zh-CN" sz="2000" dirty="0" err="1" smtClean="0"/>
              <a:t>WcfCacheData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   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客户端代理工厂</a:t>
            </a:r>
            <a:r>
              <a:rPr lang="en-US" altLang="zh-CN" sz="2400" dirty="0" err="1" smtClean="0"/>
              <a:t>WcfClient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000" dirty="0" smtClean="0"/>
              <a:t>            a.</a:t>
            </a:r>
            <a:r>
              <a:rPr lang="zh-CN" altLang="en-US" sz="2000" dirty="0" smtClean="0"/>
              <a:t>使用代理类拦截每次代理请求，并缓存代理</a:t>
            </a:r>
            <a:endParaRPr lang="en-US" altLang="zh-CN" sz="2000" dirty="0" smtClean="0"/>
          </a:p>
          <a:p>
            <a:r>
              <a:rPr lang="en-US" altLang="zh-CN" sz="2000" dirty="0" smtClean="0"/>
              <a:t>        /// &lt;summary&gt;</a:t>
            </a:r>
          </a:p>
          <a:p>
            <a:r>
              <a:rPr lang="zh-CN" altLang="en-US" sz="2000" dirty="0" smtClean="0"/>
              <a:t>        </a:t>
            </a:r>
            <a:r>
              <a:rPr lang="en-US" altLang="zh-CN" sz="2000" dirty="0" smtClean="0"/>
              <a:t>///</a:t>
            </a:r>
            <a:r>
              <a:rPr lang="zh-CN" altLang="en-US" sz="2000" dirty="0" smtClean="0"/>
              <a:t> 缓存的代理拦截器</a:t>
            </a:r>
          </a:p>
          <a:p>
            <a:r>
              <a:rPr lang="en-US" altLang="zh-CN" sz="2000" dirty="0" smtClean="0"/>
              <a:t>        /// &lt;/summary&gt;</a:t>
            </a:r>
          </a:p>
          <a:p>
            <a:r>
              <a:rPr lang="en-US" altLang="zh-CN" sz="2000" dirty="0" smtClean="0"/>
              <a:t>        private static volatile </a:t>
            </a:r>
            <a:r>
              <a:rPr lang="en-US" altLang="zh-CN" sz="2000" dirty="0" err="1" smtClean="0"/>
              <a:t>IDictionary</a:t>
            </a:r>
            <a:r>
              <a:rPr lang="en-US" altLang="zh-CN" sz="2000" dirty="0" smtClean="0"/>
              <a:t>&lt;string, object&gt; </a:t>
            </a:r>
            <a:r>
              <a:rPr lang="en-US" altLang="zh-CN" sz="2000" dirty="0" err="1" smtClean="0"/>
              <a:t>proxyDic</a:t>
            </a:r>
            <a:r>
              <a:rPr lang="en-US" altLang="zh-CN" sz="2000" dirty="0" smtClean="0"/>
              <a:t> = new Dictionary&lt;string, object&gt;();</a:t>
            </a:r>
          </a:p>
          <a:p>
            <a:r>
              <a:rPr lang="en-US" altLang="zh-CN" sz="2000" dirty="0" smtClean="0"/>
              <a:t>        private static volatile object </a:t>
            </a:r>
            <a:r>
              <a:rPr lang="en-US" altLang="zh-CN" sz="2000" dirty="0" err="1" smtClean="0"/>
              <a:t>lockproxyDic</a:t>
            </a:r>
            <a:r>
              <a:rPr lang="en-US" altLang="zh-CN" sz="2000" dirty="0" smtClean="0"/>
              <a:t> = new object();</a:t>
            </a:r>
          </a:p>
          <a:p>
            <a:r>
              <a:rPr lang="en-US" altLang="zh-CN" sz="2000" dirty="0" smtClean="0"/>
              <a:t>        /// &lt;summary&gt;</a:t>
            </a:r>
          </a:p>
          <a:p>
            <a:r>
              <a:rPr lang="zh-CN" altLang="en-US" sz="2000" dirty="0" smtClean="0"/>
              <a:t>        </a:t>
            </a:r>
            <a:r>
              <a:rPr lang="en-US" altLang="zh-CN" sz="2000" dirty="0" smtClean="0"/>
              <a:t>///</a:t>
            </a:r>
            <a:r>
              <a:rPr lang="zh-CN" altLang="en-US" sz="2000" dirty="0" smtClean="0"/>
              <a:t> 获取客户端代理</a:t>
            </a:r>
          </a:p>
          <a:p>
            <a:r>
              <a:rPr lang="en-US" altLang="zh-CN" sz="2000" dirty="0" smtClean="0"/>
              <a:t>        /// &lt;/summary&gt;</a:t>
            </a:r>
          </a:p>
          <a:p>
            <a:r>
              <a:rPr lang="en-US" altLang="zh-CN" sz="2000" dirty="0" smtClean="0"/>
              <a:t>        /// &lt;</a:t>
            </a:r>
            <a:r>
              <a:rPr lang="en-US" altLang="zh-CN" sz="2000" dirty="0" err="1" smtClean="0"/>
              <a:t>typeparam</a:t>
            </a:r>
            <a:r>
              <a:rPr lang="en-US" altLang="zh-CN" sz="2000" dirty="0" smtClean="0"/>
              <a:t> name="T"&gt;&lt;/</a:t>
            </a:r>
            <a:r>
              <a:rPr lang="en-US" altLang="zh-CN" sz="2000" dirty="0" err="1" smtClean="0"/>
              <a:t>typeparam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 smtClean="0"/>
              <a:t>        /// &lt;returns&gt;&lt;/returns&gt;</a:t>
            </a:r>
          </a:p>
          <a:p>
            <a:r>
              <a:rPr lang="en-US" altLang="zh-CN" sz="2000" dirty="0" smtClean="0"/>
              <a:t>        public static T </a:t>
            </a:r>
            <a:r>
              <a:rPr lang="en-US" altLang="zh-CN" sz="2000" dirty="0" err="1" smtClean="0"/>
              <a:t>GetProxy</a:t>
            </a:r>
            <a:r>
              <a:rPr lang="en-US" altLang="zh-CN" sz="2000" dirty="0" smtClean="0"/>
              <a:t>&lt;T&gt;()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532993"/>
            <a:ext cx="7560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    b.</a:t>
            </a:r>
            <a:r>
              <a:rPr lang="zh-CN" altLang="en-US" sz="2000" dirty="0" smtClean="0"/>
              <a:t>拦截器类（是否使用负载均衡可通过配置文件设置）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  </a:t>
            </a:r>
            <a:r>
              <a:rPr lang="en-US" altLang="zh-CN" sz="2000" dirty="0" err="1" smtClean="0"/>
              <a:t>WcfLoadBalanceStandardProxy</a:t>
            </a:r>
            <a:r>
              <a:rPr lang="zh-CN" altLang="en-US" sz="2000" dirty="0" smtClean="0"/>
              <a:t>（使用负载均衡），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  </a:t>
            </a:r>
            <a:r>
              <a:rPr lang="en-US" altLang="zh-CN" sz="2000" dirty="0" err="1" smtClean="0"/>
              <a:t>WcfStandardProxy</a:t>
            </a:r>
            <a:r>
              <a:rPr lang="zh-CN" altLang="en-US" sz="2000" dirty="0" smtClean="0"/>
              <a:t>（未使用负载均衡）</a:t>
            </a:r>
            <a:endParaRPr lang="en-US" altLang="zh-CN" sz="2000" dirty="0" smtClean="0"/>
          </a:p>
          <a:p>
            <a:r>
              <a:rPr lang="en-US" altLang="zh-CN" sz="2000" dirty="0" smtClean="0"/>
              <a:t>        c.</a:t>
            </a:r>
            <a:r>
              <a:rPr lang="zh-CN" altLang="en-US" sz="2000" dirty="0" smtClean="0"/>
              <a:t>拦截器中处理契约请求时，使用连接池（可通过配置文件设置是否使用）：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 </a:t>
            </a:r>
            <a:r>
              <a:rPr lang="zh-CN" altLang="en-US" sz="2000" dirty="0" smtClean="0"/>
              <a:t>思路：首先通过负载均衡算法获取负载的某台服务器地址</a:t>
            </a:r>
            <a:r>
              <a:rPr lang="en-US" altLang="zh-CN" sz="2000" dirty="0" smtClean="0">
                <a:sym typeface="Wingdings" pitchFamily="2" charset="2"/>
              </a:rPr>
              <a:t></a:t>
            </a:r>
            <a:r>
              <a:rPr lang="zh-CN" altLang="en-US" sz="2000" dirty="0" smtClean="0"/>
              <a:t>然后根据服务器地址获取链接池中的某个链接（由通道工厂</a:t>
            </a:r>
            <a:r>
              <a:rPr lang="en-US" altLang="zh-CN" sz="2000" dirty="0" err="1" smtClean="0"/>
              <a:t>ChannelFactory</a:t>
            </a:r>
            <a:r>
              <a:rPr lang="en-US" altLang="zh-CN" sz="2000" dirty="0" smtClean="0"/>
              <a:t>&lt;T&gt;</a:t>
            </a:r>
          </a:p>
          <a:p>
            <a:r>
              <a:rPr lang="zh-CN" altLang="en-US" sz="2000" dirty="0" smtClean="0"/>
              <a:t>创建的代理）</a:t>
            </a:r>
            <a:r>
              <a:rPr lang="en-US" altLang="zh-CN" sz="2000" dirty="0" smtClean="0">
                <a:sym typeface="Wingdings" pitchFamily="2" charset="2"/>
              </a:rPr>
              <a:t></a:t>
            </a:r>
            <a:r>
              <a:rPr lang="zh-CN" altLang="en-US" sz="2000" dirty="0" smtClean="0">
                <a:sym typeface="Wingdings" pitchFamily="2" charset="2"/>
              </a:rPr>
              <a:t>如果连接池中没有空闲链接，则通过缓存的</a:t>
            </a:r>
            <a:r>
              <a:rPr lang="en-US" altLang="zh-CN" sz="2000" dirty="0" err="1" smtClean="0"/>
              <a:t>ChannelFactory</a:t>
            </a:r>
            <a:r>
              <a:rPr lang="en-US" altLang="zh-CN" sz="2000" dirty="0" smtClean="0"/>
              <a:t>&lt;T&gt;</a:t>
            </a:r>
            <a:r>
              <a:rPr lang="zh-CN" altLang="en-US" sz="2000" dirty="0" smtClean="0"/>
              <a:t>创建一个链接</a:t>
            </a:r>
            <a:r>
              <a:rPr lang="zh-CN" altLang="en-US" sz="2000" dirty="0" smtClean="0"/>
              <a:t>（由通道工厂</a:t>
            </a:r>
            <a:r>
              <a:rPr lang="en-US" altLang="zh-CN" sz="2000" dirty="0" err="1" smtClean="0"/>
              <a:t>ChannelFactory</a:t>
            </a:r>
            <a:r>
              <a:rPr lang="en-US" altLang="zh-CN" sz="2000" dirty="0" smtClean="0"/>
              <a:t>&lt;T&gt;</a:t>
            </a:r>
          </a:p>
          <a:p>
            <a:r>
              <a:rPr lang="zh-CN" altLang="en-US" sz="2000" dirty="0" smtClean="0"/>
              <a:t>创建的代理）</a:t>
            </a:r>
            <a:r>
              <a:rPr lang="zh-CN" altLang="en-US" sz="2000" dirty="0" smtClean="0"/>
              <a:t>使用</a:t>
            </a:r>
            <a:r>
              <a:rPr lang="en-US" altLang="zh-CN" sz="2000" dirty="0" smtClean="0">
                <a:sym typeface="Wingdings" pitchFamily="2" charset="2"/>
              </a:rPr>
              <a:t></a:t>
            </a:r>
            <a:r>
              <a:rPr lang="zh-CN" altLang="en-US" sz="2000" dirty="0" smtClean="0">
                <a:sym typeface="Wingdings" pitchFamily="2" charset="2"/>
              </a:rPr>
              <a:t>使用完后放入连接池，等待下一次使用，如果此链接超出最大活跃时间则由连接池自动回收。</a:t>
            </a:r>
            <a:endParaRPr lang="en-US" altLang="zh-CN" sz="2000" dirty="0" smtClean="0">
              <a:sym typeface="Wingdings" pitchFamily="2" charset="2"/>
            </a:endParaRPr>
          </a:p>
          <a:p>
            <a:r>
              <a:rPr lang="en-US" altLang="zh-CN" sz="2000" dirty="0" smtClean="0">
                <a:sym typeface="Wingdings" pitchFamily="2" charset="2"/>
              </a:rPr>
              <a:t>         d.</a:t>
            </a:r>
            <a:r>
              <a:rPr lang="zh-CN" altLang="en-US" sz="2000" dirty="0" smtClean="0">
                <a:sym typeface="Wingdings" pitchFamily="2" charset="2"/>
              </a:rPr>
              <a:t>负载均衡的实现：</a:t>
            </a:r>
            <a:endParaRPr lang="en-US" altLang="zh-CN" sz="2000" dirty="0" smtClean="0">
              <a:sym typeface="Wingdings" pitchFamily="2" charset="2"/>
            </a:endParaRPr>
          </a:p>
          <a:p>
            <a:r>
              <a:rPr lang="en-US" altLang="zh-CN" sz="2000" dirty="0" smtClean="0">
                <a:sym typeface="Wingdings" pitchFamily="2" charset="2"/>
              </a:rPr>
              <a:t>             </a:t>
            </a:r>
            <a:r>
              <a:rPr lang="zh-CN" altLang="en-US" sz="2000" dirty="0" smtClean="0">
                <a:sym typeface="Wingdings" pitchFamily="2" charset="2"/>
              </a:rPr>
              <a:t>思路：</a:t>
            </a:r>
            <a:r>
              <a:rPr lang="en-US" altLang="zh-CN" sz="2000" dirty="0" smtClean="0"/>
              <a:t> </a:t>
            </a:r>
          </a:p>
          <a:p>
            <a:r>
              <a:rPr lang="en-US" altLang="zh-CN" sz="2000" dirty="0" smtClean="0"/>
              <a:t>             </a:t>
            </a:r>
            <a:r>
              <a:rPr lang="en-US" altLang="zh-CN" sz="2000" dirty="0" err="1" smtClean="0"/>
              <a:t>BalanceAlgorithmBase</a:t>
            </a:r>
            <a:r>
              <a:rPr lang="zh-CN" altLang="en-US" sz="2000" dirty="0" smtClean="0"/>
              <a:t>：基类实现基本操作，各个具体负载算法实现类继承实现负载算法。（详见代码）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   </a:t>
            </a:r>
            <a:r>
              <a:rPr lang="en-US" altLang="zh-CN" sz="2000" dirty="0" err="1" smtClean="0"/>
              <a:t>ConsistentHashing</a:t>
            </a:r>
            <a:r>
              <a:rPr lang="zh-CN" altLang="en-US" sz="2000" dirty="0" smtClean="0"/>
              <a:t>：一致性哈希实现负载算法。（详见代码）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   </a:t>
            </a:r>
            <a:r>
              <a:rPr lang="zh-CN" altLang="en-US" sz="2000" dirty="0" smtClean="0"/>
              <a:t>权重轮询调度，权重一致性哈希在后续工作中再实现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188640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二</a:t>
            </a:r>
            <a:r>
              <a:rPr lang="en-US" altLang="zh-CN" sz="3600" dirty="0" smtClean="0"/>
              <a:t>.</a:t>
            </a:r>
            <a:r>
              <a:rPr lang="zh-CN" altLang="en-US" sz="3600" dirty="0" smtClean="0"/>
              <a:t>用例说明</a:t>
            </a:r>
            <a:r>
              <a:rPr lang="zh-CN" altLang="en-US" sz="2400" dirty="0" smtClean="0"/>
              <a:t>（其他详见</a:t>
            </a:r>
            <a:r>
              <a:rPr lang="en-US" altLang="zh-CN" sz="2400" dirty="0" err="1" smtClean="0"/>
              <a:t>wcf</a:t>
            </a:r>
            <a:r>
              <a:rPr lang="zh-CN" altLang="en-US" sz="2400" dirty="0" smtClean="0"/>
              <a:t>配置说明）</a:t>
            </a:r>
            <a:r>
              <a:rPr lang="zh-CN" altLang="en-US" sz="3600" dirty="0" smtClean="0"/>
              <a:t>：</a:t>
            </a:r>
            <a:endParaRPr lang="en-US" altLang="zh-CN" sz="3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052736"/>
            <a:ext cx="7959403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532993"/>
            <a:ext cx="756084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 smtClean="0"/>
              <a:t>用例：</a:t>
            </a:r>
          </a:p>
          <a:p>
            <a:r>
              <a:rPr lang="zh-CN" altLang="zh-CN" sz="1200" dirty="0" smtClean="0"/>
              <a:t>启动服务器端服务，可选择的宿主：</a:t>
            </a:r>
            <a:r>
              <a:rPr lang="en-US" altLang="zh-CN" sz="1200" dirty="0" smtClean="0"/>
              <a:t>1.</a:t>
            </a:r>
            <a:r>
              <a:rPr lang="zh-CN" altLang="zh-CN" sz="1200" dirty="0" smtClean="0"/>
              <a:t>控制台，</a:t>
            </a:r>
            <a:r>
              <a:rPr lang="en-US" altLang="zh-CN" sz="1200" dirty="0" smtClean="0"/>
              <a:t>2.winform  3.windows</a:t>
            </a:r>
            <a:r>
              <a:rPr lang="zh-CN" altLang="zh-CN" sz="1200" dirty="0" smtClean="0"/>
              <a:t>服务</a:t>
            </a:r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en-US" altLang="zh-CN" sz="1200" dirty="0" smtClean="0"/>
              <a:t>            using </a:t>
            </a:r>
            <a:r>
              <a:rPr lang="en-US" altLang="zh-CN" sz="1200" dirty="0" err="1" smtClean="0"/>
              <a:t>Eltc.Base.FrameWork.Helper</a:t>
            </a:r>
            <a:r>
              <a:rPr lang="en-US" altLang="zh-CN" sz="1200" dirty="0" smtClean="0"/>
              <a:t>;</a:t>
            </a:r>
            <a:endParaRPr lang="zh-CN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en-US" altLang="zh-CN" sz="1200" dirty="0" smtClean="0"/>
              <a:t>            </a:t>
            </a:r>
            <a:r>
              <a:rPr lang="en-US" altLang="zh-CN" sz="1200" dirty="0" err="1" smtClean="0"/>
              <a:t>WcfServer</a:t>
            </a:r>
            <a:r>
              <a:rPr lang="en-US" altLang="zh-CN" sz="1200" dirty="0" smtClean="0"/>
              <a:t> server = </a:t>
            </a:r>
            <a:r>
              <a:rPr lang="en-US" altLang="zh-CN" sz="1200" dirty="0" err="1" smtClean="0"/>
              <a:t>WcfServer.GetInstance</a:t>
            </a:r>
            <a:r>
              <a:rPr lang="en-US" altLang="zh-CN" sz="1200" dirty="0" smtClean="0"/>
              <a:t>();</a:t>
            </a:r>
            <a:endParaRPr lang="zh-CN" altLang="zh-CN" sz="1200" dirty="0" smtClean="0"/>
          </a:p>
          <a:p>
            <a:r>
              <a:rPr lang="en-US" altLang="zh-CN" sz="1200" dirty="0" smtClean="0"/>
              <a:t>            </a:t>
            </a:r>
            <a:r>
              <a:rPr lang="en-US" altLang="zh-CN" sz="1200" dirty="0" err="1" smtClean="0"/>
              <a:t>server.WcfFaultedEvent</a:t>
            </a:r>
            <a:r>
              <a:rPr lang="en-US" altLang="zh-CN" sz="1200" dirty="0" smtClean="0"/>
              <a:t> += new </a:t>
            </a:r>
            <a:r>
              <a:rPr lang="en-US" altLang="zh-CN" sz="1200" dirty="0" err="1" smtClean="0"/>
              <a:t>WcfFaulted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server_WcfFaultedEvent</a:t>
            </a:r>
            <a:r>
              <a:rPr lang="en-US" altLang="zh-CN" sz="1200" dirty="0" smtClean="0"/>
              <a:t>);</a:t>
            </a:r>
            <a:endParaRPr lang="zh-CN" altLang="zh-CN" sz="1200" dirty="0" smtClean="0"/>
          </a:p>
          <a:p>
            <a:r>
              <a:rPr lang="en-US" altLang="zh-CN" sz="1200" dirty="0" smtClean="0"/>
              <a:t>            </a:t>
            </a:r>
            <a:r>
              <a:rPr lang="en-US" altLang="zh-CN" sz="1200" dirty="0" err="1" smtClean="0"/>
              <a:t>server.WcfClosedEvent</a:t>
            </a:r>
            <a:r>
              <a:rPr lang="en-US" altLang="zh-CN" sz="1200" dirty="0" smtClean="0"/>
              <a:t> += new </a:t>
            </a:r>
            <a:r>
              <a:rPr lang="en-US" altLang="zh-CN" sz="1200" dirty="0" err="1" smtClean="0"/>
              <a:t>WcfClosed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server_WcfClosedEvent</a:t>
            </a:r>
            <a:r>
              <a:rPr lang="en-US" altLang="zh-CN" sz="1200" dirty="0" smtClean="0"/>
              <a:t>);</a:t>
            </a:r>
            <a:endParaRPr lang="zh-CN" altLang="zh-CN" sz="1200" dirty="0" smtClean="0"/>
          </a:p>
          <a:p>
            <a:r>
              <a:rPr lang="en-US" altLang="zh-CN" sz="1200" dirty="0" smtClean="0"/>
              <a:t>            </a:t>
            </a:r>
            <a:r>
              <a:rPr lang="en-US" altLang="zh-CN" sz="1200" dirty="0" err="1" smtClean="0"/>
              <a:t>server.WcfBeforeCallEvent</a:t>
            </a:r>
            <a:r>
              <a:rPr lang="en-US" altLang="zh-CN" sz="1200" dirty="0" smtClean="0"/>
              <a:t> += new </a:t>
            </a:r>
            <a:r>
              <a:rPr lang="en-US" altLang="zh-CN" sz="1200" dirty="0" err="1" smtClean="0"/>
              <a:t>WcfBeforeCall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server_WcfBeforeCallEvent</a:t>
            </a:r>
            <a:r>
              <a:rPr lang="en-US" altLang="zh-CN" sz="1200" dirty="0" smtClean="0"/>
              <a:t>);</a:t>
            </a:r>
            <a:endParaRPr lang="zh-CN" altLang="zh-CN" sz="1200" dirty="0" smtClean="0"/>
          </a:p>
          <a:p>
            <a:r>
              <a:rPr lang="en-US" altLang="zh-CN" sz="1200" dirty="0" smtClean="0"/>
              <a:t>            </a:t>
            </a:r>
            <a:r>
              <a:rPr lang="en-US" altLang="zh-CN" sz="1200" dirty="0" err="1" smtClean="0"/>
              <a:t>server.WcfAfterCallEvent</a:t>
            </a:r>
            <a:r>
              <a:rPr lang="en-US" altLang="zh-CN" sz="1200" dirty="0" smtClean="0"/>
              <a:t> += new </a:t>
            </a:r>
            <a:r>
              <a:rPr lang="en-US" altLang="zh-CN" sz="1200" dirty="0" err="1" smtClean="0"/>
              <a:t>WcfAfterCall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server_WcfAfterCallEvent</a:t>
            </a:r>
            <a:r>
              <a:rPr lang="en-US" altLang="zh-CN" sz="1200" dirty="0" smtClean="0"/>
              <a:t>);</a:t>
            </a:r>
            <a:endParaRPr lang="zh-CN" altLang="zh-CN" sz="1200" dirty="0" smtClean="0"/>
          </a:p>
          <a:p>
            <a:r>
              <a:rPr lang="en-US" altLang="zh-CN" sz="1200" dirty="0" smtClean="0"/>
              <a:t>            </a:t>
            </a:r>
            <a:r>
              <a:rPr lang="en-US" altLang="zh-CN" sz="1200" dirty="0" err="1" smtClean="0"/>
              <a:t>server.Start</a:t>
            </a:r>
            <a:r>
              <a:rPr lang="en-US" altLang="zh-CN" sz="1200" dirty="0" smtClean="0"/>
              <a:t>();</a:t>
            </a:r>
            <a:endParaRPr lang="zh-CN" altLang="zh-CN" sz="1200" dirty="0" smtClean="0"/>
          </a:p>
          <a:p>
            <a:r>
              <a:rPr lang="en-US" altLang="zh-CN" sz="1200" dirty="0" smtClean="0"/>
              <a:t>            </a:t>
            </a:r>
            <a:r>
              <a:rPr lang="en-US" altLang="zh-CN" sz="1200" dirty="0" err="1" smtClean="0"/>
              <a:t>Console.WriteLine</a:t>
            </a:r>
            <a:r>
              <a:rPr lang="en-US" altLang="zh-CN" sz="1200" dirty="0" smtClean="0"/>
              <a:t>("</a:t>
            </a:r>
            <a:r>
              <a:rPr lang="zh-CN" altLang="zh-CN" sz="1200" dirty="0" smtClean="0"/>
              <a:t>服务启动</a:t>
            </a:r>
            <a:r>
              <a:rPr lang="en-US" altLang="zh-CN" sz="1200" dirty="0" smtClean="0"/>
              <a:t>...");</a:t>
            </a:r>
            <a:endParaRPr lang="zh-CN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en-US" altLang="zh-CN" sz="1200" dirty="0" smtClean="0"/>
              <a:t>            </a:t>
            </a:r>
            <a:r>
              <a:rPr lang="en-US" altLang="zh-CN" sz="1200" dirty="0" err="1" smtClean="0"/>
              <a:t>Console.ReadKey</a:t>
            </a:r>
            <a:r>
              <a:rPr lang="en-US" altLang="zh-CN" sz="1200" dirty="0" smtClean="0"/>
              <a:t>();</a:t>
            </a:r>
            <a:endParaRPr lang="zh-CN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en-US" altLang="zh-CN" sz="1200" dirty="0" smtClean="0"/>
              <a:t>            </a:t>
            </a:r>
            <a:r>
              <a:rPr lang="en-US" altLang="zh-CN" sz="1200" dirty="0" err="1" smtClean="0"/>
              <a:t>server.Stop</a:t>
            </a:r>
            <a:r>
              <a:rPr lang="en-US" altLang="zh-CN" sz="1200" dirty="0" smtClean="0"/>
              <a:t>();</a:t>
            </a:r>
            <a:endParaRPr lang="zh-CN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zh-CN" altLang="zh-CN" sz="1200" dirty="0" smtClean="0"/>
              <a:t>客户端调用：</a:t>
            </a:r>
          </a:p>
          <a:p>
            <a:r>
              <a:rPr lang="en-US" altLang="zh-CN" sz="1200" dirty="0" smtClean="0"/>
              <a:t>                using </a:t>
            </a:r>
            <a:r>
              <a:rPr lang="en-US" altLang="zh-CN" sz="1200" dirty="0" err="1" smtClean="0"/>
              <a:t>Eltc.Base.FrameWork.Helper</a:t>
            </a:r>
            <a:r>
              <a:rPr lang="en-US" altLang="zh-CN" sz="1200" dirty="0" smtClean="0"/>
              <a:t>;</a:t>
            </a:r>
            <a:endParaRPr lang="zh-CN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en-US" altLang="zh-CN" sz="1200" dirty="0" smtClean="0"/>
              <a:t>                using </a:t>
            </a:r>
            <a:r>
              <a:rPr lang="en-US" altLang="zh-CN" sz="1200" dirty="0" err="1" smtClean="0"/>
              <a:t>WPW.Demo.Wcf.Interface</a:t>
            </a:r>
            <a:r>
              <a:rPr lang="en-US" altLang="zh-CN" sz="1200" dirty="0" smtClean="0"/>
              <a:t>;</a:t>
            </a:r>
            <a:endParaRPr lang="zh-CN" altLang="zh-CN" sz="1200" dirty="0" smtClean="0"/>
          </a:p>
          <a:p>
            <a:r>
              <a:rPr lang="en-US" altLang="zh-CN" sz="1200" dirty="0" smtClean="0"/>
              <a:t>                using </a:t>
            </a:r>
            <a:r>
              <a:rPr lang="en-US" altLang="zh-CN" sz="1200" dirty="0" err="1" smtClean="0"/>
              <a:t>WPW.Demo.Wcf.Model</a:t>
            </a:r>
            <a:r>
              <a:rPr lang="en-US" altLang="zh-CN" sz="1200" dirty="0" smtClean="0"/>
              <a:t>;</a:t>
            </a:r>
            <a:endParaRPr lang="zh-CN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en-US" altLang="zh-CN" sz="1200" dirty="0" smtClean="0"/>
              <a:t>                </a:t>
            </a:r>
            <a:r>
              <a:rPr lang="en-US" altLang="zh-CN" sz="1200" dirty="0" err="1" smtClean="0"/>
              <a:t>IUserBll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bll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WcfClient.GetProxy</a:t>
            </a:r>
            <a:r>
              <a:rPr lang="en-US" altLang="zh-CN" sz="1200" dirty="0" smtClean="0"/>
              <a:t>&lt;</a:t>
            </a:r>
            <a:r>
              <a:rPr lang="en-US" altLang="zh-CN" sz="1200" dirty="0" err="1" smtClean="0"/>
              <a:t>IUserBll</a:t>
            </a:r>
            <a:r>
              <a:rPr lang="en-US" altLang="zh-CN" sz="1200" dirty="0" smtClean="0"/>
              <a:t>&gt;();</a:t>
            </a:r>
            <a:endParaRPr lang="zh-CN" altLang="zh-CN" sz="1200" dirty="0" smtClean="0"/>
          </a:p>
          <a:p>
            <a:r>
              <a:rPr lang="en-US" altLang="zh-CN" sz="1200" dirty="0" smtClean="0"/>
              <a:t>                </a:t>
            </a:r>
            <a:r>
              <a:rPr lang="en-US" altLang="zh-CN" sz="1200" dirty="0" err="1" smtClean="0"/>
              <a:t>IList</a:t>
            </a:r>
            <a:r>
              <a:rPr lang="en-US" altLang="zh-CN" sz="1200" dirty="0" smtClean="0"/>
              <a:t>&lt;User&gt; list = </a:t>
            </a:r>
            <a:r>
              <a:rPr lang="en-US" altLang="zh-CN" sz="1200" dirty="0" err="1" smtClean="0"/>
              <a:t>bll.FindAll</a:t>
            </a:r>
            <a:r>
              <a:rPr lang="en-US" altLang="zh-CN" sz="1200" dirty="0" smtClean="0"/>
              <a:t>();</a:t>
            </a:r>
            <a:endParaRPr lang="zh-CN" altLang="zh-CN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557</Words>
  <Application>Microsoft Office PowerPoint</Application>
  <PresentationFormat>全屏显示(4:3)</PresentationFormat>
  <Paragraphs>86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使用wcf构建SOA www.wangpiao.com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使用wcf构建SOA</dc:title>
  <dc:creator>jinweile</dc:creator>
  <cp:lastModifiedBy>Windows 用户</cp:lastModifiedBy>
  <cp:revision>39</cp:revision>
  <dcterms:created xsi:type="dcterms:W3CDTF">2013-06-29T04:19:22Z</dcterms:created>
  <dcterms:modified xsi:type="dcterms:W3CDTF">2013-07-01T01:56:22Z</dcterms:modified>
</cp:coreProperties>
</file>