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21945600"/>
  <p:notesSz cx="9601200" cy="7315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B9E84C-31DC-4EC7-AB96-C9783270E7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438880" y="69483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E840B3-512B-4D44-AD22-6D9297E9BF0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60480" y="3475080"/>
            <a:ext cx="7679880" cy="32904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219320" y="609480"/>
            <a:ext cx="3809880" cy="28195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 flipV="1">
            <a:off x="5257800" y="457200"/>
            <a:ext cx="360" cy="320040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914400" y="457200"/>
            <a:ext cx="31089600" cy="36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3"/>
          <p:cNvSpPr/>
          <p:nvPr/>
        </p:nvSpPr>
        <p:spPr>
          <a:xfrm>
            <a:off x="915840" y="457200"/>
            <a:ext cx="360" cy="2103120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4"/>
          <p:cNvSpPr/>
          <p:nvPr/>
        </p:nvSpPr>
        <p:spPr>
          <a:xfrm>
            <a:off x="914400" y="21488400"/>
            <a:ext cx="31089600" cy="360"/>
          </a:xfrm>
          <a:prstGeom prst="line">
            <a:avLst/>
          </a:prstGeom>
          <a:ln w="101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5"/>
          <p:cNvSpPr/>
          <p:nvPr/>
        </p:nvSpPr>
        <p:spPr>
          <a:xfrm flipV="1">
            <a:off x="32005440" y="457200"/>
            <a:ext cx="360" cy="21031200"/>
          </a:xfrm>
          <a:prstGeom prst="line">
            <a:avLst/>
          </a:prstGeom>
          <a:ln w="101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6"/>
          <p:cNvSpPr/>
          <p:nvPr/>
        </p:nvSpPr>
        <p:spPr>
          <a:xfrm>
            <a:off x="914400" y="3657600"/>
            <a:ext cx="31089600" cy="36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dt"/>
          </p:nvPr>
        </p:nvSpPr>
        <p:spPr>
          <a:xfrm>
            <a:off x="1646280" y="19985040"/>
            <a:ext cx="7679880" cy="1523520"/>
          </a:xfrm>
          <a:prstGeom prst="rect">
            <a:avLst/>
          </a:prstGeom>
        </p:spPr>
        <p:txBody>
          <a:bodyPr lIns="438840" rIns="438840" tIns="219600" bIns="2196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ftr"/>
          </p:nvPr>
        </p:nvSpPr>
        <p:spPr>
          <a:xfrm>
            <a:off x="11247480" y="19985040"/>
            <a:ext cx="10423080" cy="1523520"/>
          </a:xfrm>
          <a:prstGeom prst="rect">
            <a:avLst/>
          </a:prstGeom>
        </p:spPr>
        <p:txBody>
          <a:bodyPr lIns="438840" rIns="438840" tIns="219600" bIns="2196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23591880" y="19985040"/>
            <a:ext cx="7679880" cy="1523520"/>
          </a:xfrm>
          <a:prstGeom prst="rect">
            <a:avLst/>
          </a:prstGeom>
        </p:spPr>
        <p:txBody>
          <a:bodyPr lIns="438840" rIns="438840" tIns="219600" bIns="219600"/>
          <a:p>
            <a:pPr algn="r">
              <a:lnSpc>
                <a:spcPct val="100000"/>
              </a:lnSpc>
            </a:pPr>
            <a:fld id="{11A0E375-84F9-4990-85BF-C499FF2E6F37}" type="slidenum">
              <a:rPr b="0" lang="en-US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" descr=""/>
          <p:cNvPicPr/>
          <p:nvPr/>
        </p:nvPicPr>
        <p:blipFill>
          <a:blip r:embed="rId3"/>
          <a:stretch/>
        </p:blipFill>
        <p:spPr>
          <a:xfrm>
            <a:off x="1219320" y="609480"/>
            <a:ext cx="3809880" cy="281952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1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</a:t>
            </a:r>
            <a:r>
              <a:rPr b="0" lang="en-US" sz="1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1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72680" y="228960"/>
            <a:ext cx="306612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334120" y="594360"/>
            <a:ext cx="26669520" cy="29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Synchronous Digital System Using Xilinx MicroBlaze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EE316 Computer Engineering Junior 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James Bruska, Daniel Heck, and Matthew Michaels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Abul Khondker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275480" y="3914280"/>
            <a:ext cx="1055484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system displays an output sequence using a Xilinx MicroBlaze processor on a Xilinx’s NexysTM 4 board. The system displays a given sequence on four seven-segment displays and changes every second. There are also three buttons: one toggles sequence direction (forward or backward); one pauses the sequence; one resets the system.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1275480" y="9182160"/>
            <a:ext cx="10554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"/>
          <p:cNvSpPr/>
          <p:nvPr/>
        </p:nvSpPr>
        <p:spPr>
          <a:xfrm>
            <a:off x="22546440" y="5828040"/>
            <a:ext cx="8240040" cy="52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Xilinx’s Nexys™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Xilinx MicroBlaze soft-core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Xilinx SDK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 seven-segment displays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debounced buttons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interrupt based timer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19915920" y="16913160"/>
            <a:ext cx="1437840" cy="41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7"/>
          <p:cNvSpPr/>
          <p:nvPr/>
        </p:nvSpPr>
        <p:spPr>
          <a:xfrm>
            <a:off x="2184120" y="14447520"/>
            <a:ext cx="8240040" cy="63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uses modular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focus on composition over hierarchical implementations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Controller integrates and connects all other major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driver breaks rule to provide hierarchical design for components of similar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Pinouts occur within a top level above the System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19716120" y="12109320"/>
            <a:ext cx="1437840" cy="313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rcRect l="0" t="10083" r="0" b="18782"/>
          <a:stretch/>
        </p:blipFill>
        <p:spPr>
          <a:xfrm rot="16192800">
            <a:off x="14027760" y="4426920"/>
            <a:ext cx="6018840" cy="7605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2161520" y="11645280"/>
            <a:ext cx="19019520" cy="929448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1920240" y="9419760"/>
            <a:ext cx="82400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MicroBlaze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1853280" y="10695960"/>
            <a:ext cx="8205120" cy="311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Application>LibreOffice/5.2.5.1$Linux_X86_64 LibreOffice_project/20$Build-1</Application>
  <Words>149</Words>
  <Paragraphs>21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2003-01-04T18:58:11Z</dcterms:created>
  <dc:creator>ulab</dc:creator>
  <dc:description/>
  <dc:language>en-US</dc:language>
  <cp:lastModifiedBy/>
  <dcterms:modified xsi:type="dcterms:W3CDTF">2017-05-09T18:05:54Z</dcterms:modified>
  <cp:revision>181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