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2DB"/>
          </a:solidFill>
        </a:fill>
      </a:tcStyle>
    </a:wholeTbl>
    <a:band2H>
      <a:tcTxStyle/>
      <a:tcStyle>
        <a:tcBdr/>
        <a:fill>
          <a:solidFill>
            <a:srgbClr val="E8EA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CCCF"/>
          </a:solidFill>
        </a:fill>
      </a:tcStyle>
    </a:wholeTbl>
    <a:band2H>
      <a:tcTxStyle/>
      <a:tcStyle>
        <a:tcBdr/>
        <a:fill>
          <a:solidFill>
            <a:srgbClr val="F5E7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BEDEE"/>
          </a:solidFill>
        </a:fill>
      </a:tcStyle>
    </a:wholeTbl>
    <a:band2H>
      <a:tcTxStyle/>
      <a:tcStyle>
        <a:tcBdr/>
        <a:fill>
          <a:solidFill>
            <a:srgbClr val="F5F6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1" name="Shape 13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25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7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8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29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8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18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8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89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90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19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PlaceHolder 3"/>
          <p:cNvSpPr>
            <a:spLocks noGrp="1"/>
          </p:cNvSpPr>
          <p:nvPr>
            <p:ph type="body" idx="13"/>
          </p:nvPr>
        </p:nvSpPr>
        <p:spPr>
          <a:xfrm>
            <a:off x="-2" y="3581999"/>
            <a:ext cx="121917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0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20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08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09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210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21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4" name="PlaceHolder 5"/>
          <p:cNvSpPr>
            <a:spLocks noGrp="1"/>
          </p:cNvSpPr>
          <p:nvPr>
            <p:ph type="body" sz="half" idx="13"/>
          </p:nvPr>
        </p:nvSpPr>
        <p:spPr>
          <a:xfrm>
            <a:off x="6247079" y="3581999"/>
            <a:ext cx="5949362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1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2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22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2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28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29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230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23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925440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4" name="PlaceHolder 7"/>
          <p:cNvSpPr>
            <a:spLocks noGrp="1"/>
          </p:cNvSpPr>
          <p:nvPr>
            <p:ph type="body" sz="quarter" idx="13"/>
          </p:nvPr>
        </p:nvSpPr>
        <p:spPr>
          <a:xfrm>
            <a:off x="8244360" y="3581999"/>
            <a:ext cx="3925440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4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24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4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5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259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0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6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6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68576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274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5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7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685800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289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0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9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9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3" name="PlaceHolder 3"/>
          <p:cNvSpPr>
            <a:spLocks noGrp="1"/>
          </p:cNvSpPr>
          <p:nvPr>
            <p:ph type="body" idx="13"/>
          </p:nvPr>
        </p:nvSpPr>
        <p:spPr>
          <a:xfrm>
            <a:off x="6247079" y="-1"/>
            <a:ext cx="5949362" cy="685764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29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0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305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06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1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319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0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333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4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3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7" name="PlaceHolder 4"/>
          <p:cNvSpPr>
            <a:spLocks noGrp="1"/>
          </p:cNvSpPr>
          <p:nvPr>
            <p:ph type="body" sz="half" idx="13"/>
          </p:nvPr>
        </p:nvSpPr>
        <p:spPr>
          <a:xfrm>
            <a:off x="-2" y="3581999"/>
            <a:ext cx="59493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3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42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3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4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5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6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68576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349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50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5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5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3" name="PlaceHolder 4"/>
          <p:cNvSpPr>
            <a:spLocks noGrp="1"/>
          </p:cNvSpPr>
          <p:nvPr>
            <p:ph type="body" sz="half" idx="13"/>
          </p:nvPr>
        </p:nvSpPr>
        <p:spPr>
          <a:xfrm>
            <a:off x="6247079" y="3581999"/>
            <a:ext cx="5949362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35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62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365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66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6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6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9" name="PlaceHolder 4"/>
          <p:cNvSpPr>
            <a:spLocks noGrp="1"/>
          </p:cNvSpPr>
          <p:nvPr>
            <p:ph type="body" idx="13"/>
          </p:nvPr>
        </p:nvSpPr>
        <p:spPr>
          <a:xfrm>
            <a:off x="-2" y="3581999"/>
            <a:ext cx="121917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37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381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82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8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8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5" name="PlaceHolder 3"/>
          <p:cNvSpPr>
            <a:spLocks noGrp="1"/>
          </p:cNvSpPr>
          <p:nvPr>
            <p:ph type="body" idx="13"/>
          </p:nvPr>
        </p:nvSpPr>
        <p:spPr>
          <a:xfrm>
            <a:off x="-2" y="3581999"/>
            <a:ext cx="121917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3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3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397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8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9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0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1" name="PlaceHolder 5"/>
          <p:cNvSpPr>
            <a:spLocks noGrp="1"/>
          </p:cNvSpPr>
          <p:nvPr>
            <p:ph type="body" sz="half" idx="13"/>
          </p:nvPr>
        </p:nvSpPr>
        <p:spPr>
          <a:xfrm>
            <a:off x="6247079" y="3581999"/>
            <a:ext cx="5949362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40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413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14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1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925440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7" name="PlaceHolder 7"/>
          <p:cNvSpPr>
            <a:spLocks noGrp="1"/>
          </p:cNvSpPr>
          <p:nvPr>
            <p:ph type="body" sz="quarter" idx="13"/>
          </p:nvPr>
        </p:nvSpPr>
        <p:spPr>
          <a:xfrm>
            <a:off x="8244360" y="3581999"/>
            <a:ext cx="3925440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41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7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428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29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30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32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33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3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3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444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45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46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48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49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5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68576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1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462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63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6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465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66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67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6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6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6858000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79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480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1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48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84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85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8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8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88" name="PlaceHolder 3"/>
          <p:cNvSpPr>
            <a:spLocks noGrp="1"/>
          </p:cNvSpPr>
          <p:nvPr>
            <p:ph type="body" idx="13"/>
          </p:nvPr>
        </p:nvSpPr>
        <p:spPr>
          <a:xfrm>
            <a:off x="6247079" y="-1"/>
            <a:ext cx="5949362" cy="685764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48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8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499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0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501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03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04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0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0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61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2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3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4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5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68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51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1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51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20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21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22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2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531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2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533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34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535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536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37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38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4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41" name="PlaceHolder 4"/>
          <p:cNvSpPr>
            <a:spLocks noGrp="1"/>
          </p:cNvSpPr>
          <p:nvPr>
            <p:ph type="body" sz="half" idx="13"/>
          </p:nvPr>
        </p:nvSpPr>
        <p:spPr>
          <a:xfrm>
            <a:off x="-2" y="3581999"/>
            <a:ext cx="59493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1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552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53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55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555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56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57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5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5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60" name="PlaceHolder 4"/>
          <p:cNvSpPr>
            <a:spLocks noGrp="1"/>
          </p:cNvSpPr>
          <p:nvPr>
            <p:ph type="body" sz="half" idx="13"/>
          </p:nvPr>
        </p:nvSpPr>
        <p:spPr>
          <a:xfrm>
            <a:off x="6247079" y="3581999"/>
            <a:ext cx="5949362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0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571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2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573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75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76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7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7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9" name="PlaceHolder 4"/>
          <p:cNvSpPr>
            <a:spLocks noGrp="1"/>
          </p:cNvSpPr>
          <p:nvPr>
            <p:ph type="body" idx="13"/>
          </p:nvPr>
        </p:nvSpPr>
        <p:spPr>
          <a:xfrm>
            <a:off x="-2" y="3581999"/>
            <a:ext cx="121917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8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588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9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590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1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59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94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95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9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9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98" name="PlaceHolder 3"/>
          <p:cNvSpPr>
            <a:spLocks noGrp="1"/>
          </p:cNvSpPr>
          <p:nvPr>
            <p:ph type="body" idx="13"/>
          </p:nvPr>
        </p:nvSpPr>
        <p:spPr>
          <a:xfrm>
            <a:off x="-2" y="3581999"/>
            <a:ext cx="121917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5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607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08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609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10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11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13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14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16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17" name="PlaceHolder 5"/>
          <p:cNvSpPr>
            <a:spLocks noGrp="1"/>
          </p:cNvSpPr>
          <p:nvPr>
            <p:ph type="body" sz="half" idx="13"/>
          </p:nvPr>
        </p:nvSpPr>
        <p:spPr>
          <a:xfrm>
            <a:off x="6247079" y="3581999"/>
            <a:ext cx="5949362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1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626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27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628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29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30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631" name="CustomShape 10"/>
          <p:cNvSpPr/>
          <p:nvPr/>
        </p:nvSpPr>
        <p:spPr>
          <a:xfrm>
            <a:off x="-2" y="-2"/>
            <a:ext cx="12191764" cy="6215404"/>
          </a:xfrm>
          <a:prstGeom prst="rect">
            <a:avLst/>
          </a:prstGeom>
          <a:solidFill>
            <a:srgbClr val="EEED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32" name="CustomShape 12"/>
          <p:cNvSpPr/>
          <p:nvPr/>
        </p:nvSpPr>
        <p:spPr>
          <a:xfrm>
            <a:off x="3691080" y="1704600"/>
            <a:ext cx="7260120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33" name="CustomShape 13"/>
          <p:cNvSpPr/>
          <p:nvPr/>
        </p:nvSpPr>
        <p:spPr>
          <a:xfrm>
            <a:off x="1237320" y="1704600"/>
            <a:ext cx="1714321" cy="637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3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3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925440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6" name="PlaceHolder 7"/>
          <p:cNvSpPr>
            <a:spLocks noGrp="1"/>
          </p:cNvSpPr>
          <p:nvPr>
            <p:ph type="body" sz="quarter" idx="13"/>
          </p:nvPr>
        </p:nvSpPr>
        <p:spPr>
          <a:xfrm>
            <a:off x="8244360" y="3581999"/>
            <a:ext cx="3925440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645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6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647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48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4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658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59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660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61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6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66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6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68576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4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675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6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7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67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7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6858000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7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80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82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83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8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 idx="13"/>
          </p:nvPr>
        </p:nvSpPr>
        <p:spPr>
          <a:xfrm>
            <a:off x="6247079" y="-1"/>
            <a:ext cx="5949362" cy="685764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8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688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89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690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91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9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69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9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95" name="PlaceHolder 3"/>
          <p:cNvSpPr>
            <a:spLocks noGrp="1"/>
          </p:cNvSpPr>
          <p:nvPr>
            <p:ph type="body" idx="13"/>
          </p:nvPr>
        </p:nvSpPr>
        <p:spPr>
          <a:xfrm>
            <a:off x="6247079" y="-1"/>
            <a:ext cx="5949362" cy="685764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69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704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70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0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7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19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720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1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2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72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2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3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734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35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36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73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73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9" name="PlaceHolder 4"/>
          <p:cNvSpPr>
            <a:spLocks noGrp="1"/>
          </p:cNvSpPr>
          <p:nvPr>
            <p:ph type="body" sz="half" idx="13"/>
          </p:nvPr>
        </p:nvSpPr>
        <p:spPr>
          <a:xfrm>
            <a:off x="-2" y="3581999"/>
            <a:ext cx="59493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748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49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750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51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5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7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75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5" name="PlaceHolder 4"/>
          <p:cNvSpPr>
            <a:spLocks noGrp="1"/>
          </p:cNvSpPr>
          <p:nvPr>
            <p:ph type="body" sz="half" idx="13"/>
          </p:nvPr>
        </p:nvSpPr>
        <p:spPr>
          <a:xfrm>
            <a:off x="6247079" y="3581999"/>
            <a:ext cx="5949362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5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764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76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6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6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77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1" name="PlaceHolder 4"/>
          <p:cNvSpPr>
            <a:spLocks noGrp="1"/>
          </p:cNvSpPr>
          <p:nvPr>
            <p:ph type="body" idx="13"/>
          </p:nvPr>
        </p:nvSpPr>
        <p:spPr>
          <a:xfrm>
            <a:off x="-2" y="3581999"/>
            <a:ext cx="121917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81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782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83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78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78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786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7" name="PlaceHolder 3"/>
          <p:cNvSpPr>
            <a:spLocks noGrp="1"/>
          </p:cNvSpPr>
          <p:nvPr>
            <p:ph type="body" idx="13"/>
          </p:nvPr>
        </p:nvSpPr>
        <p:spPr>
          <a:xfrm>
            <a:off x="-2" y="3581999"/>
            <a:ext cx="121917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78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796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7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798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99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00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80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0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3" name="PlaceHolder 5"/>
          <p:cNvSpPr>
            <a:spLocks noGrp="1"/>
          </p:cNvSpPr>
          <p:nvPr>
            <p:ph type="body" sz="half" idx="13"/>
          </p:nvPr>
        </p:nvSpPr>
        <p:spPr>
          <a:xfrm>
            <a:off x="6247079" y="3581999"/>
            <a:ext cx="5949362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80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812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3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814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15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16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8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1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925440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19" name="PlaceHolder 7"/>
          <p:cNvSpPr>
            <a:spLocks noGrp="1"/>
          </p:cNvSpPr>
          <p:nvPr>
            <p:ph type="body" sz="quarter" idx="13"/>
          </p:nvPr>
        </p:nvSpPr>
        <p:spPr>
          <a:xfrm>
            <a:off x="8244360" y="3581999"/>
            <a:ext cx="3925440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8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29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830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31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3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833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34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83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100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02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4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10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844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4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84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4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4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849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50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851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8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5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6857642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862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63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864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65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66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867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6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869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87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7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880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1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882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83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8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885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886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88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8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90" name="PlaceHolder 3"/>
          <p:cNvSpPr>
            <a:spLocks noGrp="1"/>
          </p:cNvSpPr>
          <p:nvPr>
            <p:ph type="body" idx="13"/>
          </p:nvPr>
        </p:nvSpPr>
        <p:spPr>
          <a:xfrm>
            <a:off x="6247079" y="-1"/>
            <a:ext cx="5949362" cy="685764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8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899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0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901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02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03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904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05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9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9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916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7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918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19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20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921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2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923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92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933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34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935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36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37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938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39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94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94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3" name="PlaceHolder 4"/>
          <p:cNvSpPr>
            <a:spLocks noGrp="1"/>
          </p:cNvSpPr>
          <p:nvPr>
            <p:ph type="body" sz="half" idx="13"/>
          </p:nvPr>
        </p:nvSpPr>
        <p:spPr>
          <a:xfrm>
            <a:off x="-2" y="3581999"/>
            <a:ext cx="59493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94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952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53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954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55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56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957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58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959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96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96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62" name="PlaceHolder 4"/>
          <p:cNvSpPr>
            <a:spLocks noGrp="1"/>
          </p:cNvSpPr>
          <p:nvPr>
            <p:ph type="body" sz="half" idx="13"/>
          </p:nvPr>
        </p:nvSpPr>
        <p:spPr>
          <a:xfrm>
            <a:off x="6247079" y="3581999"/>
            <a:ext cx="5949362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96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971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72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973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74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75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976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77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978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97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98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81" name="PlaceHolder 4"/>
          <p:cNvSpPr>
            <a:spLocks noGrp="1"/>
          </p:cNvSpPr>
          <p:nvPr>
            <p:ph type="body" idx="13"/>
          </p:nvPr>
        </p:nvSpPr>
        <p:spPr>
          <a:xfrm>
            <a:off x="-2" y="3581999"/>
            <a:ext cx="121917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98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990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91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992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93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9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995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996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997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99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999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760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00" name="PlaceHolder 3"/>
          <p:cNvSpPr>
            <a:spLocks noGrp="1"/>
          </p:cNvSpPr>
          <p:nvPr>
            <p:ph type="body" idx="13"/>
          </p:nvPr>
        </p:nvSpPr>
        <p:spPr>
          <a:xfrm>
            <a:off x="-2" y="3581999"/>
            <a:ext cx="121917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00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009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0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1011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12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13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1014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15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1016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10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1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19" name="PlaceHolder 5"/>
          <p:cNvSpPr>
            <a:spLocks noGrp="1"/>
          </p:cNvSpPr>
          <p:nvPr>
            <p:ph type="body" sz="half" idx="13"/>
          </p:nvPr>
        </p:nvSpPr>
        <p:spPr>
          <a:xfrm>
            <a:off x="6247079" y="3581999"/>
            <a:ext cx="5949362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0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028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9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2017</a:t>
            </a:r>
          </a:p>
        </p:txBody>
      </p:sp>
      <p:sp>
        <p:nvSpPr>
          <p:cNvPr id="1030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31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3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8" y="6393960"/>
            <a:ext cx="1407243" cy="231842"/>
          </a:xfrm>
          <a:prstGeom prst="rect">
            <a:avLst/>
          </a:prstGeom>
          <a:ln w="12700">
            <a:miter lim="400000"/>
          </a:ln>
        </p:spPr>
      </p:pic>
      <p:sp>
        <p:nvSpPr>
          <p:cNvPr id="1033" name="CustomShape 10"/>
          <p:cNvSpPr/>
          <p:nvPr/>
        </p:nvSpPr>
        <p:spPr>
          <a:xfrm>
            <a:off x="-73082" y="-82080"/>
            <a:ext cx="12337924" cy="7022159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34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6200" y="4975199"/>
            <a:ext cx="2742840" cy="443882"/>
          </a:xfrm>
          <a:prstGeom prst="rect">
            <a:avLst/>
          </a:prstGeom>
          <a:ln w="12700">
            <a:miter lim="400000"/>
          </a:ln>
        </p:spPr>
      </p:pic>
      <p:sp>
        <p:nvSpPr>
          <p:cNvPr id="1035" name="CustomShape 12"/>
          <p:cNvSpPr txBox="1"/>
          <p:nvPr/>
        </p:nvSpPr>
        <p:spPr>
          <a:xfrm>
            <a:off x="4048919" y="2176920"/>
            <a:ext cx="4093922" cy="879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z="55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Thank You</a:t>
            </a:r>
          </a:p>
        </p:txBody>
      </p:sp>
      <p:sp>
        <p:nvSpPr>
          <p:cNvPr id="10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3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925440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8" name="PlaceHolder 7"/>
          <p:cNvSpPr>
            <a:spLocks noGrp="1"/>
          </p:cNvSpPr>
          <p:nvPr>
            <p:ph type="body" sz="quarter" idx="13"/>
          </p:nvPr>
        </p:nvSpPr>
        <p:spPr>
          <a:xfrm>
            <a:off x="8244360" y="3581999"/>
            <a:ext cx="3925440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0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047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48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049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50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51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05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060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1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062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63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6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06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20678"/>
            <a:ext cx="10972082" cy="125028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66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401" cy="68580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6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075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76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077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78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7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0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20678"/>
            <a:ext cx="10972082" cy="125028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81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401" cy="685800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8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090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1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092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3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9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09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20678"/>
            <a:ext cx="10972082" cy="125028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096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280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7" name="PlaceHolder 3"/>
          <p:cNvSpPr>
            <a:spLocks noGrp="1"/>
          </p:cNvSpPr>
          <p:nvPr>
            <p:ph type="body" idx="13"/>
          </p:nvPr>
        </p:nvSpPr>
        <p:spPr>
          <a:xfrm>
            <a:off x="6247079" y="0"/>
            <a:ext cx="5949362" cy="685800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09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106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07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108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09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110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1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20678"/>
            <a:ext cx="10972082" cy="125028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120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1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122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23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12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125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8" y="273598"/>
            <a:ext cx="10972082" cy="5306404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2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134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5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136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37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13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20678"/>
            <a:ext cx="10972082" cy="125028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4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600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41" name="PlaceHolder 4"/>
          <p:cNvSpPr>
            <a:spLocks noGrp="1"/>
          </p:cNvSpPr>
          <p:nvPr>
            <p:ph type="body" sz="half" idx="13"/>
          </p:nvPr>
        </p:nvSpPr>
        <p:spPr>
          <a:xfrm>
            <a:off x="-2" y="3581639"/>
            <a:ext cx="5949364" cy="327060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150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1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152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3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154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15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20678"/>
            <a:ext cx="10972082" cy="125028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56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280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57" name="PlaceHolder 4"/>
          <p:cNvSpPr>
            <a:spLocks noGrp="1"/>
          </p:cNvSpPr>
          <p:nvPr>
            <p:ph type="body" sz="half" idx="13"/>
          </p:nvPr>
        </p:nvSpPr>
        <p:spPr>
          <a:xfrm>
            <a:off x="6247079" y="3581639"/>
            <a:ext cx="5949362" cy="327060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15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166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67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168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69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170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17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20678"/>
            <a:ext cx="10972082" cy="125028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7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600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73" name="PlaceHolder 4"/>
          <p:cNvSpPr>
            <a:spLocks noGrp="1"/>
          </p:cNvSpPr>
          <p:nvPr>
            <p:ph type="body" idx="13"/>
          </p:nvPr>
        </p:nvSpPr>
        <p:spPr>
          <a:xfrm>
            <a:off x="-2" y="3581639"/>
            <a:ext cx="12192003" cy="327060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1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2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12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28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29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30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13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PlaceHolder 4"/>
          <p:cNvSpPr>
            <a:spLocks noGrp="1"/>
          </p:cNvSpPr>
          <p:nvPr>
            <p:ph type="body" sz="half" idx="13"/>
          </p:nvPr>
        </p:nvSpPr>
        <p:spPr>
          <a:xfrm>
            <a:off x="-2" y="3581999"/>
            <a:ext cx="59493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83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184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85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186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1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20678"/>
            <a:ext cx="10972082" cy="125028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88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1401" cy="3270600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9" name="PlaceHolder 3"/>
          <p:cNvSpPr>
            <a:spLocks noGrp="1"/>
          </p:cNvSpPr>
          <p:nvPr>
            <p:ph type="body" idx="13"/>
          </p:nvPr>
        </p:nvSpPr>
        <p:spPr>
          <a:xfrm>
            <a:off x="-2" y="3581639"/>
            <a:ext cx="12191404" cy="327060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19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198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99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200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01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202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20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20678"/>
            <a:ext cx="10972082" cy="125028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0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600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05" name="PlaceHolder 5"/>
          <p:cNvSpPr>
            <a:spLocks noGrp="1"/>
          </p:cNvSpPr>
          <p:nvPr>
            <p:ph type="body" sz="half" idx="13"/>
          </p:nvPr>
        </p:nvSpPr>
        <p:spPr>
          <a:xfrm>
            <a:off x="6247079" y="3581639"/>
            <a:ext cx="5949362" cy="327060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20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280" cy="227162"/>
          </a:xfrm>
          <a:prstGeom prst="rect">
            <a:avLst/>
          </a:prstGeom>
          <a:ln w="12700">
            <a:miter lim="400000"/>
          </a:ln>
        </p:spPr>
      </p:pic>
      <p:sp>
        <p:nvSpPr>
          <p:cNvPr id="1214" name="Line 2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15" name="CustomShape 6"/>
          <p:cNvSpPr txBox="1"/>
          <p:nvPr/>
        </p:nvSpPr>
        <p:spPr>
          <a:xfrm>
            <a:off x="9854640" y="6464020"/>
            <a:ext cx="108792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216" name="Line 7"/>
          <p:cNvSpPr/>
          <p:nvPr/>
        </p:nvSpPr>
        <p:spPr>
          <a:xfrm>
            <a:off x="634679" y="6201719"/>
            <a:ext cx="10919882" cy="36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17" name="CustomShape 8"/>
          <p:cNvSpPr/>
          <p:nvPr/>
        </p:nvSpPr>
        <p:spPr>
          <a:xfrm rot="5400000">
            <a:off x="1726558" y="-484201"/>
            <a:ext cx="136442" cy="110592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218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rcRect l="8872" t="27017" r="8872" b="27017"/>
          <a:stretch>
            <a:fillRect/>
          </a:stretch>
        </p:blipFill>
        <p:spPr>
          <a:xfrm>
            <a:off x="640439" y="6393960"/>
            <a:ext cx="1406882" cy="23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21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20678"/>
            <a:ext cx="10972082" cy="125028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2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3925440" cy="3270600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21" name="PlaceHolder 7"/>
          <p:cNvSpPr>
            <a:spLocks noGrp="1"/>
          </p:cNvSpPr>
          <p:nvPr>
            <p:ph type="body" sz="quarter" idx="13"/>
          </p:nvPr>
        </p:nvSpPr>
        <p:spPr>
          <a:xfrm>
            <a:off x="8244360" y="3581639"/>
            <a:ext cx="3925440" cy="327060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2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rvices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Фигура"/>
          <p:cNvSpPr/>
          <p:nvPr/>
        </p:nvSpPr>
        <p:spPr>
          <a:xfrm>
            <a:off x="5060272" y="887674"/>
            <a:ext cx="1080787" cy="1076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07" y="3131"/>
                </a:moveTo>
                <a:lnTo>
                  <a:pt x="21600" y="10803"/>
                </a:lnTo>
                <a:lnTo>
                  <a:pt x="18407" y="18441"/>
                </a:lnTo>
                <a:lnTo>
                  <a:pt x="10789" y="21600"/>
                </a:lnTo>
                <a:lnTo>
                  <a:pt x="3158" y="18441"/>
                </a:lnTo>
                <a:lnTo>
                  <a:pt x="0" y="10786"/>
                </a:lnTo>
                <a:lnTo>
                  <a:pt x="3158" y="3131"/>
                </a:lnTo>
                <a:lnTo>
                  <a:pt x="10783" y="0"/>
                </a:lnTo>
                <a:lnTo>
                  <a:pt x="18407" y="3131"/>
                </a:lnTo>
                <a:close/>
              </a:path>
            </a:pathLst>
          </a:custGeom>
          <a:solidFill>
            <a:srgbClr val="6C8EB2">
              <a:alpha val="78754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79499" y="879499"/>
            <a:ext cx="4442893" cy="2857079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defTabSz="412750">
              <a:lnSpc>
                <a:spcPct val="70000"/>
              </a:lnSpc>
              <a:defRPr sz="5600" b="1" spc="-168" baseline="17857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31" name="Фигура"/>
          <p:cNvSpPr/>
          <p:nvPr/>
        </p:nvSpPr>
        <p:spPr>
          <a:xfrm>
            <a:off x="5061247" y="2207924"/>
            <a:ext cx="1078837" cy="1081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5" y="3156"/>
                </a:moveTo>
                <a:lnTo>
                  <a:pt x="21600" y="10776"/>
                </a:lnTo>
                <a:lnTo>
                  <a:pt x="18465" y="18392"/>
                </a:lnTo>
                <a:lnTo>
                  <a:pt x="10803" y="21600"/>
                </a:lnTo>
                <a:lnTo>
                  <a:pt x="3190" y="18392"/>
                </a:lnTo>
                <a:lnTo>
                  <a:pt x="0" y="10758"/>
                </a:lnTo>
                <a:lnTo>
                  <a:pt x="3190" y="3156"/>
                </a:lnTo>
                <a:lnTo>
                  <a:pt x="10827" y="0"/>
                </a:lnTo>
                <a:lnTo>
                  <a:pt x="18465" y="3156"/>
                </a:lnTo>
                <a:close/>
              </a:path>
            </a:pathLst>
          </a:custGeom>
          <a:solidFill>
            <a:srgbClr val="6382A4">
              <a:alpha val="92173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2" name="Фигура"/>
          <p:cNvSpPr/>
          <p:nvPr/>
        </p:nvSpPr>
        <p:spPr>
          <a:xfrm>
            <a:off x="5061247" y="4857584"/>
            <a:ext cx="1078837" cy="1081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5" y="3156"/>
                </a:moveTo>
                <a:lnTo>
                  <a:pt x="21600" y="10776"/>
                </a:lnTo>
                <a:lnTo>
                  <a:pt x="18465" y="18392"/>
                </a:lnTo>
                <a:lnTo>
                  <a:pt x="10803" y="21600"/>
                </a:lnTo>
                <a:lnTo>
                  <a:pt x="3190" y="18392"/>
                </a:lnTo>
                <a:lnTo>
                  <a:pt x="0" y="10758"/>
                </a:lnTo>
                <a:lnTo>
                  <a:pt x="3190" y="3156"/>
                </a:lnTo>
                <a:lnTo>
                  <a:pt x="10827" y="0"/>
                </a:lnTo>
                <a:lnTo>
                  <a:pt x="18465" y="3156"/>
                </a:lnTo>
                <a:close/>
              </a:path>
            </a:pathLst>
          </a:custGeom>
          <a:solidFill>
            <a:srgbClr val="364759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3" name="Service 1"/>
          <p:cNvSpPr txBox="1">
            <a:spLocks noGrp="1"/>
          </p:cNvSpPr>
          <p:nvPr>
            <p:ph type="body" sz="quarter" idx="13"/>
          </p:nvPr>
        </p:nvSpPr>
        <p:spPr>
          <a:xfrm>
            <a:off x="6473193" y="1187164"/>
            <a:ext cx="3797087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Service 1</a:t>
            </a:r>
          </a:p>
        </p:txBody>
      </p:sp>
      <p:sp>
        <p:nvSpPr>
          <p:cNvPr id="1234" name="Service 2"/>
          <p:cNvSpPr txBox="1">
            <a:spLocks noGrp="1"/>
          </p:cNvSpPr>
          <p:nvPr>
            <p:ph type="body" sz="quarter" idx="14"/>
          </p:nvPr>
        </p:nvSpPr>
        <p:spPr>
          <a:xfrm>
            <a:off x="6473193" y="2510039"/>
            <a:ext cx="3797087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Service 2</a:t>
            </a:r>
          </a:p>
        </p:txBody>
      </p:sp>
      <p:sp>
        <p:nvSpPr>
          <p:cNvPr id="1235" name="Service 3"/>
          <p:cNvSpPr txBox="1">
            <a:spLocks noGrp="1"/>
          </p:cNvSpPr>
          <p:nvPr>
            <p:ph type="body" sz="quarter" idx="15"/>
          </p:nvPr>
        </p:nvSpPr>
        <p:spPr>
          <a:xfrm>
            <a:off x="6473193" y="3834198"/>
            <a:ext cx="3797087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Service 3</a:t>
            </a:r>
          </a:p>
        </p:txBody>
      </p:sp>
      <p:sp>
        <p:nvSpPr>
          <p:cNvPr id="1236" name="Линия"/>
          <p:cNvSpPr/>
          <p:nvPr/>
        </p:nvSpPr>
        <p:spPr>
          <a:xfrm>
            <a:off x="5600665" y="4624483"/>
            <a:ext cx="1" cy="222356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/>
            </a:pPr>
            <a:endParaRPr/>
          </a:p>
        </p:txBody>
      </p:sp>
      <p:sp>
        <p:nvSpPr>
          <p:cNvPr id="1237" name="Линия"/>
          <p:cNvSpPr/>
          <p:nvPr/>
        </p:nvSpPr>
        <p:spPr>
          <a:xfrm flipV="1">
            <a:off x="5590281" y="1946984"/>
            <a:ext cx="1" cy="273684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/>
            </a:pPr>
            <a:endParaRPr/>
          </a:p>
        </p:txBody>
      </p:sp>
      <p:sp>
        <p:nvSpPr>
          <p:cNvPr id="1238" name="Фигура"/>
          <p:cNvSpPr/>
          <p:nvPr/>
        </p:nvSpPr>
        <p:spPr>
          <a:xfrm>
            <a:off x="5050863" y="3532083"/>
            <a:ext cx="1078836" cy="1081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5" y="3156"/>
                </a:moveTo>
                <a:lnTo>
                  <a:pt x="21600" y="10776"/>
                </a:lnTo>
                <a:lnTo>
                  <a:pt x="18465" y="18392"/>
                </a:lnTo>
                <a:lnTo>
                  <a:pt x="10803" y="21600"/>
                </a:lnTo>
                <a:lnTo>
                  <a:pt x="3190" y="18392"/>
                </a:lnTo>
                <a:lnTo>
                  <a:pt x="0" y="10758"/>
                </a:lnTo>
                <a:lnTo>
                  <a:pt x="3190" y="3156"/>
                </a:lnTo>
                <a:lnTo>
                  <a:pt x="10827" y="0"/>
                </a:lnTo>
                <a:lnTo>
                  <a:pt x="18465" y="3156"/>
                </a:lnTo>
                <a:close/>
              </a:path>
            </a:pathLst>
          </a:custGeom>
          <a:solidFill>
            <a:srgbClr val="4C657E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39" name="Линия"/>
          <p:cNvSpPr/>
          <p:nvPr/>
        </p:nvSpPr>
        <p:spPr>
          <a:xfrm>
            <a:off x="5590281" y="3300324"/>
            <a:ext cx="1" cy="222356"/>
          </a:xfrm>
          <a:prstGeom prst="line">
            <a:avLst/>
          </a:prstGeom>
          <a:ln w="12700">
            <a:solidFill>
              <a:srgbClr val="DCDEE0"/>
            </a:solidFill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/>
            </a:pPr>
            <a:endParaRPr/>
          </a:p>
        </p:txBody>
      </p:sp>
      <p:sp>
        <p:nvSpPr>
          <p:cNvPr id="1240" name="Фигура"/>
          <p:cNvSpPr/>
          <p:nvPr/>
        </p:nvSpPr>
        <p:spPr>
          <a:xfrm>
            <a:off x="5465577" y="1260768"/>
            <a:ext cx="270178" cy="330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41" name="Фигура"/>
          <p:cNvSpPr/>
          <p:nvPr/>
        </p:nvSpPr>
        <p:spPr>
          <a:xfrm>
            <a:off x="5444231" y="2602701"/>
            <a:ext cx="292101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42" name="Front-end functional details"/>
          <p:cNvSpPr txBox="1"/>
          <p:nvPr/>
        </p:nvSpPr>
        <p:spPr>
          <a:xfrm>
            <a:off x="6473193" y="5159699"/>
            <a:ext cx="3797087" cy="477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Front-end functional details</a:t>
            </a:r>
          </a:p>
        </p:txBody>
      </p:sp>
      <p:sp>
        <p:nvSpPr>
          <p:cNvPr id="1243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24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24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246" name="Line 8"/>
          <p:cNvSpPr/>
          <p:nvPr/>
        </p:nvSpPr>
        <p:spPr>
          <a:xfrm>
            <a:off x="634679" y="6201719"/>
            <a:ext cx="10919883" cy="1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47" name="Фигура"/>
          <p:cNvSpPr/>
          <p:nvPr/>
        </p:nvSpPr>
        <p:spPr>
          <a:xfrm>
            <a:off x="5444231" y="5252361"/>
            <a:ext cx="292101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48" name="Фигура"/>
          <p:cNvSpPr/>
          <p:nvPr/>
        </p:nvSpPr>
        <p:spPr>
          <a:xfrm>
            <a:off x="5444231" y="3926860"/>
            <a:ext cx="292101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4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6324" y="5626075"/>
            <a:ext cx="345949" cy="35560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412750">
              <a:lnSpc>
                <a:spcPct val="150000"/>
              </a:lnSpc>
              <a:defRPr sz="2000">
                <a:solidFill>
                  <a:srgbClr val="53585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rvic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79499" y="879499"/>
            <a:ext cx="4442893" cy="2224535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defTabSz="412750">
              <a:lnSpc>
                <a:spcPct val="70000"/>
              </a:lnSpc>
              <a:defRPr sz="5600" b="1" spc="-168" baseline="17857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57" name="03. Service"/>
          <p:cNvSpPr txBox="1">
            <a:spLocks noGrp="1"/>
          </p:cNvSpPr>
          <p:nvPr>
            <p:ph type="body" sz="quarter" idx="13"/>
          </p:nvPr>
        </p:nvSpPr>
        <p:spPr>
          <a:xfrm>
            <a:off x="7643076" y="3354235"/>
            <a:ext cx="3666075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03. Service</a:t>
            </a:r>
          </a:p>
        </p:txBody>
      </p:sp>
      <p:sp>
        <p:nvSpPr>
          <p:cNvPr id="1258" name="Треугольник"/>
          <p:cNvSpPr/>
          <p:nvPr/>
        </p:nvSpPr>
        <p:spPr>
          <a:xfrm>
            <a:off x="2212694" y="4953339"/>
            <a:ext cx="2667129" cy="1904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CEAE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indent="508000" algn="ctr"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9" name="Треугольник"/>
          <p:cNvSpPr/>
          <p:nvPr/>
        </p:nvSpPr>
        <p:spPr>
          <a:xfrm>
            <a:off x="4873776" y="4953339"/>
            <a:ext cx="2667130" cy="1904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8A73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0" name="Треугольник"/>
          <p:cNvSpPr/>
          <p:nvPr/>
        </p:nvSpPr>
        <p:spPr>
          <a:xfrm rot="10800000" flipH="1">
            <a:off x="3541367" y="4953339"/>
            <a:ext cx="2667130" cy="1904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B699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1" name="Треугольник"/>
          <p:cNvSpPr/>
          <p:nvPr/>
        </p:nvSpPr>
        <p:spPr>
          <a:xfrm>
            <a:off x="3541367" y="3048678"/>
            <a:ext cx="2667130" cy="1904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A086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62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4606863" y="4001008"/>
            <a:ext cx="536203" cy="58982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63" name="Изображение"/>
          <p:cNvSpPr>
            <a:spLocks noGrp="1"/>
          </p:cNvSpPr>
          <p:nvPr>
            <p:ph type="pic" sz="quarter" idx="15"/>
          </p:nvPr>
        </p:nvSpPr>
        <p:spPr>
          <a:xfrm>
            <a:off x="3300111" y="5905669"/>
            <a:ext cx="482596" cy="589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64" name="Изображение"/>
          <p:cNvSpPr>
            <a:spLocks noGrp="1"/>
          </p:cNvSpPr>
          <p:nvPr>
            <p:ph type="pic" sz="quarter" idx="16"/>
          </p:nvPr>
        </p:nvSpPr>
        <p:spPr>
          <a:xfrm>
            <a:off x="5908260" y="5900311"/>
            <a:ext cx="600489" cy="6004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65" name="Изображение"/>
          <p:cNvSpPr>
            <a:spLocks noGrp="1"/>
          </p:cNvSpPr>
          <p:nvPr>
            <p:ph type="pic" sz="quarter" idx="17"/>
          </p:nvPr>
        </p:nvSpPr>
        <p:spPr>
          <a:xfrm>
            <a:off x="4577374" y="5315910"/>
            <a:ext cx="589840" cy="58984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66" name="Body Level One…"/>
          <p:cNvSpPr txBox="1">
            <a:spLocks noGrp="1"/>
          </p:cNvSpPr>
          <p:nvPr>
            <p:ph type="body" sz="quarter" idx="18"/>
          </p:nvPr>
        </p:nvSpPr>
        <p:spPr>
          <a:xfrm>
            <a:off x="7643076" y="5068189"/>
            <a:ext cx="3666075" cy="603979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marL="0" indent="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2286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4572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6858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9144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7" name="04. Service"/>
          <p:cNvSpPr txBox="1">
            <a:spLocks noGrp="1"/>
          </p:cNvSpPr>
          <p:nvPr>
            <p:ph type="body" sz="quarter" idx="19"/>
          </p:nvPr>
        </p:nvSpPr>
        <p:spPr>
          <a:xfrm>
            <a:off x="7643076" y="4590765"/>
            <a:ext cx="3666075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04. Service</a:t>
            </a:r>
          </a:p>
        </p:txBody>
      </p:sp>
      <p:sp>
        <p:nvSpPr>
          <p:cNvPr id="1268" name="Body Level One…"/>
          <p:cNvSpPr txBox="1">
            <a:spLocks noGrp="1"/>
          </p:cNvSpPr>
          <p:nvPr>
            <p:ph type="body" sz="quarter" idx="20"/>
          </p:nvPr>
        </p:nvSpPr>
        <p:spPr>
          <a:xfrm>
            <a:off x="7643076" y="1356923"/>
            <a:ext cx="3666075" cy="600473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marL="0" indent="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2286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4572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6858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9144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9" name="01. Service"/>
          <p:cNvSpPr txBox="1">
            <a:spLocks noGrp="1"/>
          </p:cNvSpPr>
          <p:nvPr>
            <p:ph type="body" sz="quarter" idx="21"/>
          </p:nvPr>
        </p:nvSpPr>
        <p:spPr>
          <a:xfrm>
            <a:off x="7643076" y="879499"/>
            <a:ext cx="3666076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01. Service</a:t>
            </a:r>
          </a:p>
        </p:txBody>
      </p:sp>
      <p:sp>
        <p:nvSpPr>
          <p:cNvPr id="1270" name="Body Level One…"/>
          <p:cNvSpPr txBox="1">
            <a:spLocks noGrp="1"/>
          </p:cNvSpPr>
          <p:nvPr>
            <p:ph type="body" sz="quarter" idx="22"/>
          </p:nvPr>
        </p:nvSpPr>
        <p:spPr>
          <a:xfrm>
            <a:off x="7643076" y="2593453"/>
            <a:ext cx="3666075" cy="596791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marL="0" indent="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2286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4572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6858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9144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1" name="02. Service"/>
          <p:cNvSpPr txBox="1">
            <a:spLocks noGrp="1"/>
          </p:cNvSpPr>
          <p:nvPr>
            <p:ph type="body" sz="quarter" idx="23"/>
          </p:nvPr>
        </p:nvSpPr>
        <p:spPr>
          <a:xfrm>
            <a:off x="7643076" y="2116029"/>
            <a:ext cx="3666075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02. Service</a:t>
            </a:r>
          </a:p>
        </p:txBody>
      </p:sp>
      <p:sp>
        <p:nvSpPr>
          <p:cNvPr id="1272" name="Body Level One…"/>
          <p:cNvSpPr txBox="1">
            <a:spLocks noGrp="1"/>
          </p:cNvSpPr>
          <p:nvPr>
            <p:ph type="body" sz="quarter" idx="24"/>
          </p:nvPr>
        </p:nvSpPr>
        <p:spPr>
          <a:xfrm>
            <a:off x="7643076" y="3826301"/>
            <a:ext cx="3666075" cy="605831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marL="0" indent="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2286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4572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6858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9144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3" name="01."/>
          <p:cNvSpPr txBox="1"/>
          <p:nvPr/>
        </p:nvSpPr>
        <p:spPr>
          <a:xfrm>
            <a:off x="4702454" y="3617934"/>
            <a:ext cx="34597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12750">
              <a:defRPr sz="1600" b="1">
                <a:solidFill>
                  <a:srgbClr val="FFFFFF"/>
                </a:solidFill>
              </a:defRPr>
            </a:lvl1pPr>
          </a:lstStyle>
          <a:p>
            <a:r>
              <a:t>01.</a:t>
            </a:r>
          </a:p>
        </p:txBody>
      </p:sp>
      <p:sp>
        <p:nvSpPr>
          <p:cNvPr id="1274" name="02."/>
          <p:cNvSpPr txBox="1"/>
          <p:nvPr/>
        </p:nvSpPr>
        <p:spPr>
          <a:xfrm>
            <a:off x="4703977" y="6054497"/>
            <a:ext cx="34597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12750">
              <a:defRPr sz="1600" b="1">
                <a:solidFill>
                  <a:srgbClr val="FFFFFF"/>
                </a:solidFill>
              </a:defRPr>
            </a:lvl1pPr>
          </a:lstStyle>
          <a:p>
            <a:r>
              <a:t>02.</a:t>
            </a:r>
          </a:p>
        </p:txBody>
      </p:sp>
      <p:sp>
        <p:nvSpPr>
          <p:cNvPr id="1275" name="03."/>
          <p:cNvSpPr txBox="1"/>
          <p:nvPr/>
        </p:nvSpPr>
        <p:spPr>
          <a:xfrm>
            <a:off x="3371568" y="5526116"/>
            <a:ext cx="34597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12750">
              <a:defRPr sz="1600" b="1">
                <a:solidFill>
                  <a:srgbClr val="FFFFFF"/>
                </a:solidFill>
              </a:defRPr>
            </a:lvl1pPr>
          </a:lstStyle>
          <a:p>
            <a:r>
              <a:t>03.</a:t>
            </a:r>
          </a:p>
        </p:txBody>
      </p:sp>
      <p:sp>
        <p:nvSpPr>
          <p:cNvPr id="1276" name="04."/>
          <p:cNvSpPr txBox="1"/>
          <p:nvPr/>
        </p:nvSpPr>
        <p:spPr>
          <a:xfrm>
            <a:off x="6038697" y="5526116"/>
            <a:ext cx="34597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12750">
              <a:defRPr sz="1600" b="1">
                <a:solidFill>
                  <a:srgbClr val="FFFFFF"/>
                </a:solidFill>
              </a:defRPr>
            </a:lvl1pPr>
          </a:lstStyle>
          <a:p>
            <a:r>
              <a:t>04.</a:t>
            </a:r>
          </a:p>
        </p:txBody>
      </p:sp>
      <p:sp>
        <p:nvSpPr>
          <p:cNvPr id="127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6324" y="5619253"/>
            <a:ext cx="345949" cy="35560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412750">
              <a:lnSpc>
                <a:spcPct val="150000"/>
              </a:lnSpc>
              <a:defRPr sz="2000">
                <a:solidFill>
                  <a:srgbClr val="53585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78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2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280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281" name="Line 8"/>
          <p:cNvSpPr/>
          <p:nvPr/>
        </p:nvSpPr>
        <p:spPr>
          <a:xfrm>
            <a:off x="634679" y="6201719"/>
            <a:ext cx="10919883" cy="1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rvice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Треугольник"/>
          <p:cNvSpPr/>
          <p:nvPr/>
        </p:nvSpPr>
        <p:spPr>
          <a:xfrm rot="16200000">
            <a:off x="9906105" y="3807211"/>
            <a:ext cx="2667130" cy="1904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C8EB2">
              <a:alpha val="78754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indent="508000" algn="ctr"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9" name="Треугольник"/>
          <p:cNvSpPr/>
          <p:nvPr/>
        </p:nvSpPr>
        <p:spPr>
          <a:xfrm rot="16200000">
            <a:off x="9906105" y="1146128"/>
            <a:ext cx="2667130" cy="1904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364759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0" name="Треугольник"/>
          <p:cNvSpPr/>
          <p:nvPr/>
        </p:nvSpPr>
        <p:spPr>
          <a:xfrm rot="5400000" flipH="1">
            <a:off x="9906105" y="2478537"/>
            <a:ext cx="2667130" cy="1904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6382A4">
              <a:alpha val="92173"/>
            </a:srgbClr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1" name="Треугольник"/>
          <p:cNvSpPr/>
          <p:nvPr/>
        </p:nvSpPr>
        <p:spPr>
          <a:xfrm rot="16200000">
            <a:off x="8001445" y="2478537"/>
            <a:ext cx="2667129" cy="19046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C657E"/>
          </a:solidFill>
          <a:ln w="3175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16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2" name="01."/>
          <p:cNvSpPr txBox="1"/>
          <p:nvPr/>
        </p:nvSpPr>
        <p:spPr>
          <a:xfrm>
            <a:off x="8928171" y="3287483"/>
            <a:ext cx="34597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12750">
              <a:defRPr sz="1600" b="1">
                <a:solidFill>
                  <a:srgbClr val="FFFFFF"/>
                </a:solidFill>
              </a:defRPr>
            </a:lvl1pPr>
          </a:lstStyle>
          <a:p>
            <a:r>
              <a:t>01.</a:t>
            </a:r>
          </a:p>
        </p:txBody>
      </p:sp>
      <p:sp>
        <p:nvSpPr>
          <p:cNvPr id="1293" name="02."/>
          <p:cNvSpPr txBox="1"/>
          <p:nvPr/>
        </p:nvSpPr>
        <p:spPr>
          <a:xfrm>
            <a:off x="11364734" y="3285959"/>
            <a:ext cx="34597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12750">
              <a:defRPr sz="1600" b="1">
                <a:solidFill>
                  <a:srgbClr val="FFFFFF"/>
                </a:solidFill>
              </a:defRPr>
            </a:lvl1pPr>
          </a:lstStyle>
          <a:p>
            <a:r>
              <a:t>02.</a:t>
            </a:r>
          </a:p>
        </p:txBody>
      </p:sp>
      <p:sp>
        <p:nvSpPr>
          <p:cNvPr id="1294" name="03."/>
          <p:cNvSpPr txBox="1"/>
          <p:nvPr/>
        </p:nvSpPr>
        <p:spPr>
          <a:xfrm>
            <a:off x="10836354" y="4618368"/>
            <a:ext cx="34597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12750">
              <a:defRPr sz="1600" b="1">
                <a:solidFill>
                  <a:srgbClr val="FFFFFF"/>
                </a:solidFill>
              </a:defRPr>
            </a:lvl1pPr>
          </a:lstStyle>
          <a:p>
            <a:r>
              <a:t>03.</a:t>
            </a:r>
          </a:p>
        </p:txBody>
      </p:sp>
      <p:sp>
        <p:nvSpPr>
          <p:cNvPr id="1295" name="04."/>
          <p:cNvSpPr txBox="1"/>
          <p:nvPr/>
        </p:nvSpPr>
        <p:spPr>
          <a:xfrm>
            <a:off x="10836354" y="1951239"/>
            <a:ext cx="34597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412750">
              <a:defRPr sz="1600" b="1">
                <a:solidFill>
                  <a:srgbClr val="FFFFFF"/>
                </a:solidFill>
              </a:defRPr>
            </a:lvl1pPr>
          </a:lstStyle>
          <a:p>
            <a:r>
              <a:t>04.</a:t>
            </a:r>
          </a:p>
        </p:txBody>
      </p:sp>
      <p:sp>
        <p:nvSpPr>
          <p:cNvPr id="129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79499" y="879499"/>
            <a:ext cx="4442893" cy="2224535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defTabSz="412750">
              <a:lnSpc>
                <a:spcPct val="70000"/>
              </a:lnSpc>
              <a:defRPr sz="5600" b="1" spc="-168" baseline="17857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97" name="03. Service"/>
          <p:cNvSpPr txBox="1">
            <a:spLocks noGrp="1"/>
          </p:cNvSpPr>
          <p:nvPr>
            <p:ph type="body" sz="quarter" idx="13"/>
          </p:nvPr>
        </p:nvSpPr>
        <p:spPr>
          <a:xfrm>
            <a:off x="4549531" y="3664110"/>
            <a:ext cx="3300026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03. Service</a:t>
            </a:r>
          </a:p>
        </p:txBody>
      </p:sp>
      <p:sp>
        <p:nvSpPr>
          <p:cNvPr id="1298" name="Body Level One…"/>
          <p:cNvSpPr txBox="1">
            <a:spLocks noGrp="1"/>
          </p:cNvSpPr>
          <p:nvPr>
            <p:ph type="body" sz="quarter" idx="14"/>
          </p:nvPr>
        </p:nvSpPr>
        <p:spPr>
          <a:xfrm>
            <a:off x="4549531" y="5370876"/>
            <a:ext cx="3300026" cy="603978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marL="0" indent="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2286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4572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6858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9144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9" name="04. Service"/>
          <p:cNvSpPr txBox="1">
            <a:spLocks noGrp="1"/>
          </p:cNvSpPr>
          <p:nvPr>
            <p:ph type="body" sz="quarter" idx="15"/>
          </p:nvPr>
        </p:nvSpPr>
        <p:spPr>
          <a:xfrm>
            <a:off x="4549531" y="4900640"/>
            <a:ext cx="3300026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04. Service</a:t>
            </a:r>
          </a:p>
        </p:txBody>
      </p:sp>
      <p:sp>
        <p:nvSpPr>
          <p:cNvPr id="1300" name="Body Level One…"/>
          <p:cNvSpPr txBox="1">
            <a:spLocks noGrp="1"/>
          </p:cNvSpPr>
          <p:nvPr>
            <p:ph type="body" sz="quarter" idx="16"/>
          </p:nvPr>
        </p:nvSpPr>
        <p:spPr>
          <a:xfrm>
            <a:off x="883457" y="4141534"/>
            <a:ext cx="3300025" cy="600472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marL="0" indent="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2286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4572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6858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9144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1" name="01. Service"/>
          <p:cNvSpPr txBox="1">
            <a:spLocks noGrp="1"/>
          </p:cNvSpPr>
          <p:nvPr>
            <p:ph type="body" sz="quarter" idx="17"/>
          </p:nvPr>
        </p:nvSpPr>
        <p:spPr>
          <a:xfrm>
            <a:off x="883457" y="3664110"/>
            <a:ext cx="3300025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01. Service</a:t>
            </a:r>
          </a:p>
        </p:txBody>
      </p:sp>
      <p:sp>
        <p:nvSpPr>
          <p:cNvPr id="1302" name="Body Level One…"/>
          <p:cNvSpPr txBox="1">
            <a:spLocks noGrp="1"/>
          </p:cNvSpPr>
          <p:nvPr>
            <p:ph type="body" sz="quarter" idx="18"/>
          </p:nvPr>
        </p:nvSpPr>
        <p:spPr>
          <a:xfrm>
            <a:off x="883457" y="5378063"/>
            <a:ext cx="3300025" cy="596791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marL="0" indent="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2286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4572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6858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9144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3" name="02. Service"/>
          <p:cNvSpPr txBox="1">
            <a:spLocks noGrp="1"/>
          </p:cNvSpPr>
          <p:nvPr>
            <p:ph type="body" sz="quarter" idx="19"/>
          </p:nvPr>
        </p:nvSpPr>
        <p:spPr>
          <a:xfrm>
            <a:off x="883457" y="4900640"/>
            <a:ext cx="3300025" cy="477425"/>
          </a:xfrm>
          <a:prstGeom prst="rect">
            <a:avLst/>
          </a:prstGeom>
        </p:spPr>
        <p:txBody>
          <a:bodyPr lIns="25400" tIns="25400" rIns="25400" bIns="25400">
            <a:no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02. Service</a:t>
            </a:r>
          </a:p>
        </p:txBody>
      </p:sp>
      <p:sp>
        <p:nvSpPr>
          <p:cNvPr id="1304" name="Body Level One…"/>
          <p:cNvSpPr txBox="1">
            <a:spLocks noGrp="1"/>
          </p:cNvSpPr>
          <p:nvPr>
            <p:ph type="body" sz="quarter" idx="20"/>
          </p:nvPr>
        </p:nvSpPr>
        <p:spPr>
          <a:xfrm>
            <a:off x="4549531" y="4136176"/>
            <a:ext cx="3300026" cy="605831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marL="0" indent="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2286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4572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6858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9144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5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30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307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2020</a:t>
            </a:r>
          </a:p>
        </p:txBody>
      </p:sp>
      <p:sp>
        <p:nvSpPr>
          <p:cNvPr id="1308" name="Line 8"/>
          <p:cNvSpPr/>
          <p:nvPr/>
        </p:nvSpPr>
        <p:spPr>
          <a:xfrm>
            <a:off x="634679" y="6201719"/>
            <a:ext cx="10919883" cy="1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9" name="Фигура"/>
          <p:cNvSpPr/>
          <p:nvPr/>
        </p:nvSpPr>
        <p:spPr>
          <a:xfrm>
            <a:off x="11573541" y="4480141"/>
            <a:ext cx="406401" cy="55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10" name="Фигура"/>
          <p:cNvSpPr/>
          <p:nvPr/>
        </p:nvSpPr>
        <p:spPr>
          <a:xfrm>
            <a:off x="9539443" y="3187700"/>
            <a:ext cx="482601" cy="48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11" name="Фигура"/>
          <p:cNvSpPr/>
          <p:nvPr/>
        </p:nvSpPr>
        <p:spPr>
          <a:xfrm>
            <a:off x="11522741" y="1783948"/>
            <a:ext cx="508001" cy="415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12" name="Фигура"/>
          <p:cNvSpPr/>
          <p:nvPr/>
        </p:nvSpPr>
        <p:spPr>
          <a:xfrm>
            <a:off x="10546637" y="3200399"/>
            <a:ext cx="5588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923026" y="879499"/>
            <a:ext cx="345949" cy="35560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412750">
              <a:lnSpc>
                <a:spcPct val="150000"/>
              </a:lnSpc>
              <a:defRPr sz="2000">
                <a:solidFill>
                  <a:srgbClr val="53585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Прямоугольник"/>
          <p:cNvSpPr>
            <a:spLocks noGrp="1"/>
          </p:cNvSpPr>
          <p:nvPr>
            <p:ph type="body" idx="13"/>
          </p:nvPr>
        </p:nvSpPr>
        <p:spPr>
          <a:xfrm>
            <a:off x="6794103" y="0"/>
            <a:ext cx="5397897" cy="6858000"/>
          </a:xfrm>
          <a:prstGeom prst="rect">
            <a:avLst/>
          </a:prstGeom>
          <a:solidFill>
            <a:srgbClr val="DCDEE0"/>
          </a:solidFill>
          <a:ln w="3175"/>
        </p:spPr>
        <p:txBody>
          <a:bodyPr lIns="25400" tIns="25400" rIns="25400" bIns="25400">
            <a:noAutofit/>
          </a:bodyPr>
          <a:lstStyle/>
          <a:p>
            <a: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3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38986" y="879499"/>
            <a:ext cx="5715034" cy="2549501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algn="r" defTabSz="412750">
              <a:lnSpc>
                <a:spcPct val="70000"/>
              </a:lnSpc>
              <a:defRPr sz="5600" b="1" spc="-168" baseline="17857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79499" y="3429000"/>
            <a:ext cx="5215881" cy="2549501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marL="0" indent="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1pPr>
            <a:lvl2pPr marL="0" indent="2286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2pPr>
            <a:lvl3pPr marL="0" indent="4572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3pPr>
            <a:lvl4pPr marL="0" indent="6858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4pPr>
            <a:lvl5pPr marL="0" indent="914400" defTabSz="412750">
              <a:lnSpc>
                <a:spcPct val="150000"/>
              </a:lnSpc>
              <a:spcBef>
                <a:spcPts val="0"/>
              </a:spcBef>
              <a:buSzTx/>
              <a:buFontTx/>
              <a:buNone/>
              <a:defRPr sz="10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2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6324" y="879499"/>
            <a:ext cx="345949" cy="35560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412750">
              <a:lnSpc>
                <a:spcPct val="150000"/>
              </a:lnSpc>
              <a:defRPr sz="2000">
                <a:solidFill>
                  <a:srgbClr val="53585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4" name="Объект"/>
          <p:cNvSpPr txBox="1">
            <a:spLocks noGrp="1"/>
          </p:cNvSpPr>
          <p:nvPr>
            <p:ph sz="quarter" idx="3"/>
          </p:nvPr>
        </p:nvSpPr>
        <p:spPr>
          <a:xfrm>
            <a:off x="8068633" y="3079750"/>
            <a:ext cx="3240519" cy="908050"/>
          </a:xfrm>
          <a:prstGeom prst="rect">
            <a:avLst/>
          </a:prstGeom>
        </p:spPr>
        <p:txBody>
          <a:bodyPr lIns="25400" tIns="25400" rIns="25400" bIns="25400"/>
          <a:lstStyle/>
          <a:p>
            <a:pPr marL="0" indent="0" defTabSz="41275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4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14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8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9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50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15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49361" cy="6857642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4" name="PlaceHolder 4"/>
          <p:cNvSpPr>
            <a:spLocks noGrp="1"/>
          </p:cNvSpPr>
          <p:nvPr>
            <p:ph type="body" sz="half" idx="13"/>
          </p:nvPr>
        </p:nvSpPr>
        <p:spPr>
          <a:xfrm>
            <a:off x="6247079" y="3581999"/>
            <a:ext cx="5949362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5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6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16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68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69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70" name="Picture 17" descr="Picture 17"/>
          <p:cNvPicPr>
            <a:picLocks noChangeAspect="1"/>
          </p:cNvPicPr>
          <p:nvPr/>
        </p:nvPicPr>
        <p:blipFill>
          <a:blip r:embed="rId3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09478" y="273598"/>
            <a:ext cx="10972443" cy="1144802"/>
          </a:xfrm>
          <a:prstGeom prst="rect">
            <a:avLst/>
          </a:prstGeom>
        </p:spPr>
        <p:txBody>
          <a:bodyPr anchor="ctr"/>
          <a:lstStyle/>
          <a:p>
            <a:r>
              <a:t>Текст заголовка</a:t>
            </a:r>
          </a:p>
        </p:txBody>
      </p:sp>
      <p:sp>
        <p:nvSpPr>
          <p:cNvPr id="1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0" y="0"/>
            <a:ext cx="5949361" cy="3270961"/>
          </a:xfrm>
          <a:prstGeom prst="rect">
            <a:avLst/>
          </a:prstGeom>
        </p:spPr>
        <p:txBody>
          <a:bodyPr anchor="t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4" name="PlaceHolder 4"/>
          <p:cNvSpPr>
            <a:spLocks noGrp="1"/>
          </p:cNvSpPr>
          <p:nvPr>
            <p:ph type="body" idx="13"/>
          </p:nvPr>
        </p:nvSpPr>
        <p:spPr>
          <a:xfrm>
            <a:off x="-2" y="3581999"/>
            <a:ext cx="12191764" cy="3270961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sp>
        <p:nvSpPr>
          <p:cNvPr id="1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</p:cNvPicPr>
          <p:nvPr/>
        </p:nvPicPr>
        <p:blipFill>
          <a:blip r:embed="rId78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Line 2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4" name="Picture 4" descr="Picture 4"/>
          <p:cNvPicPr>
            <a:picLocks noChangeAspect="1"/>
          </p:cNvPicPr>
          <p:nvPr/>
        </p:nvPicPr>
        <p:blipFill>
          <a:blip r:embed="rId78">
            <a:extLst/>
          </a:blip>
          <a:stretch>
            <a:fillRect/>
          </a:stretch>
        </p:blipFill>
        <p:spPr>
          <a:xfrm>
            <a:off x="635040" y="6398278"/>
            <a:ext cx="1412642" cy="22752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ustomShape 6"/>
          <p:cNvSpPr txBox="1"/>
          <p:nvPr/>
        </p:nvSpPr>
        <p:spPr>
          <a:xfrm>
            <a:off x="9854640" y="6464200"/>
            <a:ext cx="108828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900" spc="-1">
                <a:solidFill>
                  <a:srgbClr val="888A8E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© Netcracker 2016</a:t>
            </a:r>
          </a:p>
        </p:txBody>
      </p:sp>
      <p:sp>
        <p:nvSpPr>
          <p:cNvPr id="6" name="Line 8"/>
          <p:cNvSpPr/>
          <p:nvPr/>
        </p:nvSpPr>
        <p:spPr>
          <a:xfrm>
            <a:off x="634679" y="6201719"/>
            <a:ext cx="10919882" cy="2"/>
          </a:xfrm>
          <a:prstGeom prst="line">
            <a:avLst/>
          </a:prstGeom>
          <a:ln w="12600">
            <a:solidFill>
              <a:schemeClr val="accent6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" name="CustomShape 9"/>
          <p:cNvSpPr/>
          <p:nvPr/>
        </p:nvSpPr>
        <p:spPr>
          <a:xfrm rot="5400000">
            <a:off x="1726200" y="-484562"/>
            <a:ext cx="136802" cy="110628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8" name="CustomShape 10"/>
          <p:cNvSpPr/>
          <p:nvPr/>
        </p:nvSpPr>
        <p:spPr>
          <a:xfrm>
            <a:off x="-2" y="-1"/>
            <a:ext cx="12191764" cy="6857642"/>
          </a:xfrm>
          <a:prstGeom prst="rect">
            <a:avLst/>
          </a:prstGeom>
          <a:solidFill>
            <a:srgbClr val="132437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9" name="CustomShape 11"/>
          <p:cNvSpPr/>
          <p:nvPr/>
        </p:nvSpPr>
        <p:spPr>
          <a:xfrm>
            <a:off x="-2" y="5578199"/>
            <a:ext cx="12191764" cy="1279442"/>
          </a:xfrm>
          <a:prstGeom prst="rect">
            <a:avLst/>
          </a:prstGeom>
          <a:solidFill>
            <a:srgbClr val="FFFFFF"/>
          </a:solidFill>
          <a:ln w="648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10" name="Picture 17" descr="Picture 17"/>
          <p:cNvPicPr>
            <a:picLocks noChangeAspect="1"/>
          </p:cNvPicPr>
          <p:nvPr/>
        </p:nvPicPr>
        <p:blipFill>
          <a:blip r:embed="rId79">
            <a:extLst/>
          </a:blip>
          <a:srcRect l="557"/>
          <a:stretch>
            <a:fillRect/>
          </a:stretch>
        </p:blipFill>
        <p:spPr>
          <a:xfrm>
            <a:off x="0" y="0"/>
            <a:ext cx="12112560" cy="6857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icture 3" descr="Picture 3"/>
          <p:cNvPicPr>
            <a:picLocks noChangeAspect="1"/>
          </p:cNvPicPr>
          <p:nvPr/>
        </p:nvPicPr>
        <p:blipFill>
          <a:blip r:embed="rId80">
            <a:extLst/>
          </a:blip>
          <a:stretch>
            <a:fillRect/>
          </a:stretch>
        </p:blipFill>
        <p:spPr>
          <a:xfrm>
            <a:off x="5532480" y="5978519"/>
            <a:ext cx="2934722" cy="46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478" y="273598"/>
            <a:ext cx="10972443" cy="5307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826683" y="1371600"/>
            <a:ext cx="97536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226739"/>
            <a:ext cx="266973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</p:sldLayoutIdLst>
  <p:transition spd="med"/>
  <p:txStyles>
    <p:titleStyle>
      <a:lvl1pPr marL="0" marR="0" indent="0" algn="l" defTabSz="914400" rtl="0" latinLnBrk="0">
        <a:lnSpc>
          <a:spcPct val="8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-1" baseline="0">
          <a:solidFill>
            <a:srgbClr val="EEEDE8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8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-1" baseline="0">
          <a:solidFill>
            <a:srgbClr val="EEEDE8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8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-1" baseline="0">
          <a:solidFill>
            <a:srgbClr val="EEEDE8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8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-1" baseline="0">
          <a:solidFill>
            <a:srgbClr val="EEEDE8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8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-1" baseline="0">
          <a:solidFill>
            <a:srgbClr val="EEEDE8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8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-1" baseline="0">
          <a:solidFill>
            <a:srgbClr val="EEEDE8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8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-1" baseline="0">
          <a:solidFill>
            <a:srgbClr val="EEEDE8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8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-1" baseline="0">
          <a:solidFill>
            <a:srgbClr val="EEEDE8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88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-1" baseline="0">
          <a:solidFill>
            <a:srgbClr val="EEEDE8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TextShape 2"/>
          <p:cNvSpPr txBox="1"/>
          <p:nvPr/>
        </p:nvSpPr>
        <p:spPr>
          <a:xfrm>
            <a:off x="5487480" y="2026448"/>
            <a:ext cx="7281002" cy="1295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>
              <a:lnSpc>
                <a:spcPct val="88000"/>
              </a:lnSpc>
              <a:defRPr sz="4800" spc="-1">
                <a:solidFill>
                  <a:srgbClr val="EEEDE8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NetCracker </a:t>
            </a:r>
            <a:br/>
            <a:r>
              <a:t>Front-End Academy</a:t>
            </a:r>
          </a:p>
        </p:txBody>
      </p:sp>
      <p:sp>
        <p:nvSpPr>
          <p:cNvPr id="1334" name="CustomShape 3"/>
          <p:cNvSpPr txBox="1"/>
          <p:nvPr/>
        </p:nvSpPr>
        <p:spPr>
          <a:xfrm>
            <a:off x="5544720" y="5008319"/>
            <a:ext cx="6405800" cy="349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4999" tIns="44999" rIns="44999" bIns="44999">
            <a:spAutoFit/>
          </a:bodyPr>
          <a:lstStyle>
            <a:lvl1pPr>
              <a:defRPr spc="-1">
                <a:solidFill>
                  <a:schemeClr val="accent6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Babkin, Ozherelev, Evtushenko, Perepelitsyn, Beda, Dmitrieva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Группа"/>
          <p:cNvGrpSpPr/>
          <p:nvPr/>
        </p:nvGrpSpPr>
        <p:grpSpPr>
          <a:xfrm>
            <a:off x="1352458" y="1592307"/>
            <a:ext cx="3126673" cy="523840"/>
            <a:chOff x="0" y="0"/>
            <a:chExt cx="3126671" cy="523838"/>
          </a:xfrm>
        </p:grpSpPr>
        <p:pic>
          <p:nvPicPr>
            <p:cNvPr id="1395" name="spring_boot_logo.png" descr="spring_boot_log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83862" cy="5238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6" name="TextShape 2"/>
            <p:cNvSpPr txBox="1"/>
            <p:nvPr/>
          </p:nvSpPr>
          <p:spPr>
            <a:xfrm>
              <a:off x="1096005" y="64536"/>
              <a:ext cx="2030667" cy="39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Spring Boot</a:t>
              </a:r>
            </a:p>
          </p:txBody>
        </p:sp>
      </p:grpSp>
      <p:grpSp>
        <p:nvGrpSpPr>
          <p:cNvPr id="1400" name="Группа"/>
          <p:cNvGrpSpPr/>
          <p:nvPr/>
        </p:nvGrpSpPr>
        <p:grpSpPr>
          <a:xfrm>
            <a:off x="1367937" y="2523938"/>
            <a:ext cx="2745663" cy="576635"/>
            <a:chOff x="0" y="0"/>
            <a:chExt cx="2745662" cy="576633"/>
          </a:xfrm>
        </p:grpSpPr>
        <p:pic>
          <p:nvPicPr>
            <p:cNvPr id="1398" name="hibernate-logo-png-transparent.png" descr="hibernate-logo-png-transparent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2906" cy="576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99" name="TextShape 2"/>
            <p:cNvSpPr txBox="1"/>
            <p:nvPr/>
          </p:nvSpPr>
          <p:spPr>
            <a:xfrm>
              <a:off x="1080527" y="79242"/>
              <a:ext cx="1665136" cy="39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Hibernate</a:t>
              </a:r>
            </a:p>
          </p:txBody>
        </p:sp>
      </p:grpSp>
      <p:grpSp>
        <p:nvGrpSpPr>
          <p:cNvPr id="1403" name="Группа"/>
          <p:cNvGrpSpPr/>
          <p:nvPr/>
        </p:nvGrpSpPr>
        <p:grpSpPr>
          <a:xfrm>
            <a:off x="1335224" y="3485725"/>
            <a:ext cx="4219517" cy="569303"/>
            <a:chOff x="0" y="0"/>
            <a:chExt cx="4219516" cy="569301"/>
          </a:xfrm>
        </p:grpSpPr>
        <p:pic>
          <p:nvPicPr>
            <p:cNvPr id="1401" name="1*XkmnsJ6Joa6EDFVGUw0tfA.png" descr="1*XkmnsJ6Joa6EDFVGUw0tfA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r="67444"/>
            <a:stretch>
              <a:fillRect/>
            </a:stretch>
          </p:blipFill>
          <p:spPr>
            <a:xfrm>
              <a:off x="0" y="0"/>
              <a:ext cx="618247" cy="5693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2" name="TextShape 2"/>
            <p:cNvSpPr txBox="1"/>
            <p:nvPr/>
          </p:nvSpPr>
          <p:spPr>
            <a:xfrm>
              <a:off x="1113240" y="63793"/>
              <a:ext cx="3106277" cy="39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JSON Web Token</a:t>
              </a:r>
            </a:p>
          </p:txBody>
        </p:sp>
      </p:grpSp>
      <p:grpSp>
        <p:nvGrpSpPr>
          <p:cNvPr id="1406" name="Группа"/>
          <p:cNvGrpSpPr/>
          <p:nvPr/>
        </p:nvGrpSpPr>
        <p:grpSpPr>
          <a:xfrm>
            <a:off x="1368595" y="4443622"/>
            <a:ext cx="3398324" cy="569384"/>
            <a:chOff x="0" y="0"/>
            <a:chExt cx="3398323" cy="569382"/>
          </a:xfrm>
        </p:grpSpPr>
        <p:pic>
          <p:nvPicPr>
            <p:cNvPr id="1404" name="Postgresql_elephant.svg.png" descr="Postgresql_elephant.svg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51590" cy="5693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5" name="TextShape 2"/>
            <p:cNvSpPr txBox="1"/>
            <p:nvPr/>
          </p:nvSpPr>
          <p:spPr>
            <a:xfrm>
              <a:off x="1079869" y="52232"/>
              <a:ext cx="2318455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PostgreSQL</a:t>
              </a:r>
            </a:p>
          </p:txBody>
        </p:sp>
      </p:grpSp>
      <p:grpSp>
        <p:nvGrpSpPr>
          <p:cNvPr id="1409" name="Группа"/>
          <p:cNvGrpSpPr/>
          <p:nvPr/>
        </p:nvGrpSpPr>
        <p:grpSpPr>
          <a:xfrm>
            <a:off x="6769151" y="1540744"/>
            <a:ext cx="2800532" cy="637382"/>
            <a:chOff x="0" y="0"/>
            <a:chExt cx="2800530" cy="637381"/>
          </a:xfrm>
        </p:grpSpPr>
        <p:sp>
          <p:nvSpPr>
            <p:cNvPr id="1407" name="TextShape 2"/>
            <p:cNvSpPr txBox="1"/>
            <p:nvPr/>
          </p:nvSpPr>
          <p:spPr>
            <a:xfrm>
              <a:off x="1135395" y="121307"/>
              <a:ext cx="1665136" cy="39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Swagger</a:t>
              </a:r>
            </a:p>
          </p:txBody>
        </p:sp>
        <p:pic>
          <p:nvPicPr>
            <p:cNvPr id="1408" name="swagger-logo-A49F73BAF4-seeklogo.com.png" descr="swagger-logo-A49F73BAF4-seeklogo.co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39513" cy="6373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412" name="Группа"/>
          <p:cNvGrpSpPr/>
          <p:nvPr/>
        </p:nvGrpSpPr>
        <p:grpSpPr>
          <a:xfrm>
            <a:off x="6803158" y="2510429"/>
            <a:ext cx="2766525" cy="571501"/>
            <a:chOff x="0" y="0"/>
            <a:chExt cx="2766524" cy="571500"/>
          </a:xfrm>
        </p:grpSpPr>
        <p:pic>
          <p:nvPicPr>
            <p:cNvPr id="1410" name="junit5-banner.png" descr="junit5-banner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69315"/>
            <a:stretch>
              <a:fillRect/>
            </a:stretch>
          </p:blipFill>
          <p:spPr>
            <a:xfrm>
              <a:off x="0" y="0"/>
              <a:ext cx="571500" cy="571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1" name="TextShape 2"/>
            <p:cNvSpPr txBox="1"/>
            <p:nvPr/>
          </p:nvSpPr>
          <p:spPr>
            <a:xfrm>
              <a:off x="1101389" y="88366"/>
              <a:ext cx="1665136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JUnit</a:t>
              </a:r>
            </a:p>
          </p:txBody>
        </p:sp>
      </p:grpSp>
      <p:grpSp>
        <p:nvGrpSpPr>
          <p:cNvPr id="1415" name="Группа"/>
          <p:cNvGrpSpPr/>
          <p:nvPr/>
        </p:nvGrpSpPr>
        <p:grpSpPr>
          <a:xfrm>
            <a:off x="6669571" y="3523255"/>
            <a:ext cx="2900112" cy="419338"/>
            <a:chOff x="0" y="0"/>
            <a:chExt cx="2900111" cy="419337"/>
          </a:xfrm>
        </p:grpSpPr>
        <p:pic>
          <p:nvPicPr>
            <p:cNvPr id="1413" name="apache-logo-89257496F9-seeklogo.com.png" descr="apache-logo-89257496F9-seeklogo.com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5400000" flipH="1">
              <a:off x="209668" y="-209669"/>
              <a:ext cx="419338" cy="8386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4" name="TextShape 2"/>
            <p:cNvSpPr txBox="1"/>
            <p:nvPr/>
          </p:nvSpPr>
          <p:spPr>
            <a:xfrm>
              <a:off x="1234976" y="12250"/>
              <a:ext cx="1665136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Maven</a:t>
              </a:r>
            </a:p>
          </p:txBody>
        </p:sp>
      </p:grpSp>
      <p:grpSp>
        <p:nvGrpSpPr>
          <p:cNvPr id="1418" name="Группа"/>
          <p:cNvGrpSpPr/>
          <p:nvPr/>
        </p:nvGrpSpPr>
        <p:grpSpPr>
          <a:xfrm>
            <a:off x="6669411" y="4334904"/>
            <a:ext cx="2900272" cy="669336"/>
            <a:chOff x="0" y="0"/>
            <a:chExt cx="2900271" cy="669335"/>
          </a:xfrm>
        </p:grpSpPr>
        <p:pic>
          <p:nvPicPr>
            <p:cNvPr id="1416" name="dc1a1a4287f57e4a80ea5ecfd912ee96.png" descr="dc1a1a4287f57e4a80ea5ecfd912ee96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29923" t="85" r="29923" b="32064"/>
            <a:stretch>
              <a:fillRect/>
            </a:stretch>
          </p:blipFill>
          <p:spPr>
            <a:xfrm>
              <a:off x="0" y="0"/>
              <a:ext cx="838834" cy="669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7" name="TextShape 2"/>
            <p:cNvSpPr txBox="1"/>
            <p:nvPr/>
          </p:nvSpPr>
          <p:spPr>
            <a:xfrm>
              <a:off x="1235136" y="137329"/>
              <a:ext cx="1665136" cy="39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GitHub</a:t>
              </a:r>
            </a:p>
          </p:txBody>
        </p:sp>
      </p:grpSp>
      <p:grpSp>
        <p:nvGrpSpPr>
          <p:cNvPr id="1421" name="Группа"/>
          <p:cNvGrpSpPr/>
          <p:nvPr/>
        </p:nvGrpSpPr>
        <p:grpSpPr>
          <a:xfrm>
            <a:off x="1228012" y="5350319"/>
            <a:ext cx="3538907" cy="672048"/>
            <a:chOff x="0" y="0"/>
            <a:chExt cx="3538905" cy="672047"/>
          </a:xfrm>
        </p:grpSpPr>
        <p:pic>
          <p:nvPicPr>
            <p:cNvPr id="1419" name="lemurFace.png" descr="lemurFace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/>
            <a:stretch>
              <a:fillRect/>
            </a:stretch>
          </p:blipFill>
          <p:spPr>
            <a:xfrm>
              <a:off x="0" y="0"/>
              <a:ext cx="832754" cy="6720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0" name="TextShape 2"/>
            <p:cNvSpPr txBox="1"/>
            <p:nvPr/>
          </p:nvSpPr>
          <p:spPr>
            <a:xfrm>
              <a:off x="1220451" y="91873"/>
              <a:ext cx="2318455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BackstopJS</a:t>
              </a:r>
            </a:p>
          </p:txBody>
        </p:sp>
      </p:grpSp>
      <p:grpSp>
        <p:nvGrpSpPr>
          <p:cNvPr id="1424" name="Группа"/>
          <p:cNvGrpSpPr/>
          <p:nvPr/>
        </p:nvGrpSpPr>
        <p:grpSpPr>
          <a:xfrm>
            <a:off x="6771408" y="5344476"/>
            <a:ext cx="3451594" cy="523907"/>
            <a:chOff x="0" y="0"/>
            <a:chExt cx="3451593" cy="523906"/>
          </a:xfrm>
        </p:grpSpPr>
        <p:pic>
          <p:nvPicPr>
            <p:cNvPr id="1422" name="google_gson.png" descr="google_gson.png"/>
            <p:cNvPicPr>
              <a:picLocks noChangeAspect="1"/>
            </p:cNvPicPr>
            <p:nvPr/>
          </p:nvPicPr>
          <p:blipFill>
            <a:blip r:embed="rId11">
              <a:extLst/>
            </a:blip>
            <a:srcRect l="27443" t="20862" r="49954" b="20862"/>
            <a:stretch>
              <a:fillRect/>
            </a:stretch>
          </p:blipFill>
          <p:spPr>
            <a:xfrm>
              <a:off x="0" y="0"/>
              <a:ext cx="634975" cy="5239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3" name="TextShape 2"/>
            <p:cNvSpPr txBox="1"/>
            <p:nvPr/>
          </p:nvSpPr>
          <p:spPr>
            <a:xfrm>
              <a:off x="1133139" y="64485"/>
              <a:ext cx="2318455" cy="394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8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GSON</a:t>
              </a:r>
            </a:p>
          </p:txBody>
        </p:sp>
      </p:grpSp>
      <p:sp>
        <p:nvSpPr>
          <p:cNvPr id="1425" name="TextShape 2"/>
          <p:cNvSpPr txBox="1"/>
          <p:nvPr/>
        </p:nvSpPr>
        <p:spPr>
          <a:xfrm>
            <a:off x="1241279" y="591479"/>
            <a:ext cx="9701283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5000"/>
              </a:lnSpc>
              <a:defRPr sz="3000" spc="-1">
                <a:solidFill>
                  <a:srgbClr val="3647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Back-end Resources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00"/>
                            </p:stCondLst>
                            <p:childTnLst>
                              <p:par>
                                <p:cTn id="40" presetID="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300"/>
                            </p:stCondLst>
                            <p:childTnLst>
                              <p:par>
                                <p:cTn id="45" presetID="2" presetClass="entr" presetSubtype="2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" presetClass="entr" presetSubtype="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" grpId="1" animBg="1" advAuto="0"/>
      <p:bldP spid="1400" grpId="2" animBg="1" advAuto="0"/>
      <p:bldP spid="1403" grpId="3" animBg="1" advAuto="0"/>
      <p:bldP spid="1406" grpId="4" animBg="1" advAuto="0"/>
      <p:bldP spid="1409" grpId="6" animBg="1" advAuto="0"/>
      <p:bldP spid="1412" grpId="7" animBg="1" advAuto="0"/>
      <p:bldP spid="1415" grpId="8" animBg="1" advAuto="0"/>
      <p:bldP spid="1418" grpId="9" animBg="1" advAuto="0"/>
      <p:bldP spid="1421" grpId="5" animBg="1" advAuto="0"/>
      <p:bldP spid="1424" grpId="1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TextShape 2"/>
          <p:cNvSpPr txBox="1"/>
          <p:nvPr/>
        </p:nvSpPr>
        <p:spPr>
          <a:xfrm>
            <a:off x="1241279" y="591479"/>
            <a:ext cx="9701283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5000"/>
              </a:lnSpc>
              <a:defRPr sz="3000" spc="-1">
                <a:solidFill>
                  <a:srgbClr val="3647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Database</a:t>
            </a:r>
          </a:p>
        </p:txBody>
      </p:sp>
      <p:pic>
        <p:nvPicPr>
          <p:cNvPr id="1428" name="Рисунок 329" descr="Рисунок 329"/>
          <p:cNvPicPr>
            <a:picLocks noChangeAspect="1"/>
          </p:cNvPicPr>
          <p:nvPr/>
        </p:nvPicPr>
        <p:blipFill>
          <a:blip r:embed="rId2">
            <a:extLst/>
          </a:blip>
          <a:srcRect l="20344" t="18600" r="23701" b="3624"/>
          <a:stretch>
            <a:fillRect/>
          </a:stretch>
        </p:blipFill>
        <p:spPr>
          <a:xfrm>
            <a:off x="2952000" y="1295999"/>
            <a:ext cx="5801760" cy="453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9" name="image57.png" descr="image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7999" y="1152000"/>
            <a:ext cx="6552001" cy="4716361"/>
          </a:xfrm>
          <a:prstGeom prst="rect">
            <a:avLst/>
          </a:prstGeom>
          <a:ln w="12700">
            <a:miter lim="400000"/>
          </a:ln>
        </p:spPr>
      </p:pic>
      <p:sp>
        <p:nvSpPr>
          <p:cNvPr id="1430" name="Линия"/>
          <p:cNvSpPr/>
          <p:nvPr/>
        </p:nvSpPr>
        <p:spPr>
          <a:xfrm>
            <a:off x="3258185" y="4320522"/>
            <a:ext cx="2350199" cy="40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1" h="17827" extrusionOk="0">
                <a:moveTo>
                  <a:pt x="19957" y="4787"/>
                </a:moveTo>
                <a:cubicBezTo>
                  <a:pt x="14056" y="-900"/>
                  <a:pt x="7869" y="-1283"/>
                  <a:pt x="1920" y="3669"/>
                </a:cubicBezTo>
                <a:cubicBezTo>
                  <a:pt x="945" y="4480"/>
                  <a:pt x="-26" y="6248"/>
                  <a:pt x="0" y="9605"/>
                </a:cubicBezTo>
                <a:cubicBezTo>
                  <a:pt x="19" y="11955"/>
                  <a:pt x="397" y="13577"/>
                  <a:pt x="803" y="13986"/>
                </a:cubicBezTo>
                <a:cubicBezTo>
                  <a:pt x="7085" y="20317"/>
                  <a:pt x="15393" y="17871"/>
                  <a:pt x="19683" y="13471"/>
                </a:cubicBezTo>
                <a:cubicBezTo>
                  <a:pt x="20707" y="12422"/>
                  <a:pt x="21574" y="8383"/>
                  <a:pt x="21269" y="4586"/>
                </a:cubicBezTo>
                <a:cubicBezTo>
                  <a:pt x="21176" y="3434"/>
                  <a:pt x="20450" y="696"/>
                  <a:pt x="19486" y="0"/>
                </a:cubicBezTo>
              </a:path>
            </a:pathLst>
          </a:custGeom>
          <a:ln w="12700">
            <a:solidFill>
              <a:srgbClr val="0D156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CustomShape 2"/>
          <p:cNvSpPr txBox="1"/>
          <p:nvPr/>
        </p:nvSpPr>
        <p:spPr>
          <a:xfrm>
            <a:off x="1241279" y="591479"/>
            <a:ext cx="9700922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5000"/>
              </a:lnSpc>
              <a:defRPr sz="3000" spc="-1">
                <a:solidFill>
                  <a:srgbClr val="3647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JWT Authorization</a:t>
            </a:r>
          </a:p>
        </p:txBody>
      </p:sp>
      <p:pic>
        <p:nvPicPr>
          <p:cNvPr id="1433" name="Рисунок 323" descr="Рисунок 3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6599" y="1805480"/>
            <a:ext cx="3209402" cy="409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4" name="Рисунок 324" descr="Рисунок 3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000" y="2309840"/>
            <a:ext cx="2485801" cy="1056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5" name="Рисунок 325" descr="Рисунок 32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6000" y="3903560"/>
            <a:ext cx="2685602" cy="1047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6" name="Рисунок 326" descr="Рисунок 32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08920" y="1325599"/>
            <a:ext cx="6391081" cy="1990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7" name="image62.png" descr="image6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85440" y="3530600"/>
            <a:ext cx="3038041" cy="2361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TextShape 2"/>
          <p:cNvSpPr txBox="1"/>
          <p:nvPr/>
        </p:nvSpPr>
        <p:spPr>
          <a:xfrm>
            <a:off x="1241279" y="591479"/>
            <a:ext cx="9701283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5000"/>
              </a:lnSpc>
              <a:defRPr sz="3000" spc="-1">
                <a:solidFill>
                  <a:srgbClr val="3647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BackstopJS (Backstop.json)</a:t>
            </a:r>
          </a:p>
        </p:txBody>
      </p:sp>
      <p:pic>
        <p:nvPicPr>
          <p:cNvPr id="1440" name="Рисунок 332" descr="Рисунок 3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6000" y="2447999"/>
            <a:ext cx="4781880" cy="1813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1" name="Рисунок 333" descr="Рисунок 333"/>
          <p:cNvPicPr>
            <a:picLocks noChangeAspect="1"/>
          </p:cNvPicPr>
          <p:nvPr/>
        </p:nvPicPr>
        <p:blipFill>
          <a:blip r:embed="rId3">
            <a:extLst/>
          </a:blip>
          <a:srcRect l="20132" r="22070"/>
          <a:stretch>
            <a:fillRect/>
          </a:stretch>
        </p:blipFill>
        <p:spPr>
          <a:xfrm>
            <a:off x="1295999" y="1125359"/>
            <a:ext cx="3848762" cy="4994643"/>
          </a:xfrm>
          <a:prstGeom prst="rect">
            <a:avLst/>
          </a:prstGeom>
          <a:ln w="12700">
            <a:miter lim="400000"/>
          </a:ln>
        </p:spPr>
      </p:pic>
      <p:sp>
        <p:nvSpPr>
          <p:cNvPr id="1442" name="Линия"/>
          <p:cNvSpPr/>
          <p:nvPr/>
        </p:nvSpPr>
        <p:spPr>
          <a:xfrm>
            <a:off x="1470603" y="1811997"/>
            <a:ext cx="1457362" cy="332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1" h="17827" extrusionOk="0">
                <a:moveTo>
                  <a:pt x="19957" y="4787"/>
                </a:moveTo>
                <a:cubicBezTo>
                  <a:pt x="14056" y="-900"/>
                  <a:pt x="7869" y="-1283"/>
                  <a:pt x="1920" y="3669"/>
                </a:cubicBezTo>
                <a:cubicBezTo>
                  <a:pt x="945" y="4480"/>
                  <a:pt x="-26" y="6248"/>
                  <a:pt x="0" y="9605"/>
                </a:cubicBezTo>
                <a:cubicBezTo>
                  <a:pt x="19" y="11955"/>
                  <a:pt x="397" y="13577"/>
                  <a:pt x="803" y="13986"/>
                </a:cubicBezTo>
                <a:cubicBezTo>
                  <a:pt x="7085" y="20317"/>
                  <a:pt x="15393" y="17871"/>
                  <a:pt x="19683" y="13471"/>
                </a:cubicBezTo>
                <a:cubicBezTo>
                  <a:pt x="20707" y="12422"/>
                  <a:pt x="21574" y="8383"/>
                  <a:pt x="21269" y="4586"/>
                </a:cubicBezTo>
                <a:cubicBezTo>
                  <a:pt x="21176" y="3434"/>
                  <a:pt x="20450" y="696"/>
                  <a:pt x="19486" y="0"/>
                </a:cubicBezTo>
              </a:path>
            </a:pathLst>
          </a:custGeom>
          <a:ln w="12700">
            <a:solidFill>
              <a:srgbClr val="0D156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43" name="Линия"/>
          <p:cNvSpPr/>
          <p:nvPr/>
        </p:nvSpPr>
        <p:spPr>
          <a:xfrm>
            <a:off x="1518228" y="2822848"/>
            <a:ext cx="2756290" cy="40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1" h="17827" extrusionOk="0">
                <a:moveTo>
                  <a:pt x="19957" y="4787"/>
                </a:moveTo>
                <a:cubicBezTo>
                  <a:pt x="14056" y="-900"/>
                  <a:pt x="7869" y="-1283"/>
                  <a:pt x="1920" y="3669"/>
                </a:cubicBezTo>
                <a:cubicBezTo>
                  <a:pt x="945" y="4480"/>
                  <a:pt x="-26" y="6248"/>
                  <a:pt x="0" y="9605"/>
                </a:cubicBezTo>
                <a:cubicBezTo>
                  <a:pt x="19" y="11955"/>
                  <a:pt x="397" y="13577"/>
                  <a:pt x="803" y="13986"/>
                </a:cubicBezTo>
                <a:cubicBezTo>
                  <a:pt x="7085" y="20317"/>
                  <a:pt x="15393" y="17871"/>
                  <a:pt x="19683" y="13471"/>
                </a:cubicBezTo>
                <a:cubicBezTo>
                  <a:pt x="20707" y="12422"/>
                  <a:pt x="21574" y="8383"/>
                  <a:pt x="21269" y="4586"/>
                </a:cubicBezTo>
                <a:cubicBezTo>
                  <a:pt x="21176" y="3434"/>
                  <a:pt x="20450" y="696"/>
                  <a:pt x="19486" y="0"/>
                </a:cubicBezTo>
              </a:path>
            </a:pathLst>
          </a:custGeom>
          <a:ln w="12700">
            <a:solidFill>
              <a:srgbClr val="0D156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" grpId="1" animBg="1" advAuto="0"/>
      <p:bldP spid="1442" grpId="2" animBg="1" advAuto="0"/>
      <p:bldP spid="1443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TextShape 2"/>
          <p:cNvSpPr txBox="1"/>
          <p:nvPr/>
        </p:nvSpPr>
        <p:spPr>
          <a:xfrm>
            <a:off x="1241279" y="591479"/>
            <a:ext cx="9701283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5000"/>
              </a:lnSpc>
              <a:defRPr sz="3000" spc="-1">
                <a:solidFill>
                  <a:srgbClr val="364759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BackstopJS (Report.json)</a:t>
            </a:r>
          </a:p>
        </p:txBody>
      </p:sp>
      <p:pic>
        <p:nvPicPr>
          <p:cNvPr id="1446" name="Рисунок 336" descr="Рисунок 3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7560" y="1152000"/>
            <a:ext cx="8280001" cy="49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7" name="Линия"/>
          <p:cNvSpPr/>
          <p:nvPr/>
        </p:nvSpPr>
        <p:spPr>
          <a:xfrm>
            <a:off x="1565224" y="1711209"/>
            <a:ext cx="6434185" cy="331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1" h="17827" extrusionOk="0">
                <a:moveTo>
                  <a:pt x="19957" y="4787"/>
                </a:moveTo>
                <a:cubicBezTo>
                  <a:pt x="14056" y="-900"/>
                  <a:pt x="7869" y="-1283"/>
                  <a:pt x="1920" y="3669"/>
                </a:cubicBezTo>
                <a:cubicBezTo>
                  <a:pt x="945" y="4480"/>
                  <a:pt x="-26" y="6248"/>
                  <a:pt x="0" y="9605"/>
                </a:cubicBezTo>
                <a:cubicBezTo>
                  <a:pt x="19" y="11955"/>
                  <a:pt x="397" y="13577"/>
                  <a:pt x="803" y="13986"/>
                </a:cubicBezTo>
                <a:cubicBezTo>
                  <a:pt x="7085" y="20317"/>
                  <a:pt x="15393" y="17871"/>
                  <a:pt x="19683" y="13471"/>
                </a:cubicBezTo>
                <a:cubicBezTo>
                  <a:pt x="20707" y="12422"/>
                  <a:pt x="21574" y="8383"/>
                  <a:pt x="21269" y="4586"/>
                </a:cubicBezTo>
                <a:cubicBezTo>
                  <a:pt x="21176" y="3434"/>
                  <a:pt x="20450" y="696"/>
                  <a:pt x="19486" y="0"/>
                </a:cubicBezTo>
              </a:path>
            </a:pathLst>
          </a:custGeom>
          <a:ln w="12700">
            <a:solidFill>
              <a:srgbClr val="0D156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48" name="Линия"/>
          <p:cNvSpPr/>
          <p:nvPr/>
        </p:nvSpPr>
        <p:spPr>
          <a:xfrm>
            <a:off x="1648403" y="3089158"/>
            <a:ext cx="3124371" cy="230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1" h="17827" extrusionOk="0">
                <a:moveTo>
                  <a:pt x="19957" y="4787"/>
                </a:moveTo>
                <a:cubicBezTo>
                  <a:pt x="14056" y="-900"/>
                  <a:pt x="7869" y="-1283"/>
                  <a:pt x="1920" y="3669"/>
                </a:cubicBezTo>
                <a:cubicBezTo>
                  <a:pt x="945" y="4480"/>
                  <a:pt x="-26" y="6248"/>
                  <a:pt x="0" y="9605"/>
                </a:cubicBezTo>
                <a:cubicBezTo>
                  <a:pt x="19" y="11955"/>
                  <a:pt x="397" y="13577"/>
                  <a:pt x="803" y="13986"/>
                </a:cubicBezTo>
                <a:cubicBezTo>
                  <a:pt x="7085" y="20317"/>
                  <a:pt x="15393" y="17871"/>
                  <a:pt x="19683" y="13471"/>
                </a:cubicBezTo>
                <a:cubicBezTo>
                  <a:pt x="20707" y="12422"/>
                  <a:pt x="21574" y="8383"/>
                  <a:pt x="21269" y="4586"/>
                </a:cubicBezTo>
                <a:cubicBezTo>
                  <a:pt x="21176" y="3434"/>
                  <a:pt x="20450" y="696"/>
                  <a:pt x="19486" y="0"/>
                </a:cubicBezTo>
              </a:path>
            </a:pathLst>
          </a:custGeom>
          <a:ln w="12700">
            <a:solidFill>
              <a:srgbClr val="0D156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49" name="Линия"/>
          <p:cNvSpPr/>
          <p:nvPr/>
        </p:nvSpPr>
        <p:spPr>
          <a:xfrm>
            <a:off x="1851603" y="4596852"/>
            <a:ext cx="2163031" cy="234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1" h="17827" extrusionOk="0">
                <a:moveTo>
                  <a:pt x="19957" y="4787"/>
                </a:moveTo>
                <a:cubicBezTo>
                  <a:pt x="14056" y="-900"/>
                  <a:pt x="7869" y="-1283"/>
                  <a:pt x="1920" y="3669"/>
                </a:cubicBezTo>
                <a:cubicBezTo>
                  <a:pt x="945" y="4480"/>
                  <a:pt x="-26" y="6248"/>
                  <a:pt x="0" y="9605"/>
                </a:cubicBezTo>
                <a:cubicBezTo>
                  <a:pt x="19" y="11955"/>
                  <a:pt x="397" y="13577"/>
                  <a:pt x="803" y="13986"/>
                </a:cubicBezTo>
                <a:cubicBezTo>
                  <a:pt x="7085" y="20317"/>
                  <a:pt x="15393" y="17871"/>
                  <a:pt x="19683" y="13471"/>
                </a:cubicBezTo>
                <a:cubicBezTo>
                  <a:pt x="20707" y="12422"/>
                  <a:pt x="21574" y="8383"/>
                  <a:pt x="21269" y="4586"/>
                </a:cubicBezTo>
                <a:cubicBezTo>
                  <a:pt x="21176" y="3434"/>
                  <a:pt x="20450" y="696"/>
                  <a:pt x="19486" y="0"/>
                </a:cubicBezTo>
              </a:path>
            </a:pathLst>
          </a:custGeom>
          <a:ln w="12700">
            <a:solidFill>
              <a:srgbClr val="0D156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50" name="Линия"/>
          <p:cNvSpPr/>
          <p:nvPr/>
        </p:nvSpPr>
        <p:spPr>
          <a:xfrm>
            <a:off x="1615969" y="1870695"/>
            <a:ext cx="6724696" cy="320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0" h="17584" extrusionOk="0">
                <a:moveTo>
                  <a:pt x="19966" y="4889"/>
                </a:moveTo>
                <a:cubicBezTo>
                  <a:pt x="14063" y="-899"/>
                  <a:pt x="7873" y="-1289"/>
                  <a:pt x="1921" y="3747"/>
                </a:cubicBezTo>
                <a:cubicBezTo>
                  <a:pt x="946" y="4572"/>
                  <a:pt x="-26" y="6378"/>
                  <a:pt x="0" y="9809"/>
                </a:cubicBezTo>
                <a:cubicBezTo>
                  <a:pt x="19" y="12213"/>
                  <a:pt x="398" y="13896"/>
                  <a:pt x="804" y="14285"/>
                </a:cubicBezTo>
                <a:cubicBezTo>
                  <a:pt x="7104" y="20311"/>
                  <a:pt x="15374" y="16774"/>
                  <a:pt x="19724" y="13954"/>
                </a:cubicBezTo>
                <a:cubicBezTo>
                  <a:pt x="20704" y="13319"/>
                  <a:pt x="21574" y="10034"/>
                  <a:pt x="21299" y="5527"/>
                </a:cubicBezTo>
                <a:cubicBezTo>
                  <a:pt x="21204" y="3972"/>
                  <a:pt x="20483" y="728"/>
                  <a:pt x="19495" y="0"/>
                </a:cubicBezTo>
              </a:path>
            </a:pathLst>
          </a:custGeom>
          <a:ln w="12700">
            <a:solidFill>
              <a:srgbClr val="0D156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51" name="Линия"/>
          <p:cNvSpPr/>
          <p:nvPr/>
        </p:nvSpPr>
        <p:spPr>
          <a:xfrm>
            <a:off x="1648403" y="2935101"/>
            <a:ext cx="2163031" cy="214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1" h="17827" extrusionOk="0">
                <a:moveTo>
                  <a:pt x="19957" y="4787"/>
                </a:moveTo>
                <a:cubicBezTo>
                  <a:pt x="14056" y="-900"/>
                  <a:pt x="7869" y="-1283"/>
                  <a:pt x="1920" y="3669"/>
                </a:cubicBezTo>
                <a:cubicBezTo>
                  <a:pt x="945" y="4480"/>
                  <a:pt x="-26" y="6248"/>
                  <a:pt x="0" y="9605"/>
                </a:cubicBezTo>
                <a:cubicBezTo>
                  <a:pt x="19" y="11955"/>
                  <a:pt x="397" y="13577"/>
                  <a:pt x="803" y="13986"/>
                </a:cubicBezTo>
                <a:cubicBezTo>
                  <a:pt x="7085" y="20317"/>
                  <a:pt x="15393" y="17871"/>
                  <a:pt x="19683" y="13471"/>
                </a:cubicBezTo>
                <a:cubicBezTo>
                  <a:pt x="20707" y="12422"/>
                  <a:pt x="21574" y="8383"/>
                  <a:pt x="21269" y="4586"/>
                </a:cubicBezTo>
                <a:cubicBezTo>
                  <a:pt x="21176" y="3434"/>
                  <a:pt x="20450" y="696"/>
                  <a:pt x="19486" y="0"/>
                </a:cubicBezTo>
              </a:path>
            </a:pathLst>
          </a:custGeom>
          <a:ln w="12700">
            <a:solidFill>
              <a:srgbClr val="0D1569"/>
            </a:solidFill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7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" grpId="1" animBg="1" advAuto="0"/>
      <p:bldP spid="1447" grpId="2" animBg="1" advAuto="0"/>
      <p:bldP spid="1448" grpId="7" animBg="1" advAuto="0"/>
      <p:bldP spid="1448" grpId="8" animBg="1" advAuto="0"/>
      <p:bldP spid="1449" grpId="9" animBg="1" advAuto="0"/>
      <p:bldP spid="1450" grpId="3" animBg="1" advAuto="0"/>
      <p:bldP spid="1450" grpId="4" animBg="1" advAuto="0"/>
      <p:bldP spid="1451" grpId="5" animBg="1" advAuto="0"/>
      <p:bldP spid="1451" grpId="6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TextShape 2"/>
          <p:cNvSpPr txBox="1"/>
          <p:nvPr/>
        </p:nvSpPr>
        <p:spPr>
          <a:xfrm>
            <a:off x="3691080" y="1877398"/>
            <a:ext cx="7252201" cy="8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 sz="3000" spc="-1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Functional Details</a:t>
            </a:r>
            <a:br/>
            <a:r>
              <a:t>Front-End</a:t>
            </a:r>
          </a:p>
        </p:txBody>
      </p:sp>
      <p:sp>
        <p:nvSpPr>
          <p:cNvPr id="1454" name="TextShape 3"/>
          <p:cNvSpPr txBox="1"/>
          <p:nvPr/>
        </p:nvSpPr>
        <p:spPr>
          <a:xfrm>
            <a:off x="1238399" y="1877398"/>
            <a:ext cx="1713603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spc="-1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CustomShape 2"/>
          <p:cNvSpPr txBox="1"/>
          <p:nvPr/>
        </p:nvSpPr>
        <p:spPr>
          <a:xfrm>
            <a:off x="1245539" y="960550"/>
            <a:ext cx="9700922" cy="17471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 sz="3000" spc="-1">
                <a:solidFill>
                  <a:srgbClr val="36475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57" name="Front-end Resources"/>
          <p:cNvSpPr txBox="1"/>
          <p:nvPr/>
        </p:nvSpPr>
        <p:spPr>
          <a:xfrm>
            <a:off x="1245539" y="960550"/>
            <a:ext cx="4442892" cy="166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/>
          <a:lstStyle>
            <a:lvl1pPr defTabSz="412750">
              <a:lnSpc>
                <a:spcPct val="70000"/>
              </a:lnSpc>
              <a:defRPr sz="5600" b="1" spc="-168" baseline="17857">
                <a:solidFill>
                  <a:srgbClr val="364759"/>
                </a:solidFill>
              </a:defRPr>
            </a:lvl1pPr>
          </a:lstStyle>
          <a:p>
            <a:r>
              <a:t>Front-end Resources</a:t>
            </a:r>
          </a:p>
        </p:txBody>
      </p:sp>
      <p:grpSp>
        <p:nvGrpSpPr>
          <p:cNvPr id="1464" name="Группа"/>
          <p:cNvGrpSpPr/>
          <p:nvPr/>
        </p:nvGrpSpPr>
        <p:grpSpPr>
          <a:xfrm>
            <a:off x="3783763" y="1438508"/>
            <a:ext cx="7089315" cy="3980985"/>
            <a:chOff x="0" y="0"/>
            <a:chExt cx="7089314" cy="3980984"/>
          </a:xfrm>
        </p:grpSpPr>
        <p:pic>
          <p:nvPicPr>
            <p:cNvPr id="1458" name="59f05155beffd369502984.png" descr="59f05155beffd369502984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909635" y="136006"/>
              <a:ext cx="1696488" cy="16964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9" name="Angular_full_color_logo.svg.png" descr="Angular_full_color_logo.svg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1756" y="1839548"/>
              <a:ext cx="2141436" cy="21414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0" name="TextShape 2"/>
            <p:cNvSpPr txBox="1"/>
            <p:nvPr/>
          </p:nvSpPr>
          <p:spPr>
            <a:xfrm>
              <a:off x="2687161" y="2773408"/>
              <a:ext cx="2141436" cy="3594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 b="1" spc="-1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t>Angular 9</a:t>
              </a:r>
            </a:p>
          </p:txBody>
        </p:sp>
        <p:sp>
          <p:nvSpPr>
            <p:cNvPr id="1461" name="TextShape 2"/>
            <p:cNvSpPr txBox="1"/>
            <p:nvPr/>
          </p:nvSpPr>
          <p:spPr>
            <a:xfrm>
              <a:off x="5186962" y="811435"/>
              <a:ext cx="1009016" cy="3693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 b="1" spc="-1">
                  <a:solidFill>
                    <a:schemeClr val="accent4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r>
                <a:rPr dirty="0"/>
                <a:t>Clarity</a:t>
              </a:r>
            </a:p>
          </p:txBody>
        </p:sp>
        <p:sp>
          <p:nvSpPr>
            <p:cNvPr id="1462" name="Фигура"/>
            <p:cNvSpPr/>
            <p:nvPr/>
          </p:nvSpPr>
          <p:spPr>
            <a:xfrm>
              <a:off x="2161713" y="0"/>
              <a:ext cx="4927601" cy="196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57" y="0"/>
                  </a:moveTo>
                  <a:lnTo>
                    <a:pt x="21600" y="0"/>
                  </a:lnTo>
                  <a:lnTo>
                    <a:pt x="19343" y="21600"/>
                  </a:lnTo>
                  <a:lnTo>
                    <a:pt x="0" y="21600"/>
                  </a:lnTo>
                  <a:lnTo>
                    <a:pt x="2257" y="0"/>
                  </a:lnTo>
                  <a:close/>
                </a:path>
              </a:pathLst>
            </a:cu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/>
              </a:pPr>
              <a:endParaRPr/>
            </a:p>
          </p:txBody>
        </p:sp>
        <p:sp>
          <p:nvSpPr>
            <p:cNvPr id="1463" name="Фигура"/>
            <p:cNvSpPr/>
            <p:nvPr/>
          </p:nvSpPr>
          <p:spPr>
            <a:xfrm>
              <a:off x="0" y="1960853"/>
              <a:ext cx="4928193" cy="1970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57" y="0"/>
                  </a:moveTo>
                  <a:lnTo>
                    <a:pt x="21600" y="0"/>
                  </a:lnTo>
                  <a:lnTo>
                    <a:pt x="19343" y="21600"/>
                  </a:lnTo>
                  <a:lnTo>
                    <a:pt x="0" y="21600"/>
                  </a:lnTo>
                  <a:lnTo>
                    <a:pt x="2257" y="0"/>
                  </a:lnTo>
                  <a:close/>
                </a:path>
              </a:pathLst>
            </a:custGeom>
            <a:noFill/>
            <a:ln w="254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 b="1"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6" name="rMxEhcgPX-o.jpg" descr="rMxEhcgPX-o.jpg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1215" y="551061"/>
            <a:ext cx="3505201" cy="3441701"/>
          </a:xfrm>
          <a:prstGeom prst="rect">
            <a:avLst/>
          </a:prstGeom>
          <a:effectLst>
            <a:outerShdw blurRad="165100" dist="25400" dir="5400000" rotWithShape="0">
              <a:srgbClr val="364759">
                <a:alpha val="48529"/>
              </a:srgbClr>
            </a:outerShdw>
          </a:effectLst>
        </p:spPr>
      </p:pic>
      <p:pic>
        <p:nvPicPr>
          <p:cNvPr id="1467" name="G0anpHuK0Pc.jpg" descr="G0anpHuK0Pc.jpg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8662" y="3222997"/>
            <a:ext cx="4114801" cy="2298701"/>
          </a:xfrm>
          <a:prstGeom prst="rect">
            <a:avLst/>
          </a:prstGeom>
          <a:effectLst>
            <a:outerShdw blurRad="165100" dist="25400" dir="5400000" rotWithShape="0">
              <a:srgbClr val="364759">
                <a:alpha val="49000"/>
              </a:srgbClr>
            </a:outerShdw>
          </a:effectLst>
        </p:spPr>
      </p:pic>
      <p:sp>
        <p:nvSpPr>
          <p:cNvPr id="1468" name="CustomShape 2"/>
          <p:cNvSpPr txBox="1"/>
          <p:nvPr/>
        </p:nvSpPr>
        <p:spPr>
          <a:xfrm>
            <a:off x="872207" y="802161"/>
            <a:ext cx="11274245" cy="1747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 sz="3000" spc="-1">
                <a:solidFill>
                  <a:srgbClr val="364759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69" name="Used…"/>
          <p:cNvSpPr txBox="1"/>
          <p:nvPr/>
        </p:nvSpPr>
        <p:spPr>
          <a:xfrm>
            <a:off x="872207" y="802161"/>
            <a:ext cx="7583051" cy="166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/>
          <a:lstStyle/>
          <a:p>
            <a:pPr defTabSz="412750">
              <a:lnSpc>
                <a:spcPct val="70000"/>
              </a:lnSpc>
              <a:defRPr sz="5600" b="1" spc="-168" baseline="17857">
                <a:solidFill>
                  <a:srgbClr val="364759"/>
                </a:solidFill>
              </a:defRPr>
            </a:pPr>
            <a:r>
              <a:t>Used </a:t>
            </a:r>
          </a:p>
          <a:p>
            <a:pPr defTabSz="412750">
              <a:lnSpc>
                <a:spcPct val="70000"/>
              </a:lnSpc>
              <a:defRPr sz="5600" b="1" spc="-168" baseline="17857">
                <a:solidFill>
                  <a:srgbClr val="364759"/>
                </a:solidFill>
              </a:defRPr>
            </a:pPr>
            <a:r>
              <a:t>models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Add Admin features…"/>
          <p:cNvSpPr txBox="1">
            <a:spLocks noGrp="1"/>
          </p:cNvSpPr>
          <p:nvPr>
            <p:ph type="body" sz="half" idx="1"/>
          </p:nvPr>
        </p:nvSpPr>
        <p:spPr>
          <a:xfrm>
            <a:off x="1084981" y="2425743"/>
            <a:ext cx="10274619" cy="2535852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3647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Add </a:t>
            </a:r>
            <a:r>
              <a:rPr b="1"/>
              <a:t>Admin</a:t>
            </a:r>
            <a:r>
              <a:t> features</a:t>
            </a:r>
          </a:p>
          <a:p>
            <a:pPr>
              <a:defRPr>
                <a:solidFill>
                  <a:srgbClr val="3647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Opportunity to test </a:t>
            </a:r>
            <a:r>
              <a:rPr b="1"/>
              <a:t>dynamic elements</a:t>
            </a:r>
            <a:r>
              <a:t> via BackstopJS scripts</a:t>
            </a:r>
          </a:p>
          <a:p>
            <a:pPr>
              <a:defRPr>
                <a:solidFill>
                  <a:srgbClr val="3647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Integrate Karma or Jasmine (</a:t>
            </a:r>
            <a:r>
              <a:rPr b="1"/>
              <a:t>end-to-end testing</a:t>
            </a:r>
            <a:r>
              <a:t>)</a:t>
            </a:r>
          </a:p>
          <a:p>
            <a:pPr>
              <a:defRPr>
                <a:solidFill>
                  <a:srgbClr val="3647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Ability to choose </a:t>
            </a:r>
            <a:r>
              <a:rPr b="1"/>
              <a:t>Dark mode</a:t>
            </a:r>
            <a:r>
              <a:t> of web application</a:t>
            </a:r>
          </a:p>
        </p:txBody>
      </p:sp>
      <p:sp>
        <p:nvSpPr>
          <p:cNvPr id="1472" name="Future Plans"/>
          <p:cNvSpPr txBox="1"/>
          <p:nvPr/>
        </p:nvSpPr>
        <p:spPr>
          <a:xfrm>
            <a:off x="970105" y="637472"/>
            <a:ext cx="4442892" cy="166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/>
          <a:lstStyle>
            <a:lvl1pPr defTabSz="412750">
              <a:lnSpc>
                <a:spcPct val="70000"/>
              </a:lnSpc>
              <a:defRPr sz="5600" b="1" spc="-168" baseline="17857">
                <a:solidFill>
                  <a:srgbClr val="364759"/>
                </a:solidFill>
              </a:defRPr>
            </a:lvl1pPr>
          </a:lstStyle>
          <a:p>
            <a:r>
              <a:t>Future Plans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Agenda"/>
          <p:cNvSpPr txBox="1">
            <a:spLocks noGrp="1"/>
          </p:cNvSpPr>
          <p:nvPr>
            <p:ph type="title"/>
          </p:nvPr>
        </p:nvSpPr>
        <p:spPr>
          <a:xfrm>
            <a:off x="717263" y="1030919"/>
            <a:ext cx="2879773" cy="13388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64759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337" name="Overview and Target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sz="18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Overview and Target</a:t>
            </a:r>
          </a:p>
        </p:txBody>
      </p:sp>
      <p:sp>
        <p:nvSpPr>
          <p:cNvPr id="1338" name="High-level design"/>
          <p:cNvSpPr txBox="1"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sz="18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High-level design</a:t>
            </a:r>
          </a:p>
        </p:txBody>
      </p:sp>
      <p:sp>
        <p:nvSpPr>
          <p:cNvPr id="1339" name="Back-end functional details"/>
          <p:cNvSpPr txBox="1">
            <a:spLocks noGrp="1"/>
          </p:cNvSpPr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 sz="18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Back-end functional details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64759"/>
                </a:solidFill>
              </a:defRPr>
            </a:lvl1pPr>
          </a:lstStyle>
          <a:p>
            <a:r>
              <a:t>Overview</a:t>
            </a:r>
          </a:p>
        </p:txBody>
      </p:sp>
      <p:sp>
        <p:nvSpPr>
          <p:cNvPr id="1342" name="04. Track achievements in personal account"/>
          <p:cNvSpPr txBox="1">
            <a:spLocks noGrp="1"/>
          </p:cNvSpPr>
          <p:nvPr>
            <p:ph type="body" idx="13"/>
          </p:nvPr>
        </p:nvSpPr>
        <p:spPr>
          <a:xfrm>
            <a:off x="2628575" y="4948111"/>
            <a:ext cx="5468958" cy="477425"/>
          </a:xfrm>
          <a:prstGeom prst="rect">
            <a:avLst/>
          </a:prstGeom>
        </p:spPr>
        <p:txBody>
          <a:bodyPr/>
          <a:lstStyle>
            <a:lvl1pPr defTabSz="914400">
              <a:defRPr sz="18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04. Track achievements in personal account</a:t>
            </a:r>
          </a:p>
        </p:txBody>
      </p:sp>
      <p:sp>
        <p:nvSpPr>
          <p:cNvPr id="1343" name="02. Manage the entire learning process"/>
          <p:cNvSpPr txBox="1">
            <a:spLocks noGrp="1"/>
          </p:cNvSpPr>
          <p:nvPr>
            <p:ph type="body" idx="15"/>
          </p:nvPr>
        </p:nvSpPr>
        <p:spPr>
          <a:xfrm>
            <a:off x="2628575" y="3190287"/>
            <a:ext cx="6386275" cy="477426"/>
          </a:xfrm>
          <a:prstGeom prst="rect">
            <a:avLst/>
          </a:prstGeom>
        </p:spPr>
        <p:txBody>
          <a:bodyPr/>
          <a:lstStyle>
            <a:lvl1pPr defTabSz="914400">
              <a:defRPr sz="18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02. Manage the entire learning process</a:t>
            </a:r>
          </a:p>
        </p:txBody>
      </p:sp>
      <p:sp>
        <p:nvSpPr>
          <p:cNvPr id="1344" name="01. Prepare students for Front-end development"/>
          <p:cNvSpPr txBox="1">
            <a:spLocks noGrp="1"/>
          </p:cNvSpPr>
          <p:nvPr>
            <p:ph type="body" idx="17"/>
          </p:nvPr>
        </p:nvSpPr>
        <p:spPr>
          <a:xfrm>
            <a:off x="932034" y="2308677"/>
            <a:ext cx="5194409" cy="477425"/>
          </a:xfrm>
          <a:prstGeom prst="rect">
            <a:avLst/>
          </a:prstGeom>
        </p:spPr>
        <p:txBody>
          <a:bodyPr/>
          <a:lstStyle>
            <a:lvl1pPr defTabSz="914400">
              <a:defRPr sz="18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01. Prepare students for Front-end development</a:t>
            </a:r>
          </a:p>
        </p:txBody>
      </p:sp>
      <p:sp>
        <p:nvSpPr>
          <p:cNvPr id="1345" name="03. Give students an opportunity to perform various tasks, gain skills"/>
          <p:cNvSpPr txBox="1">
            <a:spLocks noGrp="1"/>
          </p:cNvSpPr>
          <p:nvPr>
            <p:ph type="body" idx="19"/>
          </p:nvPr>
        </p:nvSpPr>
        <p:spPr>
          <a:xfrm>
            <a:off x="932034" y="4071898"/>
            <a:ext cx="7071925" cy="477425"/>
          </a:xfrm>
          <a:prstGeom prst="rect">
            <a:avLst/>
          </a:prstGeom>
        </p:spPr>
        <p:txBody>
          <a:bodyPr/>
          <a:lstStyle>
            <a:lvl1pPr defTabSz="914400">
              <a:defRPr sz="18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03. Give students an opportunity to perform various tasks, gain skills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arp dir="in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9" name="Группа"/>
          <p:cNvGrpSpPr/>
          <p:nvPr/>
        </p:nvGrpSpPr>
        <p:grpSpPr>
          <a:xfrm>
            <a:off x="974106" y="1788367"/>
            <a:ext cx="10837666" cy="886025"/>
            <a:chOff x="0" y="0"/>
            <a:chExt cx="10837664" cy="886023"/>
          </a:xfrm>
        </p:grpSpPr>
        <p:sp>
          <p:nvSpPr>
            <p:cNvPr id="1347" name="TextShape 2"/>
            <p:cNvSpPr txBox="1"/>
            <p:nvPr/>
          </p:nvSpPr>
          <p:spPr>
            <a:xfrm>
              <a:off x="1303223" y="284729"/>
              <a:ext cx="9534442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>
                <a:defRPr u="sng"/>
              </a:pPr>
              <a:r>
                <a:rPr u="none"/>
                <a:t>Make educational online platform for NetCracker front-end developers.</a:t>
              </a:r>
            </a:p>
          </p:txBody>
        </p:sp>
        <p:pic>
          <p:nvPicPr>
            <p:cNvPr id="1348" name="brain-2.png" descr="brain-2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86024" cy="886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50" name="Project target"/>
          <p:cNvSpPr txBox="1">
            <a:spLocks noGrp="1"/>
          </p:cNvSpPr>
          <p:nvPr>
            <p:ph type="title"/>
          </p:nvPr>
        </p:nvSpPr>
        <p:spPr>
          <a:xfrm>
            <a:off x="820930" y="453239"/>
            <a:ext cx="6472175" cy="1036899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defTabSz="412750">
              <a:lnSpc>
                <a:spcPct val="70000"/>
              </a:lnSpc>
              <a:defRPr sz="5600" b="1" spc="-168" baseline="17857">
                <a:solidFill>
                  <a:srgbClr val="36475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Project target</a:t>
            </a:r>
          </a:p>
        </p:txBody>
      </p:sp>
      <p:grpSp>
        <p:nvGrpSpPr>
          <p:cNvPr id="1353" name="Группа"/>
          <p:cNvGrpSpPr/>
          <p:nvPr/>
        </p:nvGrpSpPr>
        <p:grpSpPr>
          <a:xfrm>
            <a:off x="957985" y="4898879"/>
            <a:ext cx="10853787" cy="1106282"/>
            <a:chOff x="0" y="0"/>
            <a:chExt cx="10853785" cy="1106281"/>
          </a:xfrm>
        </p:grpSpPr>
        <p:pic>
          <p:nvPicPr>
            <p:cNvPr id="1351" name="beginners.png" descr="beginners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06282" cy="11062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52" name="TextShape 2"/>
            <p:cNvSpPr txBox="1"/>
            <p:nvPr/>
          </p:nvSpPr>
          <p:spPr>
            <a:xfrm>
              <a:off x="1319344" y="363239"/>
              <a:ext cx="9534442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r>
                <a:t>Provide a choice to train from the very beginning.</a:t>
              </a:r>
            </a:p>
          </p:txBody>
        </p:sp>
      </p:grpSp>
      <p:grpSp>
        <p:nvGrpSpPr>
          <p:cNvPr id="1356" name="Группа"/>
          <p:cNvGrpSpPr/>
          <p:nvPr/>
        </p:nvGrpSpPr>
        <p:grpSpPr>
          <a:xfrm>
            <a:off x="1067845" y="4056057"/>
            <a:ext cx="10743927" cy="698546"/>
            <a:chOff x="0" y="0"/>
            <a:chExt cx="10743925" cy="698544"/>
          </a:xfrm>
        </p:grpSpPr>
        <p:sp>
          <p:nvSpPr>
            <p:cNvPr id="1354" name="Фигура"/>
            <p:cNvSpPr/>
            <p:nvPr/>
          </p:nvSpPr>
          <p:spPr>
            <a:xfrm>
              <a:off x="0" y="0"/>
              <a:ext cx="698545" cy="698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4236" y="16752"/>
                  </a:moveTo>
                  <a:cubicBezTo>
                    <a:pt x="14001" y="16887"/>
                    <a:pt x="13921" y="17188"/>
                    <a:pt x="14057" y="17422"/>
                  </a:cubicBezTo>
                  <a:cubicBezTo>
                    <a:pt x="14192" y="17658"/>
                    <a:pt x="14493" y="17738"/>
                    <a:pt x="14727" y="17602"/>
                  </a:cubicBezTo>
                  <a:cubicBezTo>
                    <a:pt x="14962" y="17467"/>
                    <a:pt x="15042" y="17167"/>
                    <a:pt x="14907" y="16932"/>
                  </a:cubicBezTo>
                  <a:cubicBezTo>
                    <a:pt x="14771" y="16697"/>
                    <a:pt x="14472" y="16617"/>
                    <a:pt x="14236" y="16752"/>
                  </a:cubicBezTo>
                  <a:moveTo>
                    <a:pt x="10800" y="11782"/>
                  </a:moveTo>
                  <a:cubicBezTo>
                    <a:pt x="10258" y="11782"/>
                    <a:pt x="9818" y="11342"/>
                    <a:pt x="9818" y="10800"/>
                  </a:cubicBezTo>
                  <a:cubicBezTo>
                    <a:pt x="9818" y="10258"/>
                    <a:pt x="10258" y="9818"/>
                    <a:pt x="10800" y="9818"/>
                  </a:cubicBezTo>
                  <a:cubicBezTo>
                    <a:pt x="11342" y="9818"/>
                    <a:pt x="11782" y="10258"/>
                    <a:pt x="11782" y="10800"/>
                  </a:cubicBezTo>
                  <a:cubicBezTo>
                    <a:pt x="11782" y="11342"/>
                    <a:pt x="11342" y="11782"/>
                    <a:pt x="10800" y="11782"/>
                  </a:cubicBezTo>
                  <a:moveTo>
                    <a:pt x="15218" y="10309"/>
                  </a:moveTo>
                  <a:lnTo>
                    <a:pt x="12694" y="10309"/>
                  </a:lnTo>
                  <a:cubicBezTo>
                    <a:pt x="12515" y="9624"/>
                    <a:pt x="11978" y="9084"/>
                    <a:pt x="11291" y="8906"/>
                  </a:cubicBezTo>
                  <a:lnTo>
                    <a:pt x="11291" y="3436"/>
                  </a:lnTo>
                  <a:cubicBezTo>
                    <a:pt x="11291" y="3166"/>
                    <a:pt x="11071" y="2945"/>
                    <a:pt x="10800" y="2945"/>
                  </a:cubicBezTo>
                  <a:cubicBezTo>
                    <a:pt x="10529" y="2945"/>
                    <a:pt x="10309" y="3166"/>
                    <a:pt x="10309" y="3436"/>
                  </a:cubicBezTo>
                  <a:lnTo>
                    <a:pt x="10309" y="8906"/>
                  </a:lnTo>
                  <a:cubicBezTo>
                    <a:pt x="9464" y="9125"/>
                    <a:pt x="8836" y="9886"/>
                    <a:pt x="8836" y="10800"/>
                  </a:cubicBezTo>
                  <a:cubicBezTo>
                    <a:pt x="8836" y="11885"/>
                    <a:pt x="9716" y="12764"/>
                    <a:pt x="10800" y="12764"/>
                  </a:cubicBezTo>
                  <a:cubicBezTo>
                    <a:pt x="11714" y="12764"/>
                    <a:pt x="12476" y="12137"/>
                    <a:pt x="12694" y="11291"/>
                  </a:cubicBezTo>
                  <a:lnTo>
                    <a:pt x="15218" y="11291"/>
                  </a:lnTo>
                  <a:cubicBezTo>
                    <a:pt x="15489" y="11291"/>
                    <a:pt x="15709" y="11072"/>
                    <a:pt x="15709" y="10800"/>
                  </a:cubicBezTo>
                  <a:cubicBezTo>
                    <a:pt x="15709" y="10529"/>
                    <a:pt x="15489" y="10309"/>
                    <a:pt x="15218" y="10309"/>
                  </a:cubicBezTo>
                  <a:moveTo>
                    <a:pt x="16932" y="6693"/>
                  </a:moveTo>
                  <a:cubicBezTo>
                    <a:pt x="16697" y="6829"/>
                    <a:pt x="16616" y="7129"/>
                    <a:pt x="16752" y="7364"/>
                  </a:cubicBezTo>
                  <a:cubicBezTo>
                    <a:pt x="16887" y="7599"/>
                    <a:pt x="17188" y="7679"/>
                    <a:pt x="17422" y="7543"/>
                  </a:cubicBezTo>
                  <a:cubicBezTo>
                    <a:pt x="17657" y="7408"/>
                    <a:pt x="17737" y="7108"/>
                    <a:pt x="17602" y="6873"/>
                  </a:cubicBezTo>
                  <a:cubicBezTo>
                    <a:pt x="17467" y="6638"/>
                    <a:pt x="17166" y="6557"/>
                    <a:pt x="16932" y="6693"/>
                  </a:cubicBezTo>
                  <a:moveTo>
                    <a:pt x="10800" y="17673"/>
                  </a:moveTo>
                  <a:cubicBezTo>
                    <a:pt x="10529" y="17673"/>
                    <a:pt x="10309" y="17893"/>
                    <a:pt x="10309" y="18164"/>
                  </a:cubicBezTo>
                  <a:cubicBezTo>
                    <a:pt x="10309" y="18435"/>
                    <a:pt x="10529" y="18655"/>
                    <a:pt x="10800" y="18655"/>
                  </a:cubicBezTo>
                  <a:cubicBezTo>
                    <a:pt x="11071" y="18655"/>
                    <a:pt x="11291" y="18435"/>
                    <a:pt x="11291" y="18164"/>
                  </a:cubicBezTo>
                  <a:cubicBezTo>
                    <a:pt x="11291" y="17893"/>
                    <a:pt x="11071" y="17673"/>
                    <a:pt x="10800" y="17673"/>
                  </a:cubicBezTo>
                  <a:moveTo>
                    <a:pt x="17422" y="14057"/>
                  </a:moveTo>
                  <a:cubicBezTo>
                    <a:pt x="17188" y="13921"/>
                    <a:pt x="16887" y="14001"/>
                    <a:pt x="16752" y="14236"/>
                  </a:cubicBezTo>
                  <a:cubicBezTo>
                    <a:pt x="16616" y="14472"/>
                    <a:pt x="16697" y="14772"/>
                    <a:pt x="16932" y="14907"/>
                  </a:cubicBezTo>
                  <a:cubicBezTo>
                    <a:pt x="17166" y="15043"/>
                    <a:pt x="17467" y="14962"/>
                    <a:pt x="17602" y="14727"/>
                  </a:cubicBezTo>
                  <a:cubicBezTo>
                    <a:pt x="17737" y="14492"/>
                    <a:pt x="17657" y="14192"/>
                    <a:pt x="17422" y="14057"/>
                  </a:cubicBezTo>
                  <a:moveTo>
                    <a:pt x="4668" y="6693"/>
                  </a:moveTo>
                  <a:cubicBezTo>
                    <a:pt x="4433" y="6557"/>
                    <a:pt x="4133" y="6638"/>
                    <a:pt x="3998" y="6873"/>
                  </a:cubicBezTo>
                  <a:cubicBezTo>
                    <a:pt x="3863" y="7108"/>
                    <a:pt x="3942" y="7408"/>
                    <a:pt x="4178" y="7543"/>
                  </a:cubicBezTo>
                  <a:cubicBezTo>
                    <a:pt x="4412" y="7679"/>
                    <a:pt x="4713" y="7599"/>
                    <a:pt x="4848" y="7364"/>
                  </a:cubicBezTo>
                  <a:cubicBezTo>
                    <a:pt x="4984" y="7129"/>
                    <a:pt x="4903" y="6829"/>
                    <a:pt x="4668" y="6693"/>
                  </a:cubicBezTo>
                  <a:moveTo>
                    <a:pt x="14236" y="4848"/>
                  </a:moveTo>
                  <a:cubicBezTo>
                    <a:pt x="14472" y="4984"/>
                    <a:pt x="14771" y="4903"/>
                    <a:pt x="14907" y="4669"/>
                  </a:cubicBezTo>
                  <a:cubicBezTo>
                    <a:pt x="15042" y="4434"/>
                    <a:pt x="14962" y="4134"/>
                    <a:pt x="14727" y="3998"/>
                  </a:cubicBezTo>
                  <a:cubicBezTo>
                    <a:pt x="14493" y="3863"/>
                    <a:pt x="14192" y="3943"/>
                    <a:pt x="14057" y="4178"/>
                  </a:cubicBezTo>
                  <a:cubicBezTo>
                    <a:pt x="13921" y="4412"/>
                    <a:pt x="14001" y="4713"/>
                    <a:pt x="14236" y="4848"/>
                  </a:cubicBezTo>
                  <a:moveTo>
                    <a:pt x="3436" y="10309"/>
                  </a:moveTo>
                  <a:cubicBezTo>
                    <a:pt x="3166" y="10309"/>
                    <a:pt x="2945" y="10529"/>
                    <a:pt x="2945" y="10800"/>
                  </a:cubicBezTo>
                  <a:cubicBezTo>
                    <a:pt x="2945" y="11072"/>
                    <a:pt x="3166" y="11291"/>
                    <a:pt x="3436" y="11291"/>
                  </a:cubicBezTo>
                  <a:cubicBezTo>
                    <a:pt x="3707" y="11291"/>
                    <a:pt x="3927" y="11072"/>
                    <a:pt x="3927" y="10800"/>
                  </a:cubicBezTo>
                  <a:cubicBezTo>
                    <a:pt x="3927" y="10529"/>
                    <a:pt x="3707" y="10309"/>
                    <a:pt x="3436" y="10309"/>
                  </a:cubicBezTo>
                  <a:moveTo>
                    <a:pt x="6873" y="3998"/>
                  </a:moveTo>
                  <a:cubicBezTo>
                    <a:pt x="6638" y="4134"/>
                    <a:pt x="6558" y="4434"/>
                    <a:pt x="6693" y="4669"/>
                  </a:cubicBezTo>
                  <a:cubicBezTo>
                    <a:pt x="6829" y="4903"/>
                    <a:pt x="7129" y="4984"/>
                    <a:pt x="7364" y="4848"/>
                  </a:cubicBezTo>
                  <a:cubicBezTo>
                    <a:pt x="7599" y="4713"/>
                    <a:pt x="7679" y="4412"/>
                    <a:pt x="7543" y="4178"/>
                  </a:cubicBezTo>
                  <a:cubicBezTo>
                    <a:pt x="7408" y="3943"/>
                    <a:pt x="7108" y="3863"/>
                    <a:pt x="6873" y="3998"/>
                  </a:cubicBezTo>
                  <a:moveTo>
                    <a:pt x="4178" y="14057"/>
                  </a:moveTo>
                  <a:cubicBezTo>
                    <a:pt x="3942" y="14192"/>
                    <a:pt x="3863" y="14492"/>
                    <a:pt x="3998" y="14727"/>
                  </a:cubicBezTo>
                  <a:cubicBezTo>
                    <a:pt x="4133" y="14962"/>
                    <a:pt x="4433" y="15043"/>
                    <a:pt x="4668" y="14907"/>
                  </a:cubicBezTo>
                  <a:cubicBezTo>
                    <a:pt x="4903" y="14772"/>
                    <a:pt x="4984" y="14472"/>
                    <a:pt x="4848" y="14236"/>
                  </a:cubicBezTo>
                  <a:cubicBezTo>
                    <a:pt x="4713" y="14001"/>
                    <a:pt x="4412" y="13921"/>
                    <a:pt x="4178" y="14057"/>
                  </a:cubicBezTo>
                  <a:moveTo>
                    <a:pt x="7364" y="16752"/>
                  </a:moveTo>
                  <a:cubicBezTo>
                    <a:pt x="7129" y="16617"/>
                    <a:pt x="6829" y="16697"/>
                    <a:pt x="6693" y="16932"/>
                  </a:cubicBezTo>
                  <a:cubicBezTo>
                    <a:pt x="6558" y="17167"/>
                    <a:pt x="6638" y="17467"/>
                    <a:pt x="6873" y="17602"/>
                  </a:cubicBezTo>
                  <a:cubicBezTo>
                    <a:pt x="7108" y="17738"/>
                    <a:pt x="7408" y="17658"/>
                    <a:pt x="7543" y="17422"/>
                  </a:cubicBezTo>
                  <a:cubicBezTo>
                    <a:pt x="7679" y="17188"/>
                    <a:pt x="7599" y="16887"/>
                    <a:pt x="7364" y="16752"/>
                  </a:cubicBezTo>
                  <a:moveTo>
                    <a:pt x="18164" y="10309"/>
                  </a:moveTo>
                  <a:cubicBezTo>
                    <a:pt x="17893" y="10309"/>
                    <a:pt x="17673" y="10529"/>
                    <a:pt x="17673" y="10800"/>
                  </a:cubicBezTo>
                  <a:cubicBezTo>
                    <a:pt x="17673" y="11072"/>
                    <a:pt x="17893" y="11291"/>
                    <a:pt x="18164" y="11291"/>
                  </a:cubicBezTo>
                  <a:cubicBezTo>
                    <a:pt x="18434" y="11291"/>
                    <a:pt x="18655" y="11072"/>
                    <a:pt x="18655" y="10800"/>
                  </a:cubicBezTo>
                  <a:cubicBezTo>
                    <a:pt x="18655" y="10529"/>
                    <a:pt x="18434" y="10309"/>
                    <a:pt x="18164" y="10309"/>
                  </a:cubicBezTo>
                </a:path>
              </a:pathLst>
            </a:custGeom>
            <a:solidFill>
              <a:srgbClr val="36475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5" name="TextShape 2"/>
            <p:cNvSpPr txBox="1"/>
            <p:nvPr/>
          </p:nvSpPr>
          <p:spPr>
            <a:xfrm>
              <a:off x="1209484" y="176457"/>
              <a:ext cx="9534442" cy="345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sz="24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pPr>
              <a:r>
                <a:t>Reduce time costs for retraining developers. </a:t>
              </a:r>
            </a:p>
          </p:txBody>
        </p:sp>
      </p:grpSp>
      <p:grpSp>
        <p:nvGrpSpPr>
          <p:cNvPr id="1359" name="Группа"/>
          <p:cNvGrpSpPr/>
          <p:nvPr/>
        </p:nvGrpSpPr>
        <p:grpSpPr>
          <a:xfrm>
            <a:off x="1067845" y="3026455"/>
            <a:ext cx="10743927" cy="698545"/>
            <a:chOff x="0" y="0"/>
            <a:chExt cx="10743925" cy="698544"/>
          </a:xfrm>
        </p:grpSpPr>
        <p:sp>
          <p:nvSpPr>
            <p:cNvPr id="1357" name="Фигура"/>
            <p:cNvSpPr/>
            <p:nvPr/>
          </p:nvSpPr>
          <p:spPr>
            <a:xfrm>
              <a:off x="0" y="0"/>
              <a:ext cx="698545" cy="698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rgbClr val="364759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358" name="TextShape 2"/>
            <p:cNvSpPr txBox="1"/>
            <p:nvPr/>
          </p:nvSpPr>
          <p:spPr>
            <a:xfrm>
              <a:off x="1209484" y="176458"/>
              <a:ext cx="9534442" cy="3456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2400" spc="-1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>
                <a:defRPr u="sng"/>
              </a:pPr>
              <a:r>
                <a:rPr u="none"/>
                <a:t>Ability to automatically check and create exercises.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20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6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9" grpId="1" animBg="1" advAuto="0"/>
      <p:bldP spid="1353" grpId="4" animBg="1" advAuto="0"/>
      <p:bldP spid="1356" grpId="3" animBg="1" advAuto="0"/>
      <p:bldP spid="1359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TextShape 2"/>
          <p:cNvSpPr txBox="1"/>
          <p:nvPr/>
        </p:nvSpPr>
        <p:spPr>
          <a:xfrm>
            <a:off x="3691080" y="1877398"/>
            <a:ext cx="7252201" cy="41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5000"/>
              </a:lnSpc>
              <a:defRPr sz="3000" spc="-1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High-level Design</a:t>
            </a:r>
          </a:p>
        </p:txBody>
      </p:sp>
      <p:sp>
        <p:nvSpPr>
          <p:cNvPr id="1362" name="TextShape 3"/>
          <p:cNvSpPr txBox="1"/>
          <p:nvPr/>
        </p:nvSpPr>
        <p:spPr>
          <a:xfrm>
            <a:off x="1238399" y="1877040"/>
            <a:ext cx="1713603" cy="41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spc="-1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4" name="Blank_UML_2.png" descr="Blank_UML_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41026"/>
            <a:ext cx="12192001" cy="3056270"/>
          </a:xfrm>
          <a:prstGeom prst="rect">
            <a:avLst/>
          </a:prstGeom>
          <a:ln w="12700">
            <a:miter lim="400000"/>
          </a:ln>
        </p:spPr>
      </p:pic>
      <p:sp>
        <p:nvSpPr>
          <p:cNvPr id="1365" name="High-level Design"/>
          <p:cNvSpPr txBox="1">
            <a:spLocks noGrp="1"/>
          </p:cNvSpPr>
          <p:nvPr>
            <p:ph type="title"/>
          </p:nvPr>
        </p:nvSpPr>
        <p:spPr>
          <a:xfrm>
            <a:off x="702422" y="778622"/>
            <a:ext cx="4442893" cy="1666376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defTabSz="412750">
              <a:lnSpc>
                <a:spcPct val="70000"/>
              </a:lnSpc>
              <a:defRPr sz="5600" b="1" spc="-168" baseline="17857">
                <a:solidFill>
                  <a:srgbClr val="36475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High-level 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5" name="Content Placeholder 10"/>
          <p:cNvGrpSpPr/>
          <p:nvPr/>
        </p:nvGrpSpPr>
        <p:grpSpPr>
          <a:xfrm>
            <a:off x="569708" y="1136497"/>
            <a:ext cx="11058396" cy="4917087"/>
            <a:chOff x="-1" y="-1"/>
            <a:chExt cx="11058395" cy="4917085"/>
          </a:xfrm>
        </p:grpSpPr>
        <p:grpSp>
          <p:nvGrpSpPr>
            <p:cNvPr id="1369" name="Группа"/>
            <p:cNvGrpSpPr/>
            <p:nvPr/>
          </p:nvGrpSpPr>
          <p:grpSpPr>
            <a:xfrm>
              <a:off x="-1" y="-2"/>
              <a:ext cx="3371464" cy="1348588"/>
              <a:chOff x="0" y="-1"/>
              <a:chExt cx="3371462" cy="1348587"/>
            </a:xfrm>
          </p:grpSpPr>
          <p:sp>
            <p:nvSpPr>
              <p:cNvPr id="1367" name="Прямоугольник"/>
              <p:cNvSpPr/>
              <p:nvPr/>
            </p:nvSpPr>
            <p:spPr>
              <a:xfrm>
                <a:off x="-1" y="-2"/>
                <a:ext cx="3371463" cy="1348589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15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endParaRPr/>
              </a:p>
            </p:txBody>
          </p:sp>
          <p:sp>
            <p:nvSpPr>
              <p:cNvPr id="1368" name="Log-in page"/>
              <p:cNvSpPr txBox="1"/>
              <p:nvPr/>
            </p:nvSpPr>
            <p:spPr>
              <a:xfrm>
                <a:off x="60958" y="451116"/>
                <a:ext cx="3249545" cy="446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81280" tIns="81280" rIns="81280" bIns="81280" numCol="1" anchor="ctr">
                <a:spAutoFit/>
              </a:bodyPr>
              <a:lstStyle>
                <a:lvl1pPr algn="ctr" defTabSz="889000">
                  <a:lnSpc>
                    <a:spcPct val="15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t>Log-in page</a:t>
                </a:r>
              </a:p>
            </p:txBody>
          </p:sp>
        </p:grpSp>
        <p:grpSp>
          <p:nvGrpSpPr>
            <p:cNvPr id="1372" name="Группа"/>
            <p:cNvGrpSpPr/>
            <p:nvPr/>
          </p:nvGrpSpPr>
          <p:grpSpPr>
            <a:xfrm>
              <a:off x="-2" y="1348583"/>
              <a:ext cx="3371464" cy="3568502"/>
              <a:chOff x="0" y="-1"/>
              <a:chExt cx="3371462" cy="3568501"/>
            </a:xfrm>
          </p:grpSpPr>
          <p:sp>
            <p:nvSpPr>
              <p:cNvPr id="1370" name="Прямоугольник"/>
              <p:cNvSpPr/>
              <p:nvPr/>
            </p:nvSpPr>
            <p:spPr>
              <a:xfrm>
                <a:off x="-1" y="-2"/>
                <a:ext cx="3371464" cy="3568503"/>
              </a:xfrm>
              <a:prstGeom prst="rect">
                <a:avLst/>
              </a:prstGeom>
              <a:solidFill>
                <a:srgbClr val="D4E0ED">
                  <a:alpha val="90000"/>
                </a:srgbClr>
              </a:solidFill>
              <a:ln w="12700" cap="flat">
                <a:solidFill>
                  <a:srgbClr val="D4E0ED">
                    <a:alpha val="9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889000">
                  <a:lnSpc>
                    <a:spcPct val="150000"/>
                  </a:lnSpc>
                  <a:spcBef>
                    <a:spcPts val="300"/>
                  </a:spcBef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endParaRPr/>
              </a:p>
            </p:txBody>
          </p:sp>
          <p:sp>
            <p:nvSpPr>
              <p:cNvPr id="1371" name="User Log-in (username and password fields)…"/>
              <p:cNvSpPr txBox="1"/>
              <p:nvPr/>
            </p:nvSpPr>
            <p:spPr>
              <a:xfrm>
                <a:off x="0" y="-1"/>
                <a:ext cx="3339459" cy="21126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6011" tIns="96011" rIns="96011" bIns="96011" numCol="1" anchor="t">
                <a:spAutoFit/>
              </a:bodyPr>
              <a:lstStyle/>
              <a:p>
                <a:pPr marL="228600" lvl="1" defTabSz="8890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 User Log-in (username and password fields)</a:t>
                </a:r>
              </a:p>
              <a:p>
                <a:pPr marL="228600" lvl="1" defTabSz="8890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 Log-in error – if such user does not exist </a:t>
                </a:r>
              </a:p>
              <a:p>
                <a:pPr marL="228600" lvl="1" defTabSz="8890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 Authentication</a:t>
                </a:r>
              </a:p>
            </p:txBody>
          </p:sp>
        </p:grpSp>
        <p:grpSp>
          <p:nvGrpSpPr>
            <p:cNvPr id="1375" name="Группа"/>
            <p:cNvGrpSpPr/>
            <p:nvPr/>
          </p:nvGrpSpPr>
          <p:grpSpPr>
            <a:xfrm>
              <a:off x="3843466" y="-2"/>
              <a:ext cx="3371463" cy="1348588"/>
              <a:chOff x="0" y="-1"/>
              <a:chExt cx="3371462" cy="1348587"/>
            </a:xfrm>
          </p:grpSpPr>
          <p:sp>
            <p:nvSpPr>
              <p:cNvPr id="1373" name="Прямоугольник"/>
              <p:cNvSpPr/>
              <p:nvPr/>
            </p:nvSpPr>
            <p:spPr>
              <a:xfrm>
                <a:off x="-1" y="-2"/>
                <a:ext cx="3371463" cy="1348589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15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endParaRPr/>
              </a:p>
            </p:txBody>
          </p:sp>
          <p:sp>
            <p:nvSpPr>
              <p:cNvPr id="1374" name="Tasks and conditions page"/>
              <p:cNvSpPr txBox="1"/>
              <p:nvPr/>
            </p:nvSpPr>
            <p:spPr>
              <a:xfrm>
                <a:off x="60958" y="451116"/>
                <a:ext cx="3249545" cy="446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81280" tIns="81280" rIns="81280" bIns="81280" numCol="1" anchor="ctr">
                <a:spAutoFit/>
              </a:bodyPr>
              <a:lstStyle>
                <a:lvl1pPr algn="ctr" defTabSz="889000">
                  <a:lnSpc>
                    <a:spcPct val="15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t>Tasks and conditions page</a:t>
                </a:r>
              </a:p>
            </p:txBody>
          </p:sp>
        </p:grpSp>
        <p:grpSp>
          <p:nvGrpSpPr>
            <p:cNvPr id="1378" name="Группа"/>
            <p:cNvGrpSpPr/>
            <p:nvPr/>
          </p:nvGrpSpPr>
          <p:grpSpPr>
            <a:xfrm>
              <a:off x="3843465" y="1348583"/>
              <a:ext cx="3371463" cy="3568502"/>
              <a:chOff x="0" y="-1"/>
              <a:chExt cx="3371462" cy="3568501"/>
            </a:xfrm>
          </p:grpSpPr>
          <p:sp>
            <p:nvSpPr>
              <p:cNvPr id="1376" name="Прямоугольник"/>
              <p:cNvSpPr/>
              <p:nvPr/>
            </p:nvSpPr>
            <p:spPr>
              <a:xfrm>
                <a:off x="-1" y="-2"/>
                <a:ext cx="3371464" cy="3568503"/>
              </a:xfrm>
              <a:prstGeom prst="rect">
                <a:avLst/>
              </a:prstGeom>
              <a:solidFill>
                <a:srgbClr val="FDF0D8">
                  <a:alpha val="90000"/>
                </a:srgbClr>
              </a:solidFill>
              <a:ln w="12700" cap="flat">
                <a:solidFill>
                  <a:srgbClr val="FDF0D8">
                    <a:alpha val="9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800100">
                  <a:lnSpc>
                    <a:spcPct val="150000"/>
                  </a:lnSpc>
                  <a:spcBef>
                    <a:spcPts val="300"/>
                  </a:spcBef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endParaRPr/>
              </a:p>
            </p:txBody>
          </p:sp>
          <p:sp>
            <p:nvSpPr>
              <p:cNvPr id="1377" name="List with all available tasks (clickable links to Task uploading page)…"/>
              <p:cNvSpPr txBox="1"/>
              <p:nvPr/>
            </p:nvSpPr>
            <p:spPr>
              <a:xfrm>
                <a:off x="0" y="-1"/>
                <a:ext cx="3339459" cy="33397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6011" tIns="96011" rIns="96011" bIns="96011" numCol="1" anchor="t">
                <a:spAutoFit/>
              </a:bodyPr>
              <a:lstStyle/>
              <a:p>
                <a:pPr marL="171450" lvl="1" indent="-171450" defTabSz="8001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List with all available tasks (clickable links to Task uploading page)</a:t>
                </a:r>
              </a:p>
              <a:p>
                <a:pPr marL="171450" lvl="1" indent="-171450" defTabSz="8001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View full task conditions (“…” button)</a:t>
                </a:r>
              </a:p>
              <a:p>
                <a:pPr marL="171450" lvl="1" indent="-171450" defTabSz="8001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Attempts table (with date and match percentage)</a:t>
                </a:r>
              </a:p>
              <a:p>
                <a:pPr marL="171450" lvl="1" indent="-171450" defTabSz="8001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Picture swap (button)</a:t>
                </a:r>
              </a:p>
            </p:txBody>
          </p:sp>
        </p:grpSp>
        <p:grpSp>
          <p:nvGrpSpPr>
            <p:cNvPr id="1381" name="Группа"/>
            <p:cNvGrpSpPr/>
            <p:nvPr/>
          </p:nvGrpSpPr>
          <p:grpSpPr>
            <a:xfrm>
              <a:off x="7686931" y="-2"/>
              <a:ext cx="3371464" cy="1348588"/>
              <a:chOff x="0" y="-1"/>
              <a:chExt cx="3371463" cy="1348587"/>
            </a:xfrm>
          </p:grpSpPr>
          <p:sp>
            <p:nvSpPr>
              <p:cNvPr id="1379" name="Прямоугольник"/>
              <p:cNvSpPr/>
              <p:nvPr/>
            </p:nvSpPr>
            <p:spPr>
              <a:xfrm>
                <a:off x="-1" y="-2"/>
                <a:ext cx="3371465" cy="1348589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solidFill>
                  <a:schemeClr val="accent3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15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endParaRPr/>
              </a:p>
            </p:txBody>
          </p:sp>
          <p:sp>
            <p:nvSpPr>
              <p:cNvPr id="1380" name="Task uploading page"/>
              <p:cNvSpPr txBox="1"/>
              <p:nvPr/>
            </p:nvSpPr>
            <p:spPr>
              <a:xfrm>
                <a:off x="60958" y="451116"/>
                <a:ext cx="3249546" cy="4463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81280" tIns="81280" rIns="81280" bIns="81280" numCol="1" anchor="ctr">
                <a:spAutoFit/>
              </a:bodyPr>
              <a:lstStyle>
                <a:lvl1pPr algn="ctr" defTabSz="889000">
                  <a:lnSpc>
                    <a:spcPct val="15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t>Task uploading page</a:t>
                </a:r>
              </a:p>
            </p:txBody>
          </p:sp>
        </p:grpSp>
        <p:grpSp>
          <p:nvGrpSpPr>
            <p:cNvPr id="1384" name="Группа"/>
            <p:cNvGrpSpPr/>
            <p:nvPr/>
          </p:nvGrpSpPr>
          <p:grpSpPr>
            <a:xfrm>
              <a:off x="7686931" y="1348583"/>
              <a:ext cx="3371463" cy="3568502"/>
              <a:chOff x="0" y="-1"/>
              <a:chExt cx="3371462" cy="3568501"/>
            </a:xfrm>
          </p:grpSpPr>
          <p:sp>
            <p:nvSpPr>
              <p:cNvPr id="1382" name="Прямоугольник"/>
              <p:cNvSpPr/>
              <p:nvPr/>
            </p:nvSpPr>
            <p:spPr>
              <a:xfrm>
                <a:off x="-1" y="-2"/>
                <a:ext cx="3371464" cy="3568503"/>
              </a:xfrm>
              <a:prstGeom prst="rect">
                <a:avLst/>
              </a:prstGeom>
              <a:solidFill>
                <a:srgbClr val="F4D7DC">
                  <a:alpha val="90000"/>
                </a:srgbClr>
              </a:solidFill>
              <a:ln w="12700" cap="flat">
                <a:solidFill>
                  <a:srgbClr val="F4D7DC">
                    <a:alpha val="9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889000">
                  <a:lnSpc>
                    <a:spcPct val="150000"/>
                  </a:lnSpc>
                  <a:spcBef>
                    <a:spcPts val="300"/>
                  </a:spcBef>
                  <a:defRPr sz="2000"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endParaRPr/>
              </a:p>
            </p:txBody>
          </p:sp>
          <p:sp>
            <p:nvSpPr>
              <p:cNvPr id="1383" name="Upload done task (Select File button, Upload button, Filename field)…"/>
              <p:cNvSpPr txBox="1"/>
              <p:nvPr/>
            </p:nvSpPr>
            <p:spPr>
              <a:xfrm>
                <a:off x="0" y="0"/>
                <a:ext cx="3339459" cy="25470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96011" tIns="96011" rIns="96011" bIns="96011" numCol="1" anchor="t">
                <a:spAutoFit/>
              </a:bodyPr>
              <a:lstStyle/>
              <a:p>
                <a:pPr marL="171450" lvl="1" indent="-171450" defTabSz="8001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Upload done task (Select File button, Upload button, Filename field)</a:t>
                </a:r>
              </a:p>
              <a:p>
                <a:pPr marL="171450" lvl="1" indent="-171450" defTabSz="8001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Check of uploaded task</a:t>
                </a:r>
              </a:p>
              <a:p>
                <a:pPr marL="171450" lvl="1" indent="-171450" defTabSz="8001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Picture swap (button)</a:t>
                </a:r>
              </a:p>
              <a:p>
                <a:pPr marL="171450" lvl="1" indent="-171450" defTabSz="800100">
                  <a:lnSpc>
                    <a:spcPct val="150000"/>
                  </a:lnSpc>
                  <a:spcBef>
                    <a:spcPts val="300"/>
                  </a:spcBef>
                  <a:buSzPct val="100000"/>
                  <a:buChar char="•"/>
                  <a:defRPr>
                    <a:solidFill>
                      <a:srgbClr val="132437"/>
                    </a:solidFill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Attempts table </a:t>
                </a:r>
              </a:p>
            </p:txBody>
          </p:sp>
        </p:grpSp>
      </p:grpSp>
      <p:sp>
        <p:nvSpPr>
          <p:cNvPr id="1386" name="Features"/>
          <p:cNvSpPr txBox="1">
            <a:spLocks noGrp="1"/>
          </p:cNvSpPr>
          <p:nvPr>
            <p:ph type="title"/>
          </p:nvPr>
        </p:nvSpPr>
        <p:spPr>
          <a:xfrm>
            <a:off x="965966" y="501969"/>
            <a:ext cx="3447207" cy="822705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>
            <a:lvl1pPr defTabSz="412750">
              <a:lnSpc>
                <a:spcPct val="70000"/>
              </a:lnSpc>
              <a:defRPr sz="4800" b="1" spc="-144" baseline="20833">
                <a:solidFill>
                  <a:srgbClr val="364759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364759"/>
                </a:solidFill>
              </a:rPr>
              <a:t>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Текст 2"/>
          <p:cNvSpPr txBox="1">
            <a:spLocks noGrp="1"/>
          </p:cNvSpPr>
          <p:nvPr>
            <p:ph type="body" sz="quarter" idx="1"/>
          </p:nvPr>
        </p:nvSpPr>
        <p:spPr>
          <a:xfrm>
            <a:off x="885721" y="3100565"/>
            <a:ext cx="5725438" cy="1902233"/>
          </a:xfrm>
          <a:prstGeom prst="rect">
            <a:avLst/>
          </a:prstGeom>
        </p:spPr>
        <p:txBody>
          <a:bodyPr/>
          <a:lstStyle/>
          <a:p>
            <a:pPr marL="0" indent="0" defTabSz="832103">
              <a:lnSpc>
                <a:spcPct val="100000"/>
              </a:lnSpc>
              <a:spcBef>
                <a:spcPts val="900"/>
              </a:spcBef>
              <a:buSzTx/>
              <a:buNone/>
              <a:defRPr sz="2500" spc="-100">
                <a:solidFill>
                  <a:schemeClr val="accent4"/>
                </a:solidFill>
              </a:defRPr>
            </a:pPr>
            <a:r>
              <a:t>After logging in user may solve a task on his own computer via generally usable integrated development environment (IDE). </a:t>
            </a:r>
            <a:endParaRPr spc="-91"/>
          </a:p>
          <a:p>
            <a:pPr marL="0" indent="0" defTabSz="832103">
              <a:lnSpc>
                <a:spcPct val="100000"/>
              </a:lnSpc>
              <a:spcBef>
                <a:spcPts val="900"/>
              </a:spcBef>
              <a:buSzTx/>
              <a:buNone/>
              <a:defRPr sz="2500" spc="-100">
                <a:solidFill>
                  <a:schemeClr val="accent4"/>
                </a:solidFill>
              </a:defRPr>
            </a:pPr>
            <a:r>
              <a:t>Solutions may be uploaded up to 10 times.</a:t>
            </a:r>
          </a:p>
        </p:txBody>
      </p:sp>
      <p:pic>
        <p:nvPicPr>
          <p:cNvPr id="1389" name="student.jpg" descr="studen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1339" y="593899"/>
            <a:ext cx="4064859" cy="5565990"/>
          </a:xfrm>
          <a:prstGeom prst="rect">
            <a:avLst/>
          </a:prstGeom>
          <a:ln w="12700">
            <a:miter lim="400000"/>
          </a:ln>
        </p:spPr>
      </p:pic>
      <p:sp>
        <p:nvSpPr>
          <p:cNvPr id="1390" name="Task…"/>
          <p:cNvSpPr txBox="1">
            <a:spLocks noGrp="1"/>
          </p:cNvSpPr>
          <p:nvPr>
            <p:ph type="title"/>
          </p:nvPr>
        </p:nvSpPr>
        <p:spPr>
          <a:xfrm>
            <a:off x="890923" y="541029"/>
            <a:ext cx="5715034" cy="2549501"/>
          </a:xfrm>
          <a:prstGeom prst="rect">
            <a:avLst/>
          </a:prstGeom>
        </p:spPr>
        <p:txBody>
          <a:bodyPr lIns="25400" tIns="25400" rIns="25400" bIns="25400" anchor="t">
            <a:noAutofit/>
          </a:bodyPr>
          <a:lstStyle/>
          <a:p>
            <a:pPr defTabSz="412750">
              <a:lnSpc>
                <a:spcPct val="70000"/>
              </a:lnSpc>
              <a:defRPr sz="5600" b="1" spc="-168" baseline="17857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rgbClr val="364759"/>
                </a:solidFill>
              </a:rPr>
              <a:t>Task</a:t>
            </a:r>
            <a:r>
              <a:t> </a:t>
            </a:r>
          </a:p>
          <a:p>
            <a:pPr defTabSz="412750">
              <a:lnSpc>
                <a:spcPct val="70000"/>
              </a:lnSpc>
              <a:defRPr sz="5600" b="1" spc="-168" baseline="17857">
                <a:solidFill>
                  <a:srgbClr val="364759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Uploading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TextShape 2"/>
          <p:cNvSpPr txBox="1"/>
          <p:nvPr/>
        </p:nvSpPr>
        <p:spPr>
          <a:xfrm>
            <a:off x="3691080" y="1877398"/>
            <a:ext cx="7252201" cy="830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defRPr sz="3000" spc="-1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Functional Details</a:t>
            </a:r>
            <a:br/>
            <a:r>
              <a:t>Back-end</a:t>
            </a:r>
          </a:p>
        </p:txBody>
      </p:sp>
      <p:sp>
        <p:nvSpPr>
          <p:cNvPr id="1393" name="TextShape 3"/>
          <p:cNvSpPr txBox="1"/>
          <p:nvPr/>
        </p:nvSpPr>
        <p:spPr>
          <a:xfrm>
            <a:off x="1238399" y="1877040"/>
            <a:ext cx="1713603" cy="398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spc="-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658F"/>
      </a:accent1>
      <a:accent2>
        <a:srgbClr val="F5B33C"/>
      </a:accent2>
      <a:accent3>
        <a:srgbClr val="C8394F"/>
      </a:accent3>
      <a:accent4>
        <a:srgbClr val="61707E"/>
      </a:accent4>
      <a:accent5>
        <a:srgbClr val="929DA6"/>
      </a:accent5>
      <a:accent6>
        <a:srgbClr val="C7CDD2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Широкоэкранный</PresentationFormat>
  <Paragraphs>67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Gill Sans</vt:lpstr>
      <vt:lpstr>Helvetica Light</vt:lpstr>
      <vt:lpstr>Helvetica Neue</vt:lpstr>
      <vt:lpstr>Arial</vt:lpstr>
      <vt:lpstr>Calibri</vt:lpstr>
      <vt:lpstr>Helvetica</vt:lpstr>
      <vt:lpstr>Office Theme</vt:lpstr>
      <vt:lpstr>Презентация PowerPoint</vt:lpstr>
      <vt:lpstr>Agenda</vt:lpstr>
      <vt:lpstr>Overview</vt:lpstr>
      <vt:lpstr>Project target</vt:lpstr>
      <vt:lpstr>Презентация PowerPoint</vt:lpstr>
      <vt:lpstr>High-level Design</vt:lpstr>
      <vt:lpstr>Features</vt:lpstr>
      <vt:lpstr>Task  Uploading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kiku kamayashi</cp:lastModifiedBy>
  <cp:revision>1</cp:revision>
  <dcterms:modified xsi:type="dcterms:W3CDTF">2020-02-19T20:27:20Z</dcterms:modified>
</cp:coreProperties>
</file>