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  <p:sldId id="270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1" autoAdjust="0"/>
    <p:restoredTop sz="96654" autoAdjust="0"/>
  </p:normalViewPr>
  <p:slideViewPr>
    <p:cSldViewPr snapToGrid="0" snapToObjects="1">
      <p:cViewPr varScale="1">
        <p:scale>
          <a:sx n="97" d="100"/>
          <a:sy n="97" d="100"/>
        </p:scale>
        <p:origin x="136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F6D3-AF80-4F30-B2F3-7098CEAF72E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0682-0DE4-4DE6-B62A-FB30451B21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IT WORKS – NOW TO UNDERSTAND HOW WEL IT WORKS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IT WORKS – NOW TO UNDERSTAND HOW WEL IT WORKS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PROFILING REVEALED…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NEW DIRECTION OF RESEARCH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4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NEW DIRECTION OF RESEARCH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0682-0DE4-4DE6-B62A-FB30451B2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4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7301" r="18126"/>
          <a:stretch/>
        </p:blipFill>
        <p:spPr>
          <a:xfrm>
            <a:off x="1580146" y="1"/>
            <a:ext cx="7563854" cy="6858000"/>
          </a:xfrm>
        </p:spPr>
      </p:pic>
      <p:sp>
        <p:nvSpPr>
          <p:cNvPr id="10" name="Ondertitel 9"/>
          <p:cNvSpPr>
            <a:spLocks noGrp="1"/>
          </p:cNvSpPr>
          <p:nvPr>
            <p:ph type="subTitle" idx="1"/>
          </p:nvPr>
        </p:nvSpPr>
        <p:spPr>
          <a:xfrm>
            <a:off x="1802192" y="4271062"/>
            <a:ext cx="7067378" cy="1704621"/>
          </a:xfrm>
        </p:spPr>
        <p:txBody>
          <a:bodyPr anchor="b">
            <a:normAutofit/>
          </a:bodyPr>
          <a:lstStyle/>
          <a:p>
            <a:r>
              <a:rPr lang="en-US"/>
              <a:t>P.W.G. Brussee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582357"/>
          </a:xfrm>
          <a:solidFill>
            <a:srgbClr val="00A6D6"/>
          </a:solidFill>
        </p:spPr>
        <p:txBody>
          <a:bodyPr anchor="t">
            <a:no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Attack-resilient media using phone-to-phone networking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Content discovery – Sequence</a:t>
            </a:r>
          </a:p>
        </p:txBody>
      </p:sp>
      <p:pic>
        <p:nvPicPr>
          <p:cNvPr id="17" name="Tijdelijke aanduiding voor inhoud 11" descr="content_dissemination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86" t="21832" r="1018" b="16915"/>
          <a:stretch/>
        </p:blipFill>
        <p:spPr>
          <a:xfrm>
            <a:off x="457200" y="1886219"/>
            <a:ext cx="8358188" cy="3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8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Content discovery – Results</a:t>
            </a:r>
            <a:endParaRPr lang="en-US" dirty="0"/>
          </a:p>
        </p:txBody>
      </p:sp>
      <p:pic>
        <p:nvPicPr>
          <p:cNvPr id="9" name="Tijdelijke aanduiding voor inhoud 3" descr="boxplot-nrofdevices-130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9" t="25301" r="2286" b="22461"/>
          <a:stretch/>
        </p:blipFill>
        <p:spPr>
          <a:xfrm>
            <a:off x="141890" y="2090599"/>
            <a:ext cx="8915400" cy="3019592"/>
          </a:xfrm>
        </p:spPr>
      </p:pic>
    </p:spTree>
    <p:extLst>
      <p:ext uri="{BB962C8B-B14F-4D97-AF65-F5344CB8AC3E}">
        <p14:creationId xmlns:p14="http://schemas.microsoft.com/office/powerpoint/2010/main" val="122614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Multichain</a:t>
            </a:r>
            <a:endParaRPr lang="en-US" dirty="0"/>
          </a:p>
        </p:txBody>
      </p:sp>
      <p:pic>
        <p:nvPicPr>
          <p:cNvPr id="4" name="Tijdelijke aanduiding voor inhoud 3" descr="multichain_scale_2599_25k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0" t="15570" r="2102" b="7517"/>
          <a:stretch/>
        </p:blipFill>
        <p:spPr>
          <a:xfrm>
            <a:off x="78828" y="1571968"/>
            <a:ext cx="8899635" cy="4371631"/>
          </a:xfrm>
        </p:spPr>
      </p:pic>
    </p:spTree>
    <p:extLst>
      <p:ext uri="{BB962C8B-B14F-4D97-AF65-F5344CB8AC3E}">
        <p14:creationId xmlns:p14="http://schemas.microsoft.com/office/powerpoint/2010/main" val="80055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3. Startup time</a:t>
            </a:r>
            <a:endParaRPr lang="en-US" dirty="0"/>
          </a:p>
        </p:txBody>
      </p:sp>
      <p:pic>
        <p:nvPicPr>
          <p:cNvPr id="4" name="Tijdelijke aanduiding voor inhoud 3" descr="boxplot-startup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20" t="35356" r="10352" b="31552"/>
          <a:stretch/>
        </p:blipFill>
        <p:spPr>
          <a:xfrm>
            <a:off x="138991" y="2120462"/>
            <a:ext cx="8786756" cy="2225986"/>
          </a:xfrm>
        </p:spPr>
      </p:pic>
    </p:spTree>
    <p:extLst>
      <p:ext uri="{BB962C8B-B14F-4D97-AF65-F5344CB8AC3E}">
        <p14:creationId xmlns:p14="http://schemas.microsoft.com/office/powerpoint/2010/main" val="78815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85" y="506181"/>
            <a:ext cx="4389129" cy="3291847"/>
          </a:xfrm>
          <a:prstGeom prst="rect">
            <a:avLst/>
          </a:prstGeom>
        </p:spPr>
      </p:pic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145" y="506181"/>
            <a:ext cx="4389129" cy="329184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1" y="3523708"/>
            <a:ext cx="4389129" cy="329184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997" y="3523708"/>
            <a:ext cx="4357417" cy="32918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358328" cy="1417638"/>
          </a:xfrm>
        </p:spPr>
        <p:txBody>
          <a:bodyPr anchor="t"/>
          <a:lstStyle/>
          <a:p>
            <a:r>
              <a:rPr lang="en-US" dirty="0"/>
              <a:t>4. API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68691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8" y="5086783"/>
            <a:ext cx="8815528" cy="1577288"/>
          </a:xfrm>
          <a:prstGeom prst="rect">
            <a:avLst/>
          </a:prstGeom>
        </p:spPr>
      </p:pic>
      <p:pic>
        <p:nvPicPr>
          <p:cNvPr id="10" name="Tijdelijke aanduiding voor inhou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8" y="3088237"/>
            <a:ext cx="8815528" cy="157728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38" y="1089691"/>
            <a:ext cx="8815528" cy="15772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358328" cy="1143000"/>
          </a:xfrm>
        </p:spPr>
        <p:txBody>
          <a:bodyPr anchor="t"/>
          <a:lstStyle/>
          <a:p>
            <a:r>
              <a:rPr lang="en-US" dirty="0"/>
              <a:t>5. CPU utilization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0" y="1089691"/>
            <a:ext cx="8915400" cy="5768310"/>
          </a:xfrm>
        </p:spPr>
        <p:txBody>
          <a:bodyPr>
            <a:normAutofit/>
          </a:bodyPr>
          <a:lstStyle/>
          <a:p>
            <a:pPr marL="57150" indent="0" algn="ctr">
              <a:lnSpc>
                <a:spcPct val="100000"/>
              </a:lnSpc>
              <a:buNone/>
            </a:pPr>
            <a:r>
              <a:rPr lang="nl-NL" sz="2000" dirty="0"/>
              <a:t>Tribler GUI</a:t>
            </a:r>
            <a:endParaRPr lang="en-US" sz="2000" dirty="0"/>
          </a:p>
          <a:p>
            <a:pPr marL="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57150" indent="0" algn="ctr">
              <a:lnSpc>
                <a:spcPct val="200000"/>
              </a:lnSpc>
              <a:buNone/>
            </a:pPr>
            <a:r>
              <a:rPr lang="en-US" sz="2000" dirty="0"/>
              <a:t>Tribler service</a:t>
            </a:r>
          </a:p>
          <a:p>
            <a:pPr marL="5715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57150" indent="0" algn="ctr">
              <a:lnSpc>
                <a:spcPct val="200000"/>
              </a:lnSpc>
              <a:buNone/>
            </a:pPr>
            <a:endParaRPr lang="nl-NL" sz="20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/>
              <a:t>VLC video player</a:t>
            </a:r>
          </a:p>
        </p:txBody>
      </p:sp>
    </p:spTree>
    <p:extLst>
      <p:ext uri="{BB962C8B-B14F-4D97-AF65-F5344CB8AC3E}">
        <p14:creationId xmlns:p14="http://schemas.microsoft.com/office/powerpoint/2010/main" val="401032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 (1)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Self-compilation and morphing stealth capabilities</a:t>
            </a:r>
          </a:p>
          <a:p>
            <a:pPr lvl="1"/>
            <a:r>
              <a:rPr lang="en-US" dirty="0"/>
              <a:t>Multi-core optimization</a:t>
            </a:r>
          </a:p>
          <a:p>
            <a:pPr lvl="1"/>
            <a:r>
              <a:rPr lang="en-US" dirty="0"/>
              <a:t>Streaming API</a:t>
            </a:r>
          </a:p>
          <a:p>
            <a:pPr lvl="1"/>
            <a:r>
              <a:rPr lang="en-US" dirty="0"/>
              <a:t>Towards other platforms</a:t>
            </a:r>
          </a:p>
          <a:p>
            <a:pPr lvl="1"/>
            <a:r>
              <a:rPr lang="en-US" dirty="0"/>
              <a:t>Bootstrap peers with NFC + Bluetooth</a:t>
            </a:r>
          </a:p>
          <a:p>
            <a:pPr lvl="1"/>
            <a:r>
              <a:rPr lang="en-US" dirty="0"/>
              <a:t>Automated ad hoc Wi-Fi</a:t>
            </a:r>
          </a:p>
        </p:txBody>
      </p:sp>
    </p:spTree>
    <p:extLst>
      <p:ext uri="{BB962C8B-B14F-4D97-AF65-F5344CB8AC3E}">
        <p14:creationId xmlns:p14="http://schemas.microsoft.com/office/powerpoint/2010/main" val="95635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 (2)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Tribler research with mobile devices</a:t>
            </a:r>
          </a:p>
          <a:p>
            <a:pPr lvl="1"/>
            <a:r>
              <a:rPr lang="en-US" dirty="0"/>
              <a:t>Large-scale experiment with various degrees of powerful censors</a:t>
            </a:r>
          </a:p>
          <a:p>
            <a:pPr lvl="1"/>
            <a:r>
              <a:rPr lang="en-US" dirty="0"/>
              <a:t>How viral spreading of eyewitness content behaves in the real world</a:t>
            </a:r>
          </a:p>
          <a:p>
            <a:pPr lvl="1"/>
            <a:r>
              <a:rPr lang="en-US" dirty="0"/>
              <a:t>Effects of local crowds on anonymity with onion routing</a:t>
            </a:r>
          </a:p>
          <a:p>
            <a:pPr lvl="1"/>
            <a:r>
              <a:rPr lang="en-US" dirty="0"/>
              <a:t>Credit mining using shared private keychain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reuters-news-sources-ages.pdf - Foxit Reader"/>
          <p:cNvPicPr>
            <a:picLocks noChangeAspect="1"/>
          </p:cNvPicPr>
          <p:nvPr/>
        </p:nvPicPr>
        <p:blipFill rotWithShape="1">
          <a:blip r:embed="rId2"/>
          <a:srcRect l="3018" t="28787" r="15483" b="25931"/>
          <a:stretch/>
        </p:blipFill>
        <p:spPr>
          <a:xfrm>
            <a:off x="211747" y="3074276"/>
            <a:ext cx="8743067" cy="2950137"/>
          </a:xfrm>
          <a:prstGeom prst="rect">
            <a:avLst/>
          </a:prstGeom>
        </p:spPr>
      </p:pic>
      <p:pic>
        <p:nvPicPr>
          <p:cNvPr id="5" name="Afbeelding 4" descr="reuters-news-sources-ages.pdf - Foxit Reader"/>
          <p:cNvPicPr>
            <a:picLocks noChangeAspect="1"/>
          </p:cNvPicPr>
          <p:nvPr/>
        </p:nvPicPr>
        <p:blipFill rotWithShape="1">
          <a:blip r:embed="rId2"/>
          <a:srcRect l="90478" t="32213" r="2155" b="45285"/>
          <a:stretch/>
        </p:blipFill>
        <p:spPr>
          <a:xfrm>
            <a:off x="5389169" y="2972526"/>
            <a:ext cx="688427" cy="12770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has a smartphone and uses it for everything</a:t>
            </a:r>
          </a:p>
        </p:txBody>
      </p:sp>
    </p:spTree>
    <p:extLst>
      <p:ext uri="{BB962C8B-B14F-4D97-AF65-F5344CB8AC3E}">
        <p14:creationId xmlns:p14="http://schemas.microsoft.com/office/powerpoint/2010/main" val="37799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Viral spreading</a:t>
            </a:r>
            <a:endParaRPr lang="en-US" dirty="0"/>
          </a:p>
        </p:txBody>
      </p:sp>
      <p:pic>
        <p:nvPicPr>
          <p:cNvPr id="5" name="Tijdelijke aanduiding voor inhoud 4" descr="viral_spreading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17" t="8564" r="11401" b="3726"/>
          <a:stretch/>
        </p:blipFill>
        <p:spPr>
          <a:xfrm>
            <a:off x="2023083" y="1600200"/>
            <a:ext cx="6586910" cy="4648200"/>
          </a:xfrm>
        </p:spPr>
      </p:pic>
    </p:spTree>
    <p:extLst>
      <p:ext uri="{BB962C8B-B14F-4D97-AF65-F5344CB8AC3E}">
        <p14:creationId xmlns:p14="http://schemas.microsoft.com/office/powerpoint/2010/main" val="6540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Adversary</a:t>
            </a:r>
            <a:r>
              <a:rPr lang="nl-NL" dirty="0"/>
              <a:t> model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Kill-switches</a:t>
            </a:r>
          </a:p>
          <a:p>
            <a:pPr lvl="1"/>
            <a:r>
              <a:rPr lang="nl-NL"/>
              <a:t>Egypt, Syria, Turkey</a:t>
            </a:r>
          </a:p>
          <a:p>
            <a:r>
              <a:rPr lang="nl-NL"/>
              <a:t>Natural disasters</a:t>
            </a:r>
          </a:p>
          <a:p>
            <a:r>
              <a:rPr lang="nl-NL"/>
              <a:t>Not solved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0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Tribler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Information sharing platform</a:t>
            </a:r>
          </a:p>
          <a:p>
            <a:r>
              <a:rPr lang="en-US"/>
              <a:t>Attack-resilience</a:t>
            </a:r>
          </a:p>
          <a:p>
            <a:pPr lvl="1"/>
            <a:r>
              <a:rPr lang="en-US"/>
              <a:t>Fully decentralized</a:t>
            </a:r>
          </a:p>
          <a:p>
            <a:pPr lvl="1"/>
            <a:r>
              <a:rPr lang="nl-NL"/>
              <a:t>S</a:t>
            </a:r>
            <a:r>
              <a:rPr lang="en-US"/>
              <a:t>elf-organizing</a:t>
            </a:r>
          </a:p>
          <a:p>
            <a:r>
              <a:rPr lang="en-US"/>
              <a:t>Anonymity: onion</a:t>
            </a:r>
            <a:r>
              <a:rPr lang="nl-NL"/>
              <a:t> routing</a:t>
            </a:r>
            <a:endParaRPr lang="en-US"/>
          </a:p>
          <a:p>
            <a:r>
              <a:rPr lang="nl-NL"/>
              <a:t>T</a:t>
            </a:r>
            <a:r>
              <a:rPr lang="en-US"/>
              <a:t>rust: blockchain</a:t>
            </a:r>
          </a:p>
          <a:p>
            <a:r>
              <a:rPr lang="en-US"/>
              <a:t>TU Delft research project</a:t>
            </a:r>
            <a:endParaRPr lang="en-US" dirty="0"/>
          </a:p>
        </p:txBody>
      </p:sp>
      <p:pic>
        <p:nvPicPr>
          <p:cNvPr id="8" name="Tijdelijke aanduiding voor inhou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98" y="0"/>
            <a:ext cx="79068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design</a:t>
            </a:r>
          </a:p>
        </p:txBody>
      </p:sp>
      <p:pic>
        <p:nvPicPr>
          <p:cNvPr id="15" name="Tijdelijke aanduiding voor inhoud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283" y="1600200"/>
            <a:ext cx="5860509" cy="4648200"/>
          </a:xfrm>
        </p:spPr>
      </p:pic>
    </p:spTree>
    <p:extLst>
      <p:ext uri="{BB962C8B-B14F-4D97-AF65-F5344CB8AC3E}">
        <p14:creationId xmlns:p14="http://schemas.microsoft.com/office/powerpoint/2010/main" val="980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0"/>
            <a:ext cx="3857625" cy="68580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56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Content discovery: quick? Scalable?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Multichain: scalable?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Startup time: quick?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API responsiveness: quick?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CPU utilization: multi-core processing?</a:t>
            </a:r>
          </a:p>
          <a:p>
            <a:pPr marL="0" indent="0">
              <a:buNone/>
            </a:pPr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74596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Content discovery – Setup</a:t>
            </a:r>
          </a:p>
        </p:txBody>
      </p:sp>
      <p:pic>
        <p:nvPicPr>
          <p:cNvPr id="4" name="Tijdelijke aanduiding voor inhoud 4" descr="viral_spreading.pdf - Foxit Reade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14" t="9939" r="47578" b="5431"/>
          <a:stretch/>
        </p:blipFill>
        <p:spPr>
          <a:xfrm>
            <a:off x="182149" y="1782924"/>
            <a:ext cx="2907892" cy="389123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4192" t="1654" r="3014" b="1956"/>
          <a:stretch/>
        </p:blipFill>
        <p:spPr>
          <a:xfrm>
            <a:off x="3421117" y="1623847"/>
            <a:ext cx="6922820" cy="4209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echthoek 5"/>
          <p:cNvSpPr/>
          <p:nvPr/>
        </p:nvSpPr>
        <p:spPr>
          <a:xfrm>
            <a:off x="111204" y="1717183"/>
            <a:ext cx="1433816" cy="331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249</Words>
  <Application>Microsoft Office PowerPoint</Application>
  <PresentationFormat>Diavoorstelling (4:3)</PresentationFormat>
  <Paragraphs>65</Paragraphs>
  <Slides>18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Office Theme</vt:lpstr>
      <vt:lpstr>Custom Design</vt:lpstr>
      <vt:lpstr>Attack-resilient media using phone-to-phone networking</vt:lpstr>
      <vt:lpstr>Context</vt:lpstr>
      <vt:lpstr>Viral spreading</vt:lpstr>
      <vt:lpstr>Adversary model</vt:lpstr>
      <vt:lpstr>Tribler</vt:lpstr>
      <vt:lpstr>System architecture design</vt:lpstr>
      <vt:lpstr>PowerPoint-presentatie</vt:lpstr>
      <vt:lpstr>Experiments</vt:lpstr>
      <vt:lpstr>1. Content discovery – Setup</vt:lpstr>
      <vt:lpstr>1. Content discovery – Sequence</vt:lpstr>
      <vt:lpstr>1. Content discovery – Results</vt:lpstr>
      <vt:lpstr>2. Multichain</vt:lpstr>
      <vt:lpstr>3. Startup time</vt:lpstr>
      <vt:lpstr>4. API responsiveness</vt:lpstr>
      <vt:lpstr>5. CPU utilization</vt:lpstr>
      <vt:lpstr>Conclusions and future work (1)</vt:lpstr>
      <vt:lpstr>Conclusions and future work (2)</vt:lpstr>
      <vt:lpstr>Questions?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Paul Brussee</cp:lastModifiedBy>
  <cp:revision>49</cp:revision>
  <dcterms:created xsi:type="dcterms:W3CDTF">2015-07-09T11:57:30Z</dcterms:created>
  <dcterms:modified xsi:type="dcterms:W3CDTF">2016-12-12T19:21:39Z</dcterms:modified>
</cp:coreProperties>
</file>