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handoutMasterIdLst>
    <p:handoutMasterId r:id="rId8"/>
  </p:handoutMasterIdLst>
  <p:sldIdLst>
    <p:sldId id="256" r:id="rId3"/>
    <p:sldId id="266" r:id="rId4"/>
    <p:sldId id="265" r:id="rId5"/>
    <p:sldId id="268" r:id="rId6"/>
    <p:sldId id="269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1" autoAdjust="0"/>
    <p:restoredTop sz="96654" autoAdjust="0"/>
  </p:normalViewPr>
  <p:slideViewPr>
    <p:cSldViewPr snapToGrid="0" snapToObjects="1">
      <p:cViewPr>
        <p:scale>
          <a:sx n="134" d="100"/>
          <a:sy n="134" d="100"/>
        </p:scale>
        <p:origin x="-5032" y="-2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01/09/15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01/09/15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image" Target="../media/image2.emf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rmAutofit/>
          </a:bodyPr>
          <a:lstStyle/>
          <a:p>
            <a:pPr algn="l"/>
            <a:endParaRPr lang="en-US" sz="88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914650"/>
            <a:ext cx="5892160" cy="1314450"/>
          </a:xfrm>
        </p:spPr>
        <p:txBody>
          <a:bodyPr/>
          <a:lstStyle/>
          <a:p>
            <a:pPr algn="l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7600" y="-28800"/>
            <a:ext cx="9241200" cy="5194800"/>
          </a:xfrm>
        </p:spPr>
      </p:pic>
      <p:sp>
        <p:nvSpPr>
          <p:cNvPr id="4" name="Rectangle 3"/>
          <p:cNvSpPr/>
          <p:nvPr/>
        </p:nvSpPr>
        <p:spPr bwMode="auto">
          <a:xfrm>
            <a:off x="-122335" y="-68813"/>
            <a:ext cx="4752528" cy="76741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</a:bodyPr>
          <a:lstStyle/>
          <a:p>
            <a:pPr defTabSz="914260" eaLnBrk="0" hangingPunct="0"/>
            <a:endParaRPr lang="en-US" sz="2400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9820" y="80576"/>
            <a:ext cx="4123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rial"/>
                <a:ea typeface="ヒラギノ角ゴ ProN W3" charset="0"/>
                <a:cs typeface="Arial"/>
                <a:sym typeface="Tahoma" charset="0"/>
              </a:rPr>
              <a:t>Insert a picture </a:t>
            </a:r>
            <a:endParaRPr lang="en-US" sz="3600" dirty="0"/>
          </a:p>
        </p:txBody>
      </p:sp>
      <p:pic>
        <p:nvPicPr>
          <p:cNvPr id="9" name="Afbeelding 8" descr="TUDelft_LogoZWAR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9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_LNS3501.jpg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6000"/>
            <a:ext cx="9144000" cy="5202000"/>
          </a:xfrm>
        </p:spPr>
      </p:pic>
      <p:sp>
        <p:nvSpPr>
          <p:cNvPr id="4" name="Rectangle 3"/>
          <p:cNvSpPr/>
          <p:nvPr/>
        </p:nvSpPr>
        <p:spPr bwMode="auto">
          <a:xfrm>
            <a:off x="-122335" y="-68813"/>
            <a:ext cx="4752528" cy="76741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</a:bodyPr>
          <a:lstStyle/>
          <a:p>
            <a:pPr defTabSz="914260" eaLnBrk="0" hangingPunct="0"/>
            <a:endParaRPr lang="en-US" sz="2400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9820" y="80576"/>
            <a:ext cx="4123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rial"/>
                <a:ea typeface="ヒラギノ角ゴ ProN W3" charset="0"/>
                <a:cs typeface="Arial"/>
                <a:sym typeface="Tahoma" charset="0"/>
              </a:rPr>
              <a:t>Insert a picture </a:t>
            </a:r>
            <a:endParaRPr lang="en-US" sz="3600" dirty="0"/>
          </a:p>
        </p:txBody>
      </p:sp>
      <p:pic>
        <p:nvPicPr>
          <p:cNvPr id="8" name="Picture 3" descr="TU_P5#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2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6</Words>
  <Application>Microsoft Macintosh PowerPoint</Application>
  <PresentationFormat>On-screen Show (16:9)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Saskia de Been   </cp:lastModifiedBy>
  <cp:revision>24</cp:revision>
  <dcterms:created xsi:type="dcterms:W3CDTF">2015-07-09T11:57:30Z</dcterms:created>
  <dcterms:modified xsi:type="dcterms:W3CDTF">2015-09-01T13:36:46Z</dcterms:modified>
</cp:coreProperties>
</file>