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266" r:id="rId4"/>
    <p:sldId id="265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5032" y="-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01/09/15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32400"/>
            <a:ext cx="9193470" cy="69516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Afbeelding 2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22335" y="-91750"/>
            <a:ext cx="4752528" cy="10232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107434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7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6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Saskia de Been   </cp:lastModifiedBy>
  <cp:revision>19</cp:revision>
  <dcterms:created xsi:type="dcterms:W3CDTF">2015-07-09T11:57:30Z</dcterms:created>
  <dcterms:modified xsi:type="dcterms:W3CDTF">2015-09-01T13:14:23Z</dcterms:modified>
</cp:coreProperties>
</file>