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DDD8-8895-BD42-9779-7D2A0477B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2EAE-9E98-8834-3518-1B5CC515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372F-29E1-D0B0-0B78-26709402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D74B-E3CD-63F2-DD2E-C204E171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6658-FE85-75C4-C50A-58121B8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56A-B435-895E-BA4E-3BB11CA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1394F-CFC1-4AFC-F583-7A329AE2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5752-F341-6EC3-9895-2902E79F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4154-239E-865C-F4BD-7A7A1C4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852D-9F1F-7505-D87C-F1ABB840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E8159-7229-6ED5-1006-E22916405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BDB59-0CC3-4B7A-B450-9D61584E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82E2-D293-CB5F-91E5-D2751959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9223-9C0A-673C-41B0-6E7A3825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9D26-13D9-8769-A935-A69D84C4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DFD-4250-5E62-B2D5-37CC9147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AACC-9E16-5BDB-AE72-3C2DE272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7D00-7829-41B9-FADD-84531410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6DA9-1B6B-EC2E-3645-D070257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6343-7BCF-C518-CCA0-F74DE22A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0504-2DEF-0766-AB0B-1709EF58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D90C-1539-88CE-AA5A-DB78CA70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F568-B6E1-4C02-1C6F-6523713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E99A-4A7F-CFFD-9AA8-19E89EDE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A49A-61CB-F424-7884-3DBC33D8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BE7E-11A5-32D5-7E97-5347C4DC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5051-6850-85C4-3C36-0CD64E479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EEEB-99DC-8F84-A90D-38257F9E3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02D7-EDAC-892F-8618-0C738DD7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EA89-5E43-E4A9-28E1-233B971A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F434-CB14-373C-FB54-4C42A800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172F-772D-4F80-A3F4-0D940F0F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29D2-4066-8BB7-EC9A-44845D66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54D85-6E71-9938-702C-530A7135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12E3D-F3FA-A157-3257-DDE66263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95275-8035-CDFA-67FA-E545D6A4F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2BC03-C3F0-77F7-B32D-15C5A3CE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875F4-A602-12BD-38A1-EAF874E9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DF206-E427-210C-5CE7-4D7F9625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279-34BD-509B-2C63-4D732EC2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B4B6-A0D0-F99F-BD83-0A61366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D6EE0-0396-6BA0-F9F1-3BFEEF95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EA7F2-9F1F-5FB7-2E48-D27F70F3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686D-AFA2-3A33-DE96-8E225BF3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08924-0D4A-E78E-13AE-EA610D42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44DD-B007-16DF-8E99-9A298992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22C6-1654-7174-3B23-0AEC51DE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36CF-A393-4C63-1C8A-7959DA46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D96E3-C60C-EF01-8794-2C248C1E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D1213-DE62-2404-5A08-5BE4BAF0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211F-DA6E-32C9-E7BD-24E807E6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5936-BFA9-7EE3-8784-7FAF09B2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FBBA-451E-1E37-E894-7BB4ADE5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48773-D6D4-222C-0208-8310431CF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EF67A-C149-F197-9252-FBD399F6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23B0-4CFD-25A0-737F-4D21DD9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05F0-2155-B7F4-3126-7FC7B84D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EB8E-4AD9-A119-4217-B53D173F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600BB-A8CC-5317-658E-6BF2108F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3CCFE-7E4F-029B-DC8D-4B6A1D40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3CFE-3A2F-A729-C6C0-2088F2301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B3467-3920-AB4B-A5BF-4008EF6A357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5B10-68D1-AD98-481E-81B96DEF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C89D-99F7-D827-2B1C-E15A2E86D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2EC9-7276-5341-99F4-506A625B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images of people and art&#10;&#10;AI-generated content may be incorrect.">
            <a:extLst>
              <a:ext uri="{FF2B5EF4-FFF2-40B4-BE49-F238E27FC236}">
                <a16:creationId xmlns:a16="http://schemas.microsoft.com/office/drawing/2014/main" id="{1545C6DB-7456-5B83-D004-DB5C647F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705"/>
          <a:stretch>
            <a:fillRect/>
          </a:stretch>
        </p:blipFill>
        <p:spPr>
          <a:xfrm>
            <a:off x="1958918" y="1177482"/>
            <a:ext cx="4137082" cy="4503035"/>
          </a:xfrm>
          <a:prstGeom prst="rect">
            <a:avLst/>
          </a:prstGeom>
        </p:spPr>
      </p:pic>
      <p:pic>
        <p:nvPicPr>
          <p:cNvPr id="7" name="Picture 6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5D976904-6C74-F306-3F50-7214FAEA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35" y="1505537"/>
            <a:ext cx="3880065" cy="4325482"/>
          </a:xfrm>
          <a:prstGeom prst="rect">
            <a:avLst/>
          </a:prstGeom>
        </p:spPr>
      </p:pic>
      <p:pic>
        <p:nvPicPr>
          <p:cNvPr id="9" name="Picture 8" descr="A black arrow with purple and green text&#10;&#10;AI-generated content may be incorrect.">
            <a:extLst>
              <a:ext uri="{FF2B5EF4-FFF2-40B4-BE49-F238E27FC236}">
                <a16:creationId xmlns:a16="http://schemas.microsoft.com/office/drawing/2014/main" id="{B7823B33-F662-FD64-DABE-10ED75178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060" y="2574535"/>
            <a:ext cx="2246875" cy="21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Russell</dc:creator>
  <cp:lastModifiedBy>Bryan Russell</cp:lastModifiedBy>
  <cp:revision>1</cp:revision>
  <dcterms:created xsi:type="dcterms:W3CDTF">2025-09-24T18:01:56Z</dcterms:created>
  <dcterms:modified xsi:type="dcterms:W3CDTF">2025-09-24T18:06:28Z</dcterms:modified>
</cp:coreProperties>
</file>