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Predição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Porcentagem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Gates</c:v>
                </c:pt>
                <c:pt idx="1">
                  <c:v>Musk</c:v>
                </c:pt>
                <c:pt idx="2">
                  <c:v>Obama</c:v>
                </c:pt>
                <c:pt idx="3">
                  <c:v>Trump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76-42C1-9CC9-6D905E16C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0881056"/>
        <c:axId val="428470112"/>
      </c:barChart>
      <c:catAx>
        <c:axId val="430881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8470112"/>
        <c:crosses val="autoZero"/>
        <c:auto val="1"/>
        <c:lblAlgn val="ctr"/>
        <c:lblOffset val="100"/>
        <c:noMultiLvlLbl val="0"/>
      </c:catAx>
      <c:valAx>
        <c:axId val="42847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088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Predição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Porcentagem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Gates</c:v>
                </c:pt>
                <c:pt idx="1">
                  <c:v>Musk</c:v>
                </c:pt>
                <c:pt idx="2">
                  <c:v>Obama</c:v>
                </c:pt>
                <c:pt idx="3">
                  <c:v>Trump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</c:v>
                </c:pt>
                <c:pt idx="1">
                  <c:v>16</c:v>
                </c:pt>
                <c:pt idx="2">
                  <c:v>80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76-42C1-9CC9-6D905E16C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0881056"/>
        <c:axId val="428470112"/>
      </c:barChart>
      <c:catAx>
        <c:axId val="430881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8470112"/>
        <c:crosses val="autoZero"/>
        <c:auto val="1"/>
        <c:lblAlgn val="ctr"/>
        <c:lblOffset val="100"/>
        <c:noMultiLvlLbl val="0"/>
      </c:catAx>
      <c:valAx>
        <c:axId val="42847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088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Predição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Porcentagem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Gates</c:v>
                </c:pt>
                <c:pt idx="1">
                  <c:v>Musk</c:v>
                </c:pt>
                <c:pt idx="2">
                  <c:v>Obama</c:v>
                </c:pt>
                <c:pt idx="3">
                  <c:v>Trump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23</c:v>
                </c:pt>
                <c:pt idx="1">
                  <c:v>52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76-42C1-9CC9-6D905E16C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0881056"/>
        <c:axId val="428470112"/>
      </c:barChart>
      <c:catAx>
        <c:axId val="430881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8470112"/>
        <c:crosses val="autoZero"/>
        <c:auto val="1"/>
        <c:lblAlgn val="ctr"/>
        <c:lblOffset val="100"/>
        <c:noMultiLvlLbl val="0"/>
      </c:catAx>
      <c:valAx>
        <c:axId val="42847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088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Predição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Porcentagem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Gates</c:v>
                </c:pt>
                <c:pt idx="1">
                  <c:v>Musk</c:v>
                </c:pt>
                <c:pt idx="2">
                  <c:v>Obama</c:v>
                </c:pt>
                <c:pt idx="3">
                  <c:v>Trump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99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76-42C1-9CC9-6D905E16C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0881056"/>
        <c:axId val="428470112"/>
      </c:barChart>
      <c:catAx>
        <c:axId val="430881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8470112"/>
        <c:crosses val="autoZero"/>
        <c:auto val="1"/>
        <c:lblAlgn val="ctr"/>
        <c:lblOffset val="100"/>
        <c:noMultiLvlLbl val="0"/>
      </c:catAx>
      <c:valAx>
        <c:axId val="42847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088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BDED5-2309-49AF-8A11-762113C7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C16DBC-5604-44A1-9B11-78F5B45A3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A0363E-A2F2-43B1-8F4D-4B0EB150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D-7D1F-429D-93A4-4B70F298B2B0}" type="datetimeFigureOut">
              <a:rPr lang="pt-BR" smtClean="0"/>
              <a:t>17/03/2018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1FAAB8-50E9-4C18-8E2E-CB2D1E5D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2F16E-CAD5-4DAF-A249-370306C1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3AA8-D3C3-4307-A56A-E210CAEB6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72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91195-54A8-4DF4-8968-B3A76C58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3D82E8-1A1F-4E6F-A1AF-F39E835A7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99A1FF-792F-4A4E-B4EE-65086966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D-7D1F-429D-93A4-4B70F298B2B0}" type="datetimeFigureOut">
              <a:rPr lang="pt-BR" smtClean="0"/>
              <a:t>17/03/2018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60D80B-931A-4C41-BEBF-7F9F2E3E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F76B0-8940-4B25-BE07-D5BE1FF8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3AA8-D3C3-4307-A56A-E210CAEB6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31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30C69B-7983-4226-96A5-9DDA0244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5EB3E0-C040-4D44-B73C-02B4FCCD3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967FBB-C866-4130-854F-8CDFEA88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D-7D1F-429D-93A4-4B70F298B2B0}" type="datetimeFigureOut">
              <a:rPr lang="pt-BR" smtClean="0"/>
              <a:t>17/03/2018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7F9C81-3F21-4CD8-8C71-2AF78BB9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0AB20D-03EC-4ABA-9AA1-9D63BE34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3AA8-D3C3-4307-A56A-E210CAEB6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13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ADFB3-8B9E-405F-9D93-D60E96AF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E4099-1F7D-42ED-9A47-F55D465D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C044F-CF2F-46C7-A45A-1CA6B89D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D-7D1F-429D-93A4-4B70F298B2B0}" type="datetimeFigureOut">
              <a:rPr lang="pt-BR" smtClean="0"/>
              <a:t>17/03/2018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5DB13A-01A1-4435-94D2-9F18C8BA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E987A5-82C6-4170-82FF-CFA988B7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3AA8-D3C3-4307-A56A-E210CAEB6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2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2E9E2-CCA8-4525-B697-D8627052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0A7988-108A-4C3E-A277-3F5E9844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A69B0-54AD-4302-87E8-2991A159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D-7D1F-429D-93A4-4B70F298B2B0}" type="datetimeFigureOut">
              <a:rPr lang="pt-BR" smtClean="0"/>
              <a:t>17/03/2018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1902F-F8EC-42A4-810C-7C15D86D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30316-E923-41D3-B98F-92087D2C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3AA8-D3C3-4307-A56A-E210CAEB6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79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1F9A-28DC-4E8C-A60D-6168CC20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AB1A6-3771-4C15-8581-6BE99BF7D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E45884-EFB8-4DFD-B17F-EC5E770CE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1C69CA-AF75-4D9D-BBD4-1329D6DA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D-7D1F-429D-93A4-4B70F298B2B0}" type="datetimeFigureOut">
              <a:rPr lang="pt-BR" smtClean="0"/>
              <a:t>17/03/2018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B3B146-CA89-4ACE-8A26-2CE941B4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4ABB0A-6A25-4DDA-A4B0-3FBB9558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3AA8-D3C3-4307-A56A-E210CAEB6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4804-BC2C-43CF-B0B9-94004D11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D2559D-E14A-48EC-BBF0-B40F5135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FB4A7E-308D-4844-AD69-FC603802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5E623F-404F-4247-BF19-3917F4AD2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954CB0-1C08-4F17-AB60-0AB22032B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C4B569-DD7C-4C14-92C9-C3388CE5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D-7D1F-429D-93A4-4B70F298B2B0}" type="datetimeFigureOut">
              <a:rPr lang="pt-BR" smtClean="0"/>
              <a:t>17/03/2018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E264D7-EF7B-4132-9690-A6BBEE72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F6BA2C-A6DE-4084-9BCB-CA949861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3AA8-D3C3-4307-A56A-E210CAEB6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7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D3683-A81C-4C60-B127-900F7824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87791D-E1A3-40C4-819D-6320AE88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D-7D1F-429D-93A4-4B70F298B2B0}" type="datetimeFigureOut">
              <a:rPr lang="pt-BR" smtClean="0"/>
              <a:t>17/03/2018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3EE747-9296-4371-A091-9C9A6BA1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77A91C-1715-4C02-9592-EFC6836B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3AA8-D3C3-4307-A56A-E210CAEB6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10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B8A80E-F1C4-4EDC-A103-744992FA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D-7D1F-429D-93A4-4B70F298B2B0}" type="datetimeFigureOut">
              <a:rPr lang="pt-BR" smtClean="0"/>
              <a:t>17/03/2018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C083EA-7589-4FDF-8347-8ED8A29B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12DAC6-02DF-4492-9F6B-725E9452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3AA8-D3C3-4307-A56A-E210CAEB6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57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B6726-3E42-47EE-935C-C3EA6164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6311D-7646-423E-AEDF-5B5FE96B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459FC5-9B6D-4D26-BB2C-5384765AF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B7BFFA-A3C5-4A40-9277-4A0596A0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D-7D1F-429D-93A4-4B70F298B2B0}" type="datetimeFigureOut">
              <a:rPr lang="pt-BR" smtClean="0"/>
              <a:t>17/03/2018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AB6F6-6A03-4347-9C2F-94F7475D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5E75B7-175E-478B-90E3-DBDFC9B0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3AA8-D3C3-4307-A56A-E210CAEB6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94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94045-B71B-48AD-BFB6-8441C219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6BC0E3-B568-40A4-B979-895A4224A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229B1C-EF00-4EBD-B4A5-98758F31B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710F03-6BA9-402D-8B28-8D37E6D5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1CAD-7D1F-429D-93A4-4B70F298B2B0}" type="datetimeFigureOut">
              <a:rPr lang="pt-BR" smtClean="0"/>
              <a:t>17/03/2018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F38C1-6619-4274-BFE5-AC8D90D1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54D143-29EF-426E-809B-E1F135D5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3AA8-D3C3-4307-A56A-E210CAEB6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8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43FA76-0682-4B39-B98F-2099EA18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B17E51-C35E-4FBB-B30C-ECC2E594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D4C5E-77D7-498A-8903-ED8353DB2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1CAD-7D1F-429D-93A4-4B70F298B2B0}" type="datetimeFigureOut">
              <a:rPr lang="pt-BR" smtClean="0"/>
              <a:t>17/03/2018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8E06A7-2378-4181-8914-3C41AA637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27E60-25B0-4214-8BEF-4CEB96B44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3AA8-D3C3-4307-A56A-E210CAEB6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31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B18D38E-A987-46DB-BAE0-57AFD1AA2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" t="23123" r="1"/>
          <a:stretch/>
        </p:blipFill>
        <p:spPr>
          <a:xfrm>
            <a:off x="2623931" y="551657"/>
            <a:ext cx="7390599" cy="1911323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CC2E478-92C3-4D8A-B5EF-EEF464256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085888"/>
              </p:ext>
            </p:extLst>
          </p:nvPr>
        </p:nvGraphicFramePr>
        <p:xfrm>
          <a:off x="2623931" y="2617173"/>
          <a:ext cx="7284278" cy="390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Donald J. Trump">
            <a:extLst>
              <a:ext uri="{FF2B5EF4-FFF2-40B4-BE49-F238E27FC236}">
                <a16:creationId xmlns:a16="http://schemas.microsoft.com/office/drawing/2014/main" id="{2C9AA65E-182F-4EB3-BAE0-B548192D6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5" y="3268395"/>
            <a:ext cx="460716" cy="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ack Obama">
            <a:extLst>
              <a:ext uri="{FF2B5EF4-FFF2-40B4-BE49-F238E27FC236}">
                <a16:creationId xmlns:a16="http://schemas.microsoft.com/office/drawing/2014/main" id="{F8E9C2D6-A643-440C-96C7-CB3F17E0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5" y="3865335"/>
            <a:ext cx="460716" cy="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on Musk">
            <a:extLst>
              <a:ext uri="{FF2B5EF4-FFF2-40B4-BE49-F238E27FC236}">
                <a16:creationId xmlns:a16="http://schemas.microsoft.com/office/drawing/2014/main" id="{C3260911-4584-4E56-A08F-8B3A299D3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5" y="4516557"/>
            <a:ext cx="460716" cy="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 Gates">
            <a:extLst>
              <a:ext uri="{FF2B5EF4-FFF2-40B4-BE49-F238E27FC236}">
                <a16:creationId xmlns:a16="http://schemas.microsoft.com/office/drawing/2014/main" id="{DD485C4C-0DAE-4037-B647-CEAA923EC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56" y="5285659"/>
            <a:ext cx="464235" cy="4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48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CC2E478-92C3-4D8A-B5EF-EEF464256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717908"/>
              </p:ext>
            </p:extLst>
          </p:nvPr>
        </p:nvGraphicFramePr>
        <p:xfrm>
          <a:off x="2623931" y="2617173"/>
          <a:ext cx="7284278" cy="390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Donald J. Trump">
            <a:extLst>
              <a:ext uri="{FF2B5EF4-FFF2-40B4-BE49-F238E27FC236}">
                <a16:creationId xmlns:a16="http://schemas.microsoft.com/office/drawing/2014/main" id="{2C9AA65E-182F-4EB3-BAE0-B548192D6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5" y="3268395"/>
            <a:ext cx="460716" cy="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ack Obama">
            <a:extLst>
              <a:ext uri="{FF2B5EF4-FFF2-40B4-BE49-F238E27FC236}">
                <a16:creationId xmlns:a16="http://schemas.microsoft.com/office/drawing/2014/main" id="{F8E9C2D6-A643-440C-96C7-CB3F17E0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5" y="3865335"/>
            <a:ext cx="460716" cy="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on Musk">
            <a:extLst>
              <a:ext uri="{FF2B5EF4-FFF2-40B4-BE49-F238E27FC236}">
                <a16:creationId xmlns:a16="http://schemas.microsoft.com/office/drawing/2014/main" id="{C3260911-4584-4E56-A08F-8B3A299D3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5" y="4516557"/>
            <a:ext cx="460716" cy="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 Gates">
            <a:extLst>
              <a:ext uri="{FF2B5EF4-FFF2-40B4-BE49-F238E27FC236}">
                <a16:creationId xmlns:a16="http://schemas.microsoft.com/office/drawing/2014/main" id="{DD485C4C-0DAE-4037-B647-CEAA923EC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56" y="5285659"/>
            <a:ext cx="464235" cy="4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9B4CBD0-2AD5-43F9-99D8-D4BEB429BE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259" b="74298"/>
          <a:stretch/>
        </p:blipFill>
        <p:spPr>
          <a:xfrm>
            <a:off x="2450900" y="602561"/>
            <a:ext cx="7630339" cy="13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3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CC2E478-92C3-4D8A-B5EF-EEF464256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599683"/>
              </p:ext>
            </p:extLst>
          </p:nvPr>
        </p:nvGraphicFramePr>
        <p:xfrm>
          <a:off x="2623931" y="2617173"/>
          <a:ext cx="7284278" cy="390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Donald J. Trump">
            <a:extLst>
              <a:ext uri="{FF2B5EF4-FFF2-40B4-BE49-F238E27FC236}">
                <a16:creationId xmlns:a16="http://schemas.microsoft.com/office/drawing/2014/main" id="{2C9AA65E-182F-4EB3-BAE0-B548192D6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5" y="3268395"/>
            <a:ext cx="460716" cy="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ack Obama">
            <a:extLst>
              <a:ext uri="{FF2B5EF4-FFF2-40B4-BE49-F238E27FC236}">
                <a16:creationId xmlns:a16="http://schemas.microsoft.com/office/drawing/2014/main" id="{F8E9C2D6-A643-440C-96C7-CB3F17E0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5" y="3865335"/>
            <a:ext cx="460716" cy="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on Musk">
            <a:extLst>
              <a:ext uri="{FF2B5EF4-FFF2-40B4-BE49-F238E27FC236}">
                <a16:creationId xmlns:a16="http://schemas.microsoft.com/office/drawing/2014/main" id="{C3260911-4584-4E56-A08F-8B3A299D3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5" y="4516557"/>
            <a:ext cx="460716" cy="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 Gates">
            <a:extLst>
              <a:ext uri="{FF2B5EF4-FFF2-40B4-BE49-F238E27FC236}">
                <a16:creationId xmlns:a16="http://schemas.microsoft.com/office/drawing/2014/main" id="{DD485C4C-0DAE-4037-B647-CEAA923EC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56" y="5285659"/>
            <a:ext cx="464235" cy="4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E82D476-8476-4F76-90C0-0167460B3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1456" y="511051"/>
            <a:ext cx="7486286" cy="17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1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CC2E478-92C3-4D8A-B5EF-EEF464256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198825"/>
              </p:ext>
            </p:extLst>
          </p:nvPr>
        </p:nvGraphicFramePr>
        <p:xfrm>
          <a:off x="2623931" y="2617173"/>
          <a:ext cx="7284278" cy="390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Donald J. Trump">
            <a:extLst>
              <a:ext uri="{FF2B5EF4-FFF2-40B4-BE49-F238E27FC236}">
                <a16:creationId xmlns:a16="http://schemas.microsoft.com/office/drawing/2014/main" id="{2C9AA65E-182F-4EB3-BAE0-B548192D6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5" y="3268395"/>
            <a:ext cx="460716" cy="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ack Obama">
            <a:extLst>
              <a:ext uri="{FF2B5EF4-FFF2-40B4-BE49-F238E27FC236}">
                <a16:creationId xmlns:a16="http://schemas.microsoft.com/office/drawing/2014/main" id="{F8E9C2D6-A643-440C-96C7-CB3F17E0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5" y="3865335"/>
            <a:ext cx="460716" cy="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on Musk">
            <a:extLst>
              <a:ext uri="{FF2B5EF4-FFF2-40B4-BE49-F238E27FC236}">
                <a16:creationId xmlns:a16="http://schemas.microsoft.com/office/drawing/2014/main" id="{C3260911-4584-4E56-A08F-8B3A299D3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5" y="4516557"/>
            <a:ext cx="460716" cy="46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 Gates">
            <a:extLst>
              <a:ext uri="{FF2B5EF4-FFF2-40B4-BE49-F238E27FC236}">
                <a16:creationId xmlns:a16="http://schemas.microsoft.com/office/drawing/2014/main" id="{DD485C4C-0DAE-4037-B647-CEAA923EC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56" y="5285659"/>
            <a:ext cx="464235" cy="4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9683F9D-159C-4BDE-9679-473095C71D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227" b="65510"/>
          <a:stretch/>
        </p:blipFill>
        <p:spPr>
          <a:xfrm>
            <a:off x="1436146" y="888052"/>
            <a:ext cx="9510150" cy="14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5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Henrique dos Santos</dc:creator>
  <cp:lastModifiedBy>Bruno Henrique dos Santos</cp:lastModifiedBy>
  <cp:revision>4</cp:revision>
  <dcterms:created xsi:type="dcterms:W3CDTF">2018-03-17T21:04:19Z</dcterms:created>
  <dcterms:modified xsi:type="dcterms:W3CDTF">2018-03-17T21:21:23Z</dcterms:modified>
</cp:coreProperties>
</file>