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1" r:id="rId3"/>
    <p:sldId id="257" r:id="rId4"/>
    <p:sldId id="269" r:id="rId5"/>
    <p:sldId id="270" r:id="rId6"/>
    <p:sldId id="272" r:id="rId7"/>
    <p:sldId id="277" r:id="rId8"/>
    <p:sldId id="262" r:id="rId9"/>
    <p:sldId id="273" r:id="rId10"/>
    <p:sldId id="274" r:id="rId11"/>
    <p:sldId id="268" r:id="rId12"/>
    <p:sldId id="261" r:id="rId13"/>
    <p:sldId id="275" r:id="rId14"/>
    <p:sldId id="278" r:id="rId15"/>
    <p:sldId id="276" r:id="rId16"/>
    <p:sldId id="264" r:id="rId17"/>
    <p:sldId id="267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vynt Hassu" initials="KH" lastIdx="2" clrIdx="0">
    <p:extLst>
      <p:ext uri="{19B8F6BF-5375-455C-9EA6-DF929625EA0E}">
        <p15:presenceInfo xmlns:p15="http://schemas.microsoft.com/office/powerpoint/2012/main" xmlns="" userId="Kvynt Has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3DA"/>
    <a:srgbClr val="056089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>
        <p:scale>
          <a:sx n="70" d="100"/>
          <a:sy n="70" d="100"/>
        </p:scale>
        <p:origin x="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6ED9-77E4-46BD-91AC-95625F5EC1EF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CB9FBDC-5314-4D02-A8AD-7027FB57F30E}">
      <dgm:prSet phldrT="[Text]"/>
      <dgm:spPr/>
      <dgm:t>
        <a:bodyPr/>
        <a:lstStyle/>
        <a:p>
          <a:r>
            <a:rPr lang="id-ID" smtClean="0"/>
            <a:t>DATA</a:t>
          </a:r>
          <a:endParaRPr lang="id-ID"/>
        </a:p>
      </dgm:t>
    </dgm:pt>
    <dgm:pt modelId="{E222DECA-7CF9-4725-991E-70B54A692DFA}" type="parTrans" cxnId="{4A98DB08-6FBF-46D5-9EE8-B0102DDDF4BD}">
      <dgm:prSet/>
      <dgm:spPr/>
      <dgm:t>
        <a:bodyPr/>
        <a:lstStyle/>
        <a:p>
          <a:endParaRPr lang="id-ID"/>
        </a:p>
      </dgm:t>
    </dgm:pt>
    <dgm:pt modelId="{CB07CA4F-31B8-4851-BAFF-AC6D10EF9181}" type="sibTrans" cxnId="{4A98DB08-6FBF-46D5-9EE8-B0102DDDF4B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id-ID"/>
        </a:p>
      </dgm:t>
    </dgm:pt>
    <dgm:pt modelId="{D5DBB995-0703-46A1-96EF-7FE872499E27}">
      <dgm:prSet phldrT="[Text]"/>
      <dgm:spPr/>
      <dgm:t>
        <a:bodyPr/>
        <a:lstStyle/>
        <a:p>
          <a:r>
            <a:rPr lang="id-ID" smtClean="0"/>
            <a:t>DATA</a:t>
          </a:r>
          <a:endParaRPr lang="id-ID"/>
        </a:p>
      </dgm:t>
    </dgm:pt>
    <dgm:pt modelId="{37993305-A9A4-4D53-966E-D804579A0182}" type="parTrans" cxnId="{121737D7-C941-4973-AC1A-8FA329DE184A}">
      <dgm:prSet/>
      <dgm:spPr/>
      <dgm:t>
        <a:bodyPr/>
        <a:lstStyle/>
        <a:p>
          <a:endParaRPr lang="id-ID"/>
        </a:p>
      </dgm:t>
    </dgm:pt>
    <dgm:pt modelId="{64F35911-5BD8-411D-9473-F640C0BC4DFF}" type="sibTrans" cxnId="{121737D7-C941-4973-AC1A-8FA329DE184A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  <dgm:t>
        <a:bodyPr/>
        <a:lstStyle/>
        <a:p>
          <a:endParaRPr lang="id-ID"/>
        </a:p>
      </dgm:t>
    </dgm:pt>
    <dgm:pt modelId="{352CF2A4-54FF-4536-82DE-3A9EC9388EBA}" type="pres">
      <dgm:prSet presAssocID="{6C8C6ED9-77E4-46BD-91AC-95625F5EC1E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DE2DC64-674E-44E9-A3EE-DEC21D66CFD5}" type="pres">
      <dgm:prSet presAssocID="{6C8C6ED9-77E4-46BD-91AC-95625F5EC1EF}" presName="dot1" presStyleLbl="alignNode1" presStyleIdx="0" presStyleCnt="10"/>
      <dgm:spPr/>
    </dgm:pt>
    <dgm:pt modelId="{98F63A2F-1ADC-4939-AB01-B070F585E12D}" type="pres">
      <dgm:prSet presAssocID="{6C8C6ED9-77E4-46BD-91AC-95625F5EC1EF}" presName="dot2" presStyleLbl="alignNode1" presStyleIdx="1" presStyleCnt="10"/>
      <dgm:spPr/>
    </dgm:pt>
    <dgm:pt modelId="{52D7E467-F721-4B7C-A6B9-D7000F078678}" type="pres">
      <dgm:prSet presAssocID="{6C8C6ED9-77E4-46BD-91AC-95625F5EC1EF}" presName="dot3" presStyleLbl="alignNode1" presStyleIdx="2" presStyleCnt="10"/>
      <dgm:spPr/>
    </dgm:pt>
    <dgm:pt modelId="{562669B9-989A-4753-9960-AB9234DBEAE6}" type="pres">
      <dgm:prSet presAssocID="{6C8C6ED9-77E4-46BD-91AC-95625F5EC1EF}" presName="dotArrow1" presStyleLbl="alignNode1" presStyleIdx="3" presStyleCnt="10"/>
      <dgm:spPr/>
    </dgm:pt>
    <dgm:pt modelId="{BDC5197A-A314-4F44-A3E4-541735395278}" type="pres">
      <dgm:prSet presAssocID="{6C8C6ED9-77E4-46BD-91AC-95625F5EC1EF}" presName="dotArrow2" presStyleLbl="alignNode1" presStyleIdx="4" presStyleCnt="10"/>
      <dgm:spPr/>
    </dgm:pt>
    <dgm:pt modelId="{42861B64-9E46-41A9-81F2-FAF844324858}" type="pres">
      <dgm:prSet presAssocID="{6C8C6ED9-77E4-46BD-91AC-95625F5EC1EF}" presName="dotArrow3" presStyleLbl="alignNode1" presStyleIdx="5" presStyleCnt="10"/>
      <dgm:spPr/>
    </dgm:pt>
    <dgm:pt modelId="{F317523E-FC0A-449D-AC62-BA6324946F7A}" type="pres">
      <dgm:prSet presAssocID="{6C8C6ED9-77E4-46BD-91AC-95625F5EC1EF}" presName="dotArrow4" presStyleLbl="alignNode1" presStyleIdx="6" presStyleCnt="10"/>
      <dgm:spPr/>
    </dgm:pt>
    <dgm:pt modelId="{AE8535FC-06D1-48C1-8F6A-47812368291B}" type="pres">
      <dgm:prSet presAssocID="{6C8C6ED9-77E4-46BD-91AC-95625F5EC1EF}" presName="dotArrow5" presStyleLbl="alignNode1" presStyleIdx="7" presStyleCnt="10"/>
      <dgm:spPr/>
    </dgm:pt>
    <dgm:pt modelId="{65F0EE54-4557-4F67-806D-D4D9C93340DA}" type="pres">
      <dgm:prSet presAssocID="{6C8C6ED9-77E4-46BD-91AC-95625F5EC1EF}" presName="dotArrow6" presStyleLbl="alignNode1" presStyleIdx="8" presStyleCnt="10"/>
      <dgm:spPr/>
    </dgm:pt>
    <dgm:pt modelId="{E401C4BB-4F82-451C-88BB-3D28141BF54E}" type="pres">
      <dgm:prSet presAssocID="{6C8C6ED9-77E4-46BD-91AC-95625F5EC1EF}" presName="dotArrow7" presStyleLbl="alignNode1" presStyleIdx="9" presStyleCnt="10"/>
      <dgm:spPr/>
    </dgm:pt>
    <dgm:pt modelId="{1C2F5D6F-40F6-4F3E-B5F6-8A4959ED275D}" type="pres">
      <dgm:prSet presAssocID="{4CB9FBDC-5314-4D02-A8AD-7027FB57F30E}" presName="parTx1" presStyleLbl="node1" presStyleIdx="0" presStyleCnt="2"/>
      <dgm:spPr/>
      <dgm:t>
        <a:bodyPr/>
        <a:lstStyle/>
        <a:p>
          <a:endParaRPr lang="en-US"/>
        </a:p>
      </dgm:t>
    </dgm:pt>
    <dgm:pt modelId="{ABD2E785-A9C6-4204-AEC5-0E771CCE0AF9}" type="pres">
      <dgm:prSet presAssocID="{CB07CA4F-31B8-4851-BAFF-AC6D10EF9181}" presName="picture1" presStyleCnt="0"/>
      <dgm:spPr/>
    </dgm:pt>
    <dgm:pt modelId="{A25D71C3-3620-4A5D-B6EC-ABABBE80795B}" type="pres">
      <dgm:prSet presAssocID="{CB07CA4F-31B8-4851-BAFF-AC6D10EF9181}" presName="imageRepeatNode" presStyleLbl="fgImgPlace1" presStyleIdx="0" presStyleCnt="2"/>
      <dgm:spPr/>
      <dgm:t>
        <a:bodyPr/>
        <a:lstStyle/>
        <a:p>
          <a:endParaRPr lang="en-US"/>
        </a:p>
      </dgm:t>
    </dgm:pt>
    <dgm:pt modelId="{D19A6AEB-F59B-45D0-B767-DFAA4683DCF5}" type="pres">
      <dgm:prSet presAssocID="{D5DBB995-0703-46A1-96EF-7FE872499E27}" presName="parTx2" presStyleLbl="node1" presStyleIdx="1" presStyleCnt="2"/>
      <dgm:spPr/>
      <dgm:t>
        <a:bodyPr/>
        <a:lstStyle/>
        <a:p>
          <a:endParaRPr lang="en-US"/>
        </a:p>
      </dgm:t>
    </dgm:pt>
    <dgm:pt modelId="{0E1440B7-61EE-4278-B482-420B1559A410}" type="pres">
      <dgm:prSet presAssocID="{64F35911-5BD8-411D-9473-F640C0BC4DFF}" presName="picture2" presStyleCnt="0"/>
      <dgm:spPr/>
    </dgm:pt>
    <dgm:pt modelId="{F9EF5D7C-D920-4431-9DD9-6955D5CB0557}" type="pres">
      <dgm:prSet presAssocID="{64F35911-5BD8-411D-9473-F640C0BC4DFF}" presName="imageRepeat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4D854362-FFED-45E5-8C9E-0CAFD94784AB}" type="presOf" srcId="{D5DBB995-0703-46A1-96EF-7FE872499E27}" destId="{D19A6AEB-F59B-45D0-B767-DFAA4683DCF5}" srcOrd="0" destOrd="0" presId="urn:microsoft.com/office/officeart/2008/layout/AscendingPictureAccentProcess"/>
    <dgm:cxn modelId="{C719B768-4930-435E-94A3-DA74D91637D5}" type="presOf" srcId="{CB07CA4F-31B8-4851-BAFF-AC6D10EF9181}" destId="{A25D71C3-3620-4A5D-B6EC-ABABBE80795B}" srcOrd="0" destOrd="0" presId="urn:microsoft.com/office/officeart/2008/layout/AscendingPictureAccentProcess"/>
    <dgm:cxn modelId="{121737D7-C941-4973-AC1A-8FA329DE184A}" srcId="{6C8C6ED9-77E4-46BD-91AC-95625F5EC1EF}" destId="{D5DBB995-0703-46A1-96EF-7FE872499E27}" srcOrd="1" destOrd="0" parTransId="{37993305-A9A4-4D53-966E-D804579A0182}" sibTransId="{64F35911-5BD8-411D-9473-F640C0BC4DFF}"/>
    <dgm:cxn modelId="{4A98DB08-6FBF-46D5-9EE8-B0102DDDF4BD}" srcId="{6C8C6ED9-77E4-46BD-91AC-95625F5EC1EF}" destId="{4CB9FBDC-5314-4D02-A8AD-7027FB57F30E}" srcOrd="0" destOrd="0" parTransId="{E222DECA-7CF9-4725-991E-70B54A692DFA}" sibTransId="{CB07CA4F-31B8-4851-BAFF-AC6D10EF9181}"/>
    <dgm:cxn modelId="{9F6F286D-E7BA-468B-8FEC-4E14CD5CBF62}" type="presOf" srcId="{64F35911-5BD8-411D-9473-F640C0BC4DFF}" destId="{F9EF5D7C-D920-4431-9DD9-6955D5CB0557}" srcOrd="0" destOrd="0" presId="urn:microsoft.com/office/officeart/2008/layout/AscendingPictureAccentProcess"/>
    <dgm:cxn modelId="{05CCCA2F-8872-4697-B364-921899CBFDA6}" type="presOf" srcId="{4CB9FBDC-5314-4D02-A8AD-7027FB57F30E}" destId="{1C2F5D6F-40F6-4F3E-B5F6-8A4959ED275D}" srcOrd="0" destOrd="0" presId="urn:microsoft.com/office/officeart/2008/layout/AscendingPictureAccentProcess"/>
    <dgm:cxn modelId="{5152973B-1950-4A93-900B-0171D9B2B9D3}" type="presOf" srcId="{6C8C6ED9-77E4-46BD-91AC-95625F5EC1EF}" destId="{352CF2A4-54FF-4536-82DE-3A9EC9388EBA}" srcOrd="0" destOrd="0" presId="urn:microsoft.com/office/officeart/2008/layout/AscendingPictureAccentProcess"/>
    <dgm:cxn modelId="{7E640491-CBF6-4BEF-B2C0-9A7496CE1F46}" type="presParOf" srcId="{352CF2A4-54FF-4536-82DE-3A9EC9388EBA}" destId="{7DE2DC64-674E-44E9-A3EE-DEC21D66CFD5}" srcOrd="0" destOrd="0" presId="urn:microsoft.com/office/officeart/2008/layout/AscendingPictureAccentProcess"/>
    <dgm:cxn modelId="{AA1C2C51-4BDD-4AE1-B579-7F330121E107}" type="presParOf" srcId="{352CF2A4-54FF-4536-82DE-3A9EC9388EBA}" destId="{98F63A2F-1ADC-4939-AB01-B070F585E12D}" srcOrd="1" destOrd="0" presId="urn:microsoft.com/office/officeart/2008/layout/AscendingPictureAccentProcess"/>
    <dgm:cxn modelId="{34D2D505-A5C0-44CC-8649-134B2C080D1A}" type="presParOf" srcId="{352CF2A4-54FF-4536-82DE-3A9EC9388EBA}" destId="{52D7E467-F721-4B7C-A6B9-D7000F078678}" srcOrd="2" destOrd="0" presId="urn:microsoft.com/office/officeart/2008/layout/AscendingPictureAccentProcess"/>
    <dgm:cxn modelId="{7B894EED-32B6-4DF8-BFE5-685FF3FEB888}" type="presParOf" srcId="{352CF2A4-54FF-4536-82DE-3A9EC9388EBA}" destId="{562669B9-989A-4753-9960-AB9234DBEAE6}" srcOrd="3" destOrd="0" presId="urn:microsoft.com/office/officeart/2008/layout/AscendingPictureAccentProcess"/>
    <dgm:cxn modelId="{9DA4B1B1-2024-4700-A7F8-38BF76218203}" type="presParOf" srcId="{352CF2A4-54FF-4536-82DE-3A9EC9388EBA}" destId="{BDC5197A-A314-4F44-A3E4-541735395278}" srcOrd="4" destOrd="0" presId="urn:microsoft.com/office/officeart/2008/layout/AscendingPictureAccentProcess"/>
    <dgm:cxn modelId="{D7E910F5-3C0B-468E-A6A4-F348015AE1A2}" type="presParOf" srcId="{352CF2A4-54FF-4536-82DE-3A9EC9388EBA}" destId="{42861B64-9E46-41A9-81F2-FAF844324858}" srcOrd="5" destOrd="0" presId="urn:microsoft.com/office/officeart/2008/layout/AscendingPictureAccentProcess"/>
    <dgm:cxn modelId="{B1ED9EE6-4B25-4DAC-8AFC-A3BC6B2DA33F}" type="presParOf" srcId="{352CF2A4-54FF-4536-82DE-3A9EC9388EBA}" destId="{F317523E-FC0A-449D-AC62-BA6324946F7A}" srcOrd="6" destOrd="0" presId="urn:microsoft.com/office/officeart/2008/layout/AscendingPictureAccentProcess"/>
    <dgm:cxn modelId="{EDCDBD49-D76C-4A80-9AE1-74ED0E26B357}" type="presParOf" srcId="{352CF2A4-54FF-4536-82DE-3A9EC9388EBA}" destId="{AE8535FC-06D1-48C1-8F6A-47812368291B}" srcOrd="7" destOrd="0" presId="urn:microsoft.com/office/officeart/2008/layout/AscendingPictureAccentProcess"/>
    <dgm:cxn modelId="{37276947-461A-4C72-8288-4C83531289C8}" type="presParOf" srcId="{352CF2A4-54FF-4536-82DE-3A9EC9388EBA}" destId="{65F0EE54-4557-4F67-806D-D4D9C93340DA}" srcOrd="8" destOrd="0" presId="urn:microsoft.com/office/officeart/2008/layout/AscendingPictureAccentProcess"/>
    <dgm:cxn modelId="{9332424F-5751-497B-8481-FD06FD810A73}" type="presParOf" srcId="{352CF2A4-54FF-4536-82DE-3A9EC9388EBA}" destId="{E401C4BB-4F82-451C-88BB-3D28141BF54E}" srcOrd="9" destOrd="0" presId="urn:microsoft.com/office/officeart/2008/layout/AscendingPictureAccentProcess"/>
    <dgm:cxn modelId="{47B10B08-E532-4B0B-8BAF-763EEBFEA882}" type="presParOf" srcId="{352CF2A4-54FF-4536-82DE-3A9EC9388EBA}" destId="{1C2F5D6F-40F6-4F3E-B5F6-8A4959ED275D}" srcOrd="10" destOrd="0" presId="urn:microsoft.com/office/officeart/2008/layout/AscendingPictureAccentProcess"/>
    <dgm:cxn modelId="{7863A945-C5D9-4D0D-8C60-5A904729A081}" type="presParOf" srcId="{352CF2A4-54FF-4536-82DE-3A9EC9388EBA}" destId="{ABD2E785-A9C6-4204-AEC5-0E771CCE0AF9}" srcOrd="11" destOrd="0" presId="urn:microsoft.com/office/officeart/2008/layout/AscendingPictureAccentProcess"/>
    <dgm:cxn modelId="{028AA5BD-F1EE-4D97-BAFC-FA79D68EC2FB}" type="presParOf" srcId="{ABD2E785-A9C6-4204-AEC5-0E771CCE0AF9}" destId="{A25D71C3-3620-4A5D-B6EC-ABABBE80795B}" srcOrd="0" destOrd="0" presId="urn:microsoft.com/office/officeart/2008/layout/AscendingPictureAccentProcess"/>
    <dgm:cxn modelId="{6F4062BA-E345-4450-82FA-C2258DE46B07}" type="presParOf" srcId="{352CF2A4-54FF-4536-82DE-3A9EC9388EBA}" destId="{D19A6AEB-F59B-45D0-B767-DFAA4683DCF5}" srcOrd="12" destOrd="0" presId="urn:microsoft.com/office/officeart/2008/layout/AscendingPictureAccentProcess"/>
    <dgm:cxn modelId="{A41F94CD-3C73-4B62-AAB6-F99B08008B2C}" type="presParOf" srcId="{352CF2A4-54FF-4536-82DE-3A9EC9388EBA}" destId="{0E1440B7-61EE-4278-B482-420B1559A410}" srcOrd="13" destOrd="0" presId="urn:microsoft.com/office/officeart/2008/layout/AscendingPictureAccentProcess"/>
    <dgm:cxn modelId="{7E619601-6AAC-4527-BBF7-636FCF95A93C}" type="presParOf" srcId="{0E1440B7-61EE-4278-B482-420B1559A410}" destId="{F9EF5D7C-D920-4431-9DD9-6955D5CB055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2DC64-674E-44E9-A3EE-DEC21D66CFD5}">
      <dsp:nvSpPr>
        <dsp:cNvPr id="0" name=""/>
        <dsp:cNvSpPr/>
      </dsp:nvSpPr>
      <dsp:spPr>
        <a:xfrm>
          <a:off x="4272816" y="2234413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63A2F-1ADC-4939-AB01-B070F585E12D}">
      <dsp:nvSpPr>
        <dsp:cNvPr id="0" name=""/>
        <dsp:cNvSpPr/>
      </dsp:nvSpPr>
      <dsp:spPr>
        <a:xfrm>
          <a:off x="4166153" y="2405347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7E467-F721-4B7C-A6B9-D7000F078678}">
      <dsp:nvSpPr>
        <dsp:cNvPr id="0" name=""/>
        <dsp:cNvSpPr/>
      </dsp:nvSpPr>
      <dsp:spPr>
        <a:xfrm>
          <a:off x="4039034" y="2553338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669B9-989A-4753-9960-AB9234DBEAE6}">
      <dsp:nvSpPr>
        <dsp:cNvPr id="0" name=""/>
        <dsp:cNvSpPr/>
      </dsp:nvSpPr>
      <dsp:spPr>
        <a:xfrm>
          <a:off x="4190992" y="514095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5197A-A314-4F44-A3E4-541735395278}">
      <dsp:nvSpPr>
        <dsp:cNvPr id="0" name=""/>
        <dsp:cNvSpPr/>
      </dsp:nvSpPr>
      <dsp:spPr>
        <a:xfrm>
          <a:off x="4353666" y="417157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61B64-9E46-41A9-81F2-FAF844324858}">
      <dsp:nvSpPr>
        <dsp:cNvPr id="0" name=""/>
        <dsp:cNvSpPr/>
      </dsp:nvSpPr>
      <dsp:spPr>
        <a:xfrm>
          <a:off x="4515852" y="320219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7523E-FC0A-449D-AC62-BA6324946F7A}">
      <dsp:nvSpPr>
        <dsp:cNvPr id="0" name=""/>
        <dsp:cNvSpPr/>
      </dsp:nvSpPr>
      <dsp:spPr>
        <a:xfrm>
          <a:off x="4678039" y="417157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535FC-06D1-48C1-8F6A-47812368291B}">
      <dsp:nvSpPr>
        <dsp:cNvPr id="0" name=""/>
        <dsp:cNvSpPr/>
      </dsp:nvSpPr>
      <dsp:spPr>
        <a:xfrm>
          <a:off x="4840712" y="514095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0EE54-4557-4F67-806D-D4D9C93340DA}">
      <dsp:nvSpPr>
        <dsp:cNvPr id="0" name=""/>
        <dsp:cNvSpPr/>
      </dsp:nvSpPr>
      <dsp:spPr>
        <a:xfrm>
          <a:off x="4515852" y="524758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C4BB-4F82-451C-88BB-3D28141BF54E}">
      <dsp:nvSpPr>
        <dsp:cNvPr id="0" name=""/>
        <dsp:cNvSpPr/>
      </dsp:nvSpPr>
      <dsp:spPr>
        <a:xfrm>
          <a:off x="4515852" y="729296"/>
          <a:ext cx="121761" cy="121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F5D6F-40F6-4F3E-B5F6-8A4959ED275D}">
      <dsp:nvSpPr>
        <dsp:cNvPr id="0" name=""/>
        <dsp:cNvSpPr/>
      </dsp:nvSpPr>
      <dsp:spPr>
        <a:xfrm>
          <a:off x="3525199" y="2998092"/>
          <a:ext cx="2626155" cy="704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87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smtClean="0"/>
            <a:t>DATA</a:t>
          </a:r>
          <a:endParaRPr lang="id-ID" sz="2900" kern="1200"/>
        </a:p>
      </dsp:txBody>
      <dsp:txXfrm>
        <a:off x="3559586" y="3032479"/>
        <a:ext cx="2557381" cy="635639"/>
      </dsp:txXfrm>
    </dsp:sp>
    <dsp:sp modelId="{A25D71C3-3620-4A5D-B6EC-ABABBE80795B}">
      <dsp:nvSpPr>
        <dsp:cNvPr id="0" name=""/>
        <dsp:cNvSpPr/>
      </dsp:nvSpPr>
      <dsp:spPr>
        <a:xfrm>
          <a:off x="2797065" y="2307896"/>
          <a:ext cx="1217616" cy="12175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A6AEB-F59B-45D0-B767-DFAA4683DCF5}">
      <dsp:nvSpPr>
        <dsp:cNvPr id="0" name=""/>
        <dsp:cNvSpPr/>
      </dsp:nvSpPr>
      <dsp:spPr>
        <a:xfrm>
          <a:off x="4635179" y="1620286"/>
          <a:ext cx="2626155" cy="7044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587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kern="1200" smtClean="0"/>
            <a:t>DATA</a:t>
          </a:r>
          <a:endParaRPr lang="id-ID" sz="2900" kern="1200"/>
        </a:p>
      </dsp:txBody>
      <dsp:txXfrm>
        <a:off x="4669566" y="1654673"/>
        <a:ext cx="2557381" cy="635639"/>
      </dsp:txXfrm>
    </dsp:sp>
    <dsp:sp modelId="{F9EF5D7C-D920-4431-9DD9-6955D5CB0557}">
      <dsp:nvSpPr>
        <dsp:cNvPr id="0" name=""/>
        <dsp:cNvSpPr/>
      </dsp:nvSpPr>
      <dsp:spPr>
        <a:xfrm>
          <a:off x="3907044" y="930090"/>
          <a:ext cx="1217616" cy="121753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8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32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05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46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75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07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882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4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706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8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C4593B-4C6B-44AA-8D82-EA065750C892}" type="datetimeFigureOut">
              <a:rPr lang="id-ID" smtClean="0"/>
              <a:pPr/>
              <a:t>18/03/2013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5BFC5E-E5AD-41C4-BF0E-1BE4987E71E2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0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LLInsertDepan.txt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LLInsertbelakang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try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LL0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Linked List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Algoritma </a:t>
            </a:r>
            <a:r>
              <a:rPr lang="id-ID" dirty="0" smtClean="0"/>
              <a:t>dan struktur data 2013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4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mencetak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623" y="2215844"/>
            <a:ext cx="7587446" cy="337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Rounded Rectangle 6">
            <a:hlinkClick r:id="rId2" action="ppaction://hlinkfile"/>
          </p:cNvPr>
          <p:cNvSpPr/>
          <p:nvPr/>
        </p:nvSpPr>
        <p:spPr>
          <a:xfrm>
            <a:off x="2852382" y="2893325"/>
            <a:ext cx="6005015" cy="135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Buka</a:t>
            </a:r>
            <a:r>
              <a:rPr lang="en-US" sz="3600" b="1" dirty="0" smtClean="0"/>
              <a:t> Coding</a:t>
            </a:r>
            <a:endParaRPr 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Abstraksi Insert from back</a:t>
            </a:r>
            <a:endParaRPr lang="id-ID"/>
          </a:p>
        </p:txBody>
      </p:sp>
      <p:pic>
        <p:nvPicPr>
          <p:cNvPr id="3078" name="Picture 6" descr="image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97987"/>
            <a:ext cx="10061380" cy="219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00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530" y="3872113"/>
            <a:ext cx="5295900" cy="21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Menyisipkan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8478" y="1793046"/>
            <a:ext cx="9526776" cy="482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 Arrow 5"/>
          <p:cNvSpPr/>
          <p:nvPr/>
        </p:nvSpPr>
        <p:spPr>
          <a:xfrm>
            <a:off x="6100550" y="4039738"/>
            <a:ext cx="3179928" cy="12419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Perbedaan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dengan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sisip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Depan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88359" y="4353636"/>
            <a:ext cx="2988859" cy="9826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84" y="232012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smtClean="0"/>
              <a:t>Buat Linked List </a:t>
            </a:r>
            <a:br>
              <a:rPr lang="en-US" sz="3600" smtClean="0"/>
            </a:br>
            <a:r>
              <a:rPr lang="en-US" sz="3600" smtClean="0"/>
              <a:t>(operasi Tambah di depan, di tengah, di akhir)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 smtClean="0"/>
              <a:t>truct Mahasiswa {</a:t>
            </a:r>
          </a:p>
          <a:p>
            <a:r>
              <a:rPr lang="en-US"/>
              <a:t>i</a:t>
            </a:r>
            <a:r>
              <a:rPr lang="en-US" smtClean="0"/>
              <a:t>nt NIM;</a:t>
            </a:r>
          </a:p>
          <a:p>
            <a:r>
              <a:rPr lang="en-US" smtClean="0"/>
              <a:t>char[25] Nama;</a:t>
            </a:r>
          </a:p>
          <a:p>
            <a:r>
              <a:rPr lang="en-US"/>
              <a:t>f</a:t>
            </a:r>
            <a:r>
              <a:rPr lang="en-US" smtClean="0"/>
              <a:t>loat Nilai;</a:t>
            </a:r>
          </a:p>
          <a:p>
            <a:r>
              <a:rPr lang="en-US" smtClean="0"/>
              <a:t>pData Next;</a:t>
            </a:r>
          </a:p>
          <a:p>
            <a:r>
              <a:rPr lang="en-US" smtClean="0"/>
              <a:t>}</a:t>
            </a:r>
          </a:p>
          <a:p>
            <a:endParaRPr lang="en-US"/>
          </a:p>
          <a:p>
            <a:r>
              <a:rPr lang="en-US" smtClean="0"/>
              <a:t>FUNGSI UNTUK MENCETAK INFORMASI DARI AWAL SAMPAI AKHIR SETELAH DATA BERHASIL DITAMBAHKAN.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Seluruhnya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hlinkClick r:id="rId2" action="ppaction://hlinkfile"/>
          </p:cNvPr>
          <p:cNvSpPr/>
          <p:nvPr/>
        </p:nvSpPr>
        <p:spPr>
          <a:xfrm>
            <a:off x="3179929" y="2729554"/>
            <a:ext cx="5554638" cy="1924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Buka</a:t>
            </a:r>
            <a:r>
              <a:rPr lang="en-US" sz="3600" b="1" dirty="0" smtClean="0"/>
              <a:t> Coding</a:t>
            </a:r>
            <a:endParaRPr lang="en-US" sz="3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5526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80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Try this !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Rounded Rectangle 3">
            <a:hlinkClick r:id="rId2" action="ppaction://hlinkfile"/>
          </p:cNvPr>
          <p:cNvSpPr/>
          <p:nvPr/>
        </p:nvSpPr>
        <p:spPr>
          <a:xfrm>
            <a:off x="5408023" y="3347963"/>
            <a:ext cx="1436914" cy="5094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mtClean="0"/>
              <a:t>Open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69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400" dirty="0" smtClean="0"/>
              <a:t>Linked list hampir sama dengan array, yaitu sama-sama menyimpan sekumpulan data.</a:t>
            </a:r>
            <a:r>
              <a:rPr lang="en-US" sz="2400" dirty="0" smtClean="0"/>
              <a:t> </a:t>
            </a:r>
            <a:r>
              <a:rPr lang="id-ID" sz="2400" dirty="0" smtClean="0"/>
              <a:t>Perbedaannya adalah dalam mengalokasikan memori. </a:t>
            </a:r>
            <a:r>
              <a:rPr lang="id-ID" sz="2400" dirty="0" smtClean="0">
                <a:solidFill>
                  <a:srgbClr val="FF0000"/>
                </a:solidFill>
              </a:rPr>
              <a:t>Array </a:t>
            </a:r>
            <a:r>
              <a:rPr lang="id-ID" sz="2400" dirty="0" smtClean="0"/>
              <a:t>mengalokasikan memori untuk </a:t>
            </a:r>
            <a:r>
              <a:rPr lang="id-ID" sz="2400" dirty="0" smtClean="0">
                <a:solidFill>
                  <a:srgbClr val="FF0000"/>
                </a:solidFill>
              </a:rPr>
              <a:t>semua elemen dalam satu blok memori,</a:t>
            </a:r>
            <a:r>
              <a:rPr lang="id-ID" sz="2400" dirty="0" smtClean="0"/>
              <a:t> sedangkan </a:t>
            </a:r>
            <a:r>
              <a:rPr lang="id-ID" sz="2400" dirty="0" smtClean="0">
                <a:solidFill>
                  <a:schemeClr val="accent6">
                    <a:lumMod val="75000"/>
                  </a:schemeClr>
                </a:solidFill>
              </a:rPr>
              <a:t>linked list mengalokasikan memori elemen per elemen pada saat program berjalan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(dynamically)</a:t>
            </a:r>
            <a:r>
              <a:rPr lang="id-ID" sz="2400" dirty="0" smtClean="0"/>
              <a:t>, </a:t>
            </a:r>
            <a:r>
              <a:rPr lang="it-IT" sz="2400" dirty="0" smtClean="0"/>
              <a:t>sehingga tempatnya di memori juga acak.</a:t>
            </a:r>
            <a:endParaRPr lang="id-ID" sz="2400" dirty="0" smtClean="0"/>
          </a:p>
          <a:p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28750" y="3798627"/>
            <a:ext cx="4794250" cy="838200"/>
            <a:chOff x="664" y="1296"/>
            <a:chExt cx="3020" cy="528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112" y="1296"/>
              <a:ext cx="1572" cy="528"/>
              <a:chOff x="2112" y="1344"/>
              <a:chExt cx="1572" cy="528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2824" y="1344"/>
                <a:ext cx="28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defTabSz="762000" eaLnBrk="0" hangingPunct="0">
                  <a:spcBef>
                    <a:spcPct val="0"/>
                  </a:spcBef>
                </a:pPr>
                <a:r>
                  <a:rPr lang="en-US" b="1">
                    <a:latin typeface="Times New Roman" pitchFamily="18" charset="0"/>
                  </a:rPr>
                  <a:t>[0]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112" y="1344"/>
                <a:ext cx="28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defTabSz="762000" eaLnBrk="0" hangingPunct="0">
                  <a:spcBef>
                    <a:spcPct val="0"/>
                  </a:spcBef>
                </a:pPr>
                <a:r>
                  <a:rPr lang="en-US" b="1">
                    <a:latin typeface="Times New Roman" pitchFamily="18" charset="0"/>
                  </a:rPr>
                  <a:t>[1]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3396" y="1344"/>
                <a:ext cx="28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defTabSz="762000" eaLnBrk="0" hangingPunct="0">
                  <a:spcBef>
                    <a:spcPct val="0"/>
                  </a:spcBef>
                </a:pPr>
                <a:r>
                  <a:rPr lang="en-US" b="1">
                    <a:latin typeface="Times New Roman" pitchFamily="18" charset="0"/>
                  </a:rPr>
                  <a:t>[2]</a:t>
                </a: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196" y="1584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defTabSz="762000" eaLnBrk="0" hangingPunct="0">
                  <a:spcBef>
                    <a:spcPct val="0"/>
                  </a:spcBef>
                </a:pPr>
                <a:endParaRPr lang="en-GB">
                  <a:latin typeface="Times New Roman" pitchFamily="18" charset="0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2340" y="17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2112" y="1368"/>
                <a:ext cx="46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defTabSz="762000" eaLnBrk="0" hangingPunct="0">
                  <a:spcBef>
                    <a:spcPct val="0"/>
                  </a:spcBef>
                </a:pPr>
                <a:r>
                  <a:rPr lang="en-US" b="1" dirty="0">
                    <a:latin typeface="Times New Roman" pitchFamily="18" charset="0"/>
                  </a:rPr>
                  <a:t>array</a:t>
                </a: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2820" y="1583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defTabSz="762000" eaLnBrk="0" hangingPunct="0">
                  <a:spcBef>
                    <a:spcPct val="0"/>
                  </a:spcBef>
                </a:pPr>
                <a:r>
                  <a:rPr lang="en-US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3108" y="1583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defTabSz="762000" eaLnBrk="0" hangingPunct="0">
                  <a:spcBef>
                    <a:spcPct val="0"/>
                  </a:spcBef>
                </a:pPr>
                <a:r>
                  <a:rPr lang="en-US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3396" y="1583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defTabSz="762000" eaLnBrk="0" hangingPunct="0">
                  <a:spcBef>
                    <a:spcPct val="0"/>
                  </a:spcBef>
                </a:pPr>
                <a:r>
                  <a:rPr lang="en-US"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664" y="1488"/>
              <a:ext cx="618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400" b="1" dirty="0"/>
                <a:t>Array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871698" y="5071850"/>
            <a:ext cx="6280150" cy="800100"/>
            <a:chOff x="664" y="2208"/>
            <a:chExt cx="3956" cy="504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2094" y="2208"/>
              <a:ext cx="2526" cy="504"/>
              <a:chOff x="2094" y="2520"/>
              <a:chExt cx="2526" cy="504"/>
            </a:xfrm>
          </p:grpSpPr>
          <p:sp>
            <p:nvSpPr>
              <p:cNvPr id="19" name="Rectangle 17"/>
              <p:cNvSpPr>
                <a:spLocks noChangeArrowheads="1"/>
              </p:cNvSpPr>
              <p:nvPr/>
            </p:nvSpPr>
            <p:spPr bwMode="auto">
              <a:xfrm>
                <a:off x="2196" y="2736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defTabSz="762000" eaLnBrk="0" hangingPunct="0">
                  <a:spcBef>
                    <a:spcPct val="0"/>
                  </a:spcBef>
                </a:pPr>
                <a:endParaRPr lang="en-GB">
                  <a:latin typeface="Times New Roman" pitchFamily="18" charset="0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2340" y="28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2094" y="2520"/>
                <a:ext cx="500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defTabSz="762000" eaLnBrk="0" hangingPunct="0">
                  <a:spcBef>
                    <a:spcPct val="0"/>
                  </a:spcBef>
                </a:pPr>
                <a:r>
                  <a:rPr lang="en-US" b="1">
                    <a:latin typeface="Times New Roman" pitchFamily="18" charset="0"/>
                  </a:rPr>
                  <a:t>linked</a:t>
                </a:r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2820" y="2735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defTabSz="762000" eaLnBrk="0" hangingPunct="0">
                  <a:spcBef>
                    <a:spcPct val="0"/>
                  </a:spcBef>
                </a:pPr>
                <a:r>
                  <a:rPr lang="en-US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3480" y="2735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defTabSz="762000" eaLnBrk="0" hangingPunct="0">
                  <a:spcBef>
                    <a:spcPct val="0"/>
                  </a:spcBef>
                </a:pPr>
                <a:r>
                  <a:rPr lang="en-US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4140" y="2735"/>
                <a:ext cx="28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defTabSz="762000" eaLnBrk="0" hangingPunct="0">
                  <a:spcBef>
                    <a:spcPct val="0"/>
                  </a:spcBef>
                </a:pPr>
                <a:r>
                  <a:rPr lang="en-US">
                    <a:latin typeface="Times New Roman" pitchFamily="18" charset="0"/>
                  </a:rPr>
                  <a:t>C</a:t>
                </a:r>
              </a:p>
            </p:txBody>
          </p:sp>
          <p:grpSp>
            <p:nvGrpSpPr>
              <p:cNvPr id="25" name="Group 23"/>
              <p:cNvGrpSpPr>
                <a:grpSpLocks/>
              </p:cNvGrpSpPr>
              <p:nvPr/>
            </p:nvGrpSpPr>
            <p:grpSpPr bwMode="auto">
              <a:xfrm>
                <a:off x="3108" y="2736"/>
                <a:ext cx="372" cy="288"/>
                <a:chOff x="3108" y="2736"/>
                <a:chExt cx="372" cy="288"/>
              </a:xfrm>
            </p:grpSpPr>
            <p:sp>
              <p:nvSpPr>
                <p:cNvPr id="32" name="Rectangle 24"/>
                <p:cNvSpPr>
                  <a:spLocks noChangeArrowheads="1"/>
                </p:cNvSpPr>
                <p:nvPr/>
              </p:nvSpPr>
              <p:spPr bwMode="auto">
                <a:xfrm>
                  <a:off x="3108" y="2736"/>
                  <a:ext cx="192" cy="2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defTabSz="762000" eaLnBrk="0" hangingPunct="0">
                    <a:spcBef>
                      <a:spcPct val="0"/>
                    </a:spcBef>
                  </a:pPr>
                  <a:endParaRPr lang="en-GB">
                    <a:latin typeface="Times New Roman" pitchFamily="18" charset="0"/>
                  </a:endParaRPr>
                </a:p>
              </p:txBody>
            </p:sp>
            <p:sp>
              <p:nvSpPr>
                <p:cNvPr id="33" name="Line 25"/>
                <p:cNvSpPr>
                  <a:spLocks noChangeShapeType="1"/>
                </p:cNvSpPr>
                <p:nvPr/>
              </p:nvSpPr>
              <p:spPr bwMode="auto">
                <a:xfrm>
                  <a:off x="3186" y="2874"/>
                  <a:ext cx="2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6"/>
              <p:cNvGrpSpPr>
                <a:grpSpLocks/>
              </p:cNvGrpSpPr>
              <p:nvPr/>
            </p:nvGrpSpPr>
            <p:grpSpPr bwMode="auto">
              <a:xfrm>
                <a:off x="3768" y="2736"/>
                <a:ext cx="372" cy="288"/>
                <a:chOff x="3108" y="2736"/>
                <a:chExt cx="372" cy="288"/>
              </a:xfrm>
            </p:grpSpPr>
            <p:sp>
              <p:nvSpPr>
                <p:cNvPr id="30" name="Rectangle 27"/>
                <p:cNvSpPr>
                  <a:spLocks noChangeArrowheads="1"/>
                </p:cNvSpPr>
                <p:nvPr/>
              </p:nvSpPr>
              <p:spPr bwMode="auto">
                <a:xfrm>
                  <a:off x="3108" y="2736"/>
                  <a:ext cx="192" cy="2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defTabSz="762000" eaLnBrk="0" hangingPunct="0">
                    <a:spcBef>
                      <a:spcPct val="0"/>
                    </a:spcBef>
                  </a:pPr>
                  <a:endParaRPr lang="en-GB">
                    <a:latin typeface="Times New Roman" pitchFamily="18" charset="0"/>
                  </a:endParaRPr>
                </a:p>
              </p:txBody>
            </p:sp>
            <p:sp>
              <p:nvSpPr>
                <p:cNvPr id="31" name="Line 28"/>
                <p:cNvSpPr>
                  <a:spLocks noChangeShapeType="1"/>
                </p:cNvSpPr>
                <p:nvPr/>
              </p:nvSpPr>
              <p:spPr bwMode="auto">
                <a:xfrm>
                  <a:off x="3186" y="2874"/>
                  <a:ext cx="2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9"/>
              <p:cNvGrpSpPr>
                <a:grpSpLocks/>
              </p:cNvGrpSpPr>
              <p:nvPr/>
            </p:nvGrpSpPr>
            <p:grpSpPr bwMode="auto">
              <a:xfrm>
                <a:off x="4428" y="2736"/>
                <a:ext cx="192" cy="288"/>
                <a:chOff x="3204" y="3132"/>
                <a:chExt cx="192" cy="288"/>
              </a:xfrm>
            </p:grpSpPr>
            <p:sp>
              <p:nvSpPr>
                <p:cNvPr id="28" name="Rectangle 30"/>
                <p:cNvSpPr>
                  <a:spLocks noChangeArrowheads="1"/>
                </p:cNvSpPr>
                <p:nvPr/>
              </p:nvSpPr>
              <p:spPr bwMode="auto">
                <a:xfrm>
                  <a:off x="3204" y="3132"/>
                  <a:ext cx="192" cy="28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 defTabSz="762000" eaLnBrk="0" hangingPunct="0">
                    <a:spcBef>
                      <a:spcPct val="0"/>
                    </a:spcBef>
                  </a:pPr>
                  <a:endParaRPr lang="en-GB">
                    <a:latin typeface="Times New Roman" pitchFamily="18" charset="0"/>
                  </a:endParaRPr>
                </a:p>
              </p:txBody>
            </p:sp>
            <p:sp>
              <p:nvSpPr>
                <p:cNvPr id="2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204" y="3132"/>
                  <a:ext cx="192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664" y="2399"/>
              <a:ext cx="106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2400" b="1"/>
                <a:t>Linked list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800" dirty="0"/>
              <a:t>Abstraksi Linked List</a:t>
            </a:r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id-ID" sz="2800" dirty="0"/>
              <a:t>Linked List : </a:t>
            </a:r>
            <a:r>
              <a:rPr lang="id-ID" sz="2800" b="1" dirty="0"/>
              <a:t>Merupakan sebuah struktur data yang terdiri dari node – node yang kemudian secara bersama – sama membentuk sebuah rantai berurutan.</a:t>
            </a:r>
          </a:p>
          <a:p>
            <a:pPr marL="0" indent="0">
              <a:buNone/>
            </a:pPr>
            <a:r>
              <a:rPr lang="id-ID" sz="2800" dirty="0"/>
              <a:t>Secara sederhana sebuah node akan terdiri dari : </a:t>
            </a:r>
          </a:p>
          <a:p>
            <a:pPr marL="514338" indent="-514338">
              <a:buAutoNum type="alphaLcPeriod"/>
            </a:pPr>
            <a:r>
              <a:rPr lang="id-ID" sz="2800" dirty="0"/>
              <a:t>data (nilai &gt;&gt; variabel) </a:t>
            </a:r>
          </a:p>
          <a:p>
            <a:pPr marL="514338" indent="-514338">
              <a:buAutoNum type="alphaLcPeriod"/>
            </a:pPr>
            <a:r>
              <a:rPr lang="id-ID" sz="2800" dirty="0"/>
              <a:t>sebuah referensi (next) ke node urutan selanjutnya</a:t>
            </a:r>
          </a:p>
        </p:txBody>
      </p:sp>
      <p:pic>
        <p:nvPicPr>
          <p:cNvPr id="1026" name="Picture 2" descr="http://upload.wikimedia.org/wikipedia/commons/thumb/6/6d/Singly-linked-list.svg/408px-Singly-linked-lis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74" y="2118454"/>
            <a:ext cx="6488580" cy="6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Down Arrow 22"/>
          <p:cNvSpPr/>
          <p:nvPr/>
        </p:nvSpPr>
        <p:spPr>
          <a:xfrm>
            <a:off x="5950425" y="491321"/>
            <a:ext cx="1023581" cy="162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Info / data</a:t>
            </a:r>
            <a:endParaRPr lang="en-US" sz="1600" dirty="0"/>
          </a:p>
        </p:txBody>
      </p:sp>
      <p:sp>
        <p:nvSpPr>
          <p:cNvPr id="24" name="Down Arrow 23"/>
          <p:cNvSpPr/>
          <p:nvPr/>
        </p:nvSpPr>
        <p:spPr>
          <a:xfrm>
            <a:off x="8639032" y="627797"/>
            <a:ext cx="805218" cy="16104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 smtClean="0"/>
              <a:t>Next Pointer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633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Dari </a:t>
            </a:r>
            <a:r>
              <a:rPr lang="en-US" sz="2800" dirty="0" err="1" smtClean="0"/>
              <a:t>ilustrasi</a:t>
            </a:r>
            <a:r>
              <a:rPr lang="en-US" sz="2800" dirty="0" smtClean="0"/>
              <a:t> </a:t>
            </a:r>
            <a:r>
              <a:rPr lang="en-US" sz="2800" dirty="0" err="1" smtClean="0"/>
              <a:t>tadi</a:t>
            </a:r>
            <a:r>
              <a:rPr lang="en-US" sz="2800" dirty="0" smtClean="0"/>
              <a:t> </a:t>
            </a:r>
            <a:r>
              <a:rPr lang="en-US" sz="2800" dirty="0" err="1" smtClean="0"/>
              <a:t>terlihat</a:t>
            </a:r>
            <a:r>
              <a:rPr lang="en-US" sz="2800" dirty="0" smtClean="0"/>
              <a:t> </a:t>
            </a:r>
            <a:r>
              <a:rPr lang="en-US" sz="2800" dirty="0" err="1" smtClean="0"/>
              <a:t>bahwa</a:t>
            </a:r>
            <a:r>
              <a:rPr lang="en-US" sz="2800" dirty="0" smtClean="0"/>
              <a:t>,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linked list (LL)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2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</a:t>
            </a:r>
            <a:r>
              <a:rPr lang="en-US" sz="2800" dirty="0" err="1" smtClean="0"/>
              <a:t>yakni</a:t>
            </a:r>
            <a:r>
              <a:rPr lang="en-US" sz="2800" dirty="0" smtClean="0"/>
              <a:t> data (info)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menunjuk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data </a:t>
            </a:r>
            <a:r>
              <a:rPr lang="en-US" sz="2800" dirty="0" err="1" smtClean="0"/>
              <a:t>berikutnya</a:t>
            </a:r>
            <a:r>
              <a:rPr lang="en-US" sz="2800" dirty="0" smtClean="0"/>
              <a:t> (</a:t>
            </a:r>
            <a:r>
              <a:rPr lang="en-US" sz="2800" dirty="0" err="1" smtClean="0"/>
              <a:t>suksesor</a:t>
            </a:r>
            <a:r>
              <a:rPr lang="en-US" sz="2800" dirty="0" smtClean="0"/>
              <a:t>).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r>
              <a:rPr lang="en-US" sz="2800" dirty="0" smtClean="0"/>
              <a:t>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linkedlist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72" y="3371921"/>
            <a:ext cx="6351717" cy="197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C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i="1" dirty="0" smtClean="0"/>
              <a:t>Garbage Collection </a:t>
            </a:r>
            <a:r>
              <a:rPr lang="en-US" dirty="0" smtClean="0"/>
              <a:t>(</a:t>
            </a:r>
            <a:r>
              <a:rPr lang="en-US" dirty="0" err="1" smtClean="0"/>
              <a:t>Pengalokasian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) </a:t>
            </a:r>
            <a:r>
              <a:rPr lang="en-US" dirty="0" err="1" smtClean="0"/>
              <a:t>kurang</a:t>
            </a:r>
            <a:r>
              <a:rPr lang="en-US" dirty="0" smtClean="0"/>
              <a:t>  </a:t>
            </a: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err="1" smtClean="0"/>
              <a:t>harus</a:t>
            </a:r>
            <a:r>
              <a:rPr lang="en-US" smtClean="0"/>
              <a:t> </a:t>
            </a:r>
            <a:r>
              <a:rPr lang="en-US" smtClean="0"/>
              <a:t>dibuat </a:t>
            </a:r>
            <a:r>
              <a:rPr lang="en-US" dirty="0" err="1" smtClean="0"/>
              <a:t>secara</a:t>
            </a:r>
            <a:r>
              <a:rPr lang="en-US" dirty="0" smtClean="0"/>
              <a:t> manual.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programmer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nsolas" pitchFamily="49" charset="0"/>
              </a:rPr>
              <a:t>malloc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include </a:t>
            </a:r>
            <a:r>
              <a:rPr lang="en-US" dirty="0" err="1" smtClean="0">
                <a:solidFill>
                  <a:srgbClr val="FF0000"/>
                </a:solidFill>
              </a:rPr>
              <a:t>stdlib.h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3176" y="2885790"/>
            <a:ext cx="6712345" cy="144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>
            <a:hlinkClick r:id="rId2" action="ppaction://hlinkfile"/>
          </p:cNvPr>
          <p:cNvSpPr/>
          <p:nvPr/>
        </p:nvSpPr>
        <p:spPr>
          <a:xfrm>
            <a:off x="3616657" y="2906974"/>
            <a:ext cx="5431809" cy="146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Lihat</a:t>
            </a:r>
            <a:r>
              <a:rPr lang="en-US" sz="4000" b="1" dirty="0" smtClean="0"/>
              <a:t> Code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Operasi</a:t>
            </a:r>
            <a:r>
              <a:rPr lang="en-US" sz="6000" dirty="0" smtClean="0"/>
              <a:t> – </a:t>
            </a:r>
            <a:r>
              <a:rPr lang="en-US" sz="6000" dirty="0" err="1" smtClean="0"/>
              <a:t>operasi</a:t>
            </a:r>
            <a:r>
              <a:rPr lang="en-US" sz="6000" dirty="0" smtClean="0"/>
              <a:t> linked list</a:t>
            </a:r>
            <a:endParaRPr lang="en-US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id-ID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id-ID" dirty="0"/>
          </a:p>
        </p:txBody>
      </p:sp>
      <p:pic>
        <p:nvPicPr>
          <p:cNvPr id="4098" name="Picture 2" descr="image006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180" y="1867988"/>
            <a:ext cx="7118599" cy="42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7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658" y="1838751"/>
            <a:ext cx="8207706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296</Words>
  <Application>Microsoft Office PowerPoint</Application>
  <PresentationFormat>Custom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Linked List</vt:lpstr>
      <vt:lpstr>Linked List vs Array</vt:lpstr>
      <vt:lpstr>Pendahuluan</vt:lpstr>
      <vt:lpstr>Pseudo code</vt:lpstr>
      <vt:lpstr>Pseudo Code</vt:lpstr>
      <vt:lpstr>Contoh Sederhana</vt:lpstr>
      <vt:lpstr>Operasi – operasi linked list</vt:lpstr>
      <vt:lpstr>Ilustrasi tambah di depan</vt:lpstr>
      <vt:lpstr>Coding tambah depan</vt:lpstr>
      <vt:lpstr>Coding mencetak list</vt:lpstr>
      <vt:lpstr>Code</vt:lpstr>
      <vt:lpstr>Abstraksi Insert from back</vt:lpstr>
      <vt:lpstr>Coding Menyisipkan di belakang</vt:lpstr>
      <vt:lpstr>Buat Linked List  (operasi Tambah di depan, di tengah, di akhir)</vt:lpstr>
      <vt:lpstr>Coding Seluruhnya</vt:lpstr>
      <vt:lpstr>End</vt:lpstr>
      <vt:lpstr>Try this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Asdos Unyu Unyu 2013</dc:creator>
  <cp:lastModifiedBy>adi n</cp:lastModifiedBy>
  <cp:revision>63</cp:revision>
  <dcterms:created xsi:type="dcterms:W3CDTF">2013-02-24T07:23:26Z</dcterms:created>
  <dcterms:modified xsi:type="dcterms:W3CDTF">2013-03-17T23:47:09Z</dcterms:modified>
</cp:coreProperties>
</file>