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8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40C93-CE59-4C04-8D9A-2225234850C7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1D085-1371-4F94-B126-D5E89426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1D085-1371-4F94-B126-D5E894264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1D085-1371-4F94-B126-D5E894264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1D085-1371-4F94-B126-D5E894264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F1B1-F10B-44BD-A707-BD37944AF8F2}" type="datetimeFigureOut">
              <a:rPr lang="en-US" smtClean="0"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ED40-C66F-4362-9DDF-D519F344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6858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Vektor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7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1524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55822" y="1600200"/>
            <a:ext cx="5988178" cy="5257800"/>
          </a:xfrm>
        </p:spPr>
        <p:txBody>
          <a:bodyPr>
            <a:normAutofit/>
          </a:bodyPr>
          <a:lstStyle/>
          <a:p>
            <a:pPr marL="0" lvl="2" algn="l">
              <a:lnSpc>
                <a:spcPct val="80000"/>
              </a:lnSpc>
            </a:pPr>
            <a:r>
              <a:rPr lang="sv-SE" sz="3200" b="1" dirty="0" smtClean="0">
                <a:solidFill>
                  <a:schemeClr val="bg1"/>
                </a:solidFill>
              </a:rPr>
              <a:t>Buatlah makalah tentang </a:t>
            </a:r>
            <a:r>
              <a:rPr lang="sv-SE" sz="3200" b="1" dirty="0" smtClean="0">
                <a:solidFill>
                  <a:srgbClr val="FFFF00"/>
                </a:solidFill>
              </a:rPr>
              <a:t>Vektor di Ruang Euclidean</a:t>
            </a:r>
            <a:r>
              <a:rPr lang="sv-SE" sz="3200" b="1" dirty="0" smtClean="0">
                <a:solidFill>
                  <a:schemeClr val="bg1"/>
                </a:solidFill>
              </a:rPr>
              <a:t> dan </a:t>
            </a:r>
            <a:r>
              <a:rPr lang="sv-SE" sz="3200" b="1" dirty="0" smtClean="0">
                <a:solidFill>
                  <a:srgbClr val="FFFF00"/>
                </a:solidFill>
              </a:rPr>
              <a:t>Vektor di Ruang Umum</a:t>
            </a:r>
            <a:r>
              <a:rPr lang="sv-SE" sz="3200" b="1" dirty="0" smtClean="0">
                <a:solidFill>
                  <a:schemeClr val="bg1"/>
                </a:solidFill>
              </a:rPr>
              <a:t>, dengan pembagian sebagai berikut :</a:t>
            </a:r>
          </a:p>
          <a:p>
            <a:pPr marL="0" lvl="2" algn="l">
              <a:lnSpc>
                <a:spcPct val="80000"/>
              </a:lnSpc>
            </a:pPr>
            <a:endParaRPr lang="sv-SE" sz="3200" b="1" dirty="0">
              <a:solidFill>
                <a:schemeClr val="bg1"/>
              </a:solidFill>
            </a:endParaRPr>
          </a:p>
          <a:p>
            <a:pPr marL="0" lvl="2" algn="l">
              <a:lnSpc>
                <a:spcPct val="80000"/>
              </a:lnSpc>
            </a:pPr>
            <a:endParaRPr lang="sv-SE" sz="3200" b="1" dirty="0" smtClean="0">
              <a:solidFill>
                <a:schemeClr val="bg1"/>
              </a:solidFill>
            </a:endParaRPr>
          </a:p>
          <a:p>
            <a:pPr marL="0" lvl="2">
              <a:lnSpc>
                <a:spcPct val="80000"/>
              </a:lnSpc>
            </a:pPr>
            <a:r>
              <a:rPr lang="sv-SE" sz="4000" b="1" dirty="0" smtClean="0">
                <a:solidFill>
                  <a:srgbClr val="FFFF00"/>
                </a:solidFill>
              </a:rPr>
              <a:t>Perhatikan NIM kalian</a:t>
            </a:r>
          </a:p>
        </p:txBody>
      </p:sp>
    </p:spTree>
    <p:extLst>
      <p:ext uri="{BB962C8B-B14F-4D97-AF65-F5344CB8AC3E}">
        <p14:creationId xmlns:p14="http://schemas.microsoft.com/office/powerpoint/2010/main" val="26232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1524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55822" y="1600200"/>
            <a:ext cx="5988178" cy="5257800"/>
          </a:xfrm>
        </p:spPr>
        <p:txBody>
          <a:bodyPr>
            <a:normAutofit/>
          </a:bodyPr>
          <a:lstStyle/>
          <a:p>
            <a:pPr marL="0" lvl="2" algn="l">
              <a:lnSpc>
                <a:spcPct val="80000"/>
              </a:lnSpc>
            </a:pPr>
            <a:r>
              <a:rPr lang="sv-SE" sz="3500" b="1" dirty="0" smtClean="0">
                <a:solidFill>
                  <a:schemeClr val="bg1"/>
                </a:solidFill>
              </a:rPr>
              <a:t>Vektor di Ruang Euclidean :</a:t>
            </a:r>
          </a:p>
          <a:p>
            <a:pPr marL="463550" lvl="2" algn="l">
              <a:lnSpc>
                <a:spcPct val="80000"/>
              </a:lnSpc>
            </a:pPr>
            <a:r>
              <a:rPr lang="sv-SE" sz="3200" b="1" dirty="0" smtClean="0">
                <a:solidFill>
                  <a:schemeClr val="bg1"/>
                </a:solidFill>
              </a:rPr>
              <a:t>672012014 - 672012129</a:t>
            </a:r>
          </a:p>
        </p:txBody>
      </p:sp>
    </p:spTree>
    <p:extLst>
      <p:ext uri="{BB962C8B-B14F-4D97-AF65-F5344CB8AC3E}">
        <p14:creationId xmlns:p14="http://schemas.microsoft.com/office/powerpoint/2010/main" val="11905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1524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55822" y="1600200"/>
            <a:ext cx="5988178" cy="5257800"/>
          </a:xfrm>
        </p:spPr>
        <p:txBody>
          <a:bodyPr>
            <a:normAutofit/>
          </a:bodyPr>
          <a:lstStyle/>
          <a:p>
            <a:pPr marL="0" lvl="2" algn="l">
              <a:lnSpc>
                <a:spcPct val="80000"/>
              </a:lnSpc>
            </a:pPr>
            <a:r>
              <a:rPr lang="sv-SE" sz="3500" b="1" dirty="0" smtClean="0">
                <a:solidFill>
                  <a:schemeClr val="bg1"/>
                </a:solidFill>
              </a:rPr>
              <a:t>Vektor di Ruang Umum :</a:t>
            </a:r>
          </a:p>
          <a:p>
            <a:pPr marL="463550" lvl="2" algn="l">
              <a:lnSpc>
                <a:spcPct val="80000"/>
              </a:lnSpc>
            </a:pPr>
            <a:r>
              <a:rPr lang="sv-SE" sz="3200" b="1" dirty="0" smtClean="0">
                <a:solidFill>
                  <a:schemeClr val="bg1"/>
                </a:solidFill>
              </a:rPr>
              <a:t>672012135 - 672012801</a:t>
            </a:r>
          </a:p>
        </p:txBody>
      </p:sp>
    </p:spTree>
    <p:extLst>
      <p:ext uri="{BB962C8B-B14F-4D97-AF65-F5344CB8AC3E}">
        <p14:creationId xmlns:p14="http://schemas.microsoft.com/office/powerpoint/2010/main" val="24695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1524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55822" y="1600200"/>
            <a:ext cx="5988178" cy="5257800"/>
          </a:xfrm>
        </p:spPr>
        <p:txBody>
          <a:bodyPr>
            <a:normAutofit/>
          </a:bodyPr>
          <a:lstStyle/>
          <a:p>
            <a:pPr marL="0" lvl="2" algn="l">
              <a:lnSpc>
                <a:spcPct val="80000"/>
              </a:lnSpc>
            </a:pPr>
            <a:r>
              <a:rPr lang="sv-SE" sz="3500" b="1" dirty="0" smtClean="0">
                <a:solidFill>
                  <a:schemeClr val="bg1"/>
                </a:solidFill>
              </a:rPr>
              <a:t>Ketentuan Tugas :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500" b="1" dirty="0" smtClean="0">
                <a:solidFill>
                  <a:schemeClr val="bg1"/>
                </a:solidFill>
              </a:rPr>
              <a:t>Dikerjakan makalah di file .doc dan buat file .ppt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500" b="1" dirty="0" smtClean="0">
                <a:solidFill>
                  <a:schemeClr val="bg1"/>
                </a:solidFill>
              </a:rPr>
              <a:t>Makalah minimal 3 halaman A4.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200" b="1" dirty="0" smtClean="0">
                <a:solidFill>
                  <a:schemeClr val="bg1"/>
                </a:solidFill>
              </a:rPr>
              <a:t>Semua dimohon untuk mempersiapkan diri untuk presentasi, yang akan presentasi diundi di kelas.</a:t>
            </a:r>
          </a:p>
          <a:p>
            <a:pPr marL="0" lvl="2" algn="l">
              <a:lnSpc>
                <a:spcPct val="80000"/>
              </a:lnSpc>
            </a:pPr>
            <a:endParaRPr lang="sv-SE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1524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55822" y="1600200"/>
            <a:ext cx="5988178" cy="5257800"/>
          </a:xfrm>
        </p:spPr>
        <p:txBody>
          <a:bodyPr>
            <a:normAutofit/>
          </a:bodyPr>
          <a:lstStyle/>
          <a:p>
            <a:pPr marL="0" lvl="2" algn="l">
              <a:lnSpc>
                <a:spcPct val="80000"/>
              </a:lnSpc>
            </a:pPr>
            <a:r>
              <a:rPr lang="sv-SE" sz="3200" b="1" dirty="0" smtClean="0">
                <a:solidFill>
                  <a:schemeClr val="bg1"/>
                </a:solidFill>
              </a:rPr>
              <a:t>Ketentuan Presentasi :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200" b="1" dirty="0" smtClean="0">
                <a:solidFill>
                  <a:schemeClr val="bg1"/>
                </a:solidFill>
              </a:rPr>
              <a:t>1 jam pertama untuk ruang euclidean, 1 jam berikut untuk ruang umum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200" b="1" dirty="0" smtClean="0">
                <a:solidFill>
                  <a:schemeClr val="bg1"/>
                </a:solidFill>
              </a:rPr>
              <a:t>Saat Ruang euclidean presentasi, yang bertanya yang mengerjakan Ruang umum dan yang menjawab adalah yang mengerjakan Ruang euclidean dan sebaliknya.</a:t>
            </a:r>
            <a:endParaRPr lang="sv-SE" sz="3200" b="1" dirty="0">
              <a:solidFill>
                <a:schemeClr val="bg1"/>
              </a:solidFill>
            </a:endParaRP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200" b="1" dirty="0" smtClean="0">
                <a:solidFill>
                  <a:schemeClr val="bg1"/>
                </a:solidFill>
              </a:rPr>
              <a:t>Yang aktif mendapat nilai bonus.</a:t>
            </a:r>
          </a:p>
        </p:txBody>
      </p:sp>
    </p:spTree>
    <p:extLst>
      <p:ext uri="{BB962C8B-B14F-4D97-AF65-F5344CB8AC3E}">
        <p14:creationId xmlns:p14="http://schemas.microsoft.com/office/powerpoint/2010/main" val="8118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1524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55822" y="1600200"/>
            <a:ext cx="5988178" cy="5257800"/>
          </a:xfrm>
        </p:spPr>
        <p:txBody>
          <a:bodyPr>
            <a:normAutofit/>
          </a:bodyPr>
          <a:lstStyle/>
          <a:p>
            <a:pPr marL="0" lvl="2" algn="l">
              <a:lnSpc>
                <a:spcPct val="80000"/>
              </a:lnSpc>
            </a:pPr>
            <a:r>
              <a:rPr lang="sv-SE" sz="3200" b="1" dirty="0" smtClean="0">
                <a:solidFill>
                  <a:schemeClr val="bg1"/>
                </a:solidFill>
              </a:rPr>
              <a:t>Ketentuan Pengumpulan :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200" b="1" dirty="0" smtClean="0">
                <a:solidFill>
                  <a:srgbClr val="FFFF00"/>
                </a:solidFill>
              </a:rPr>
              <a:t>File .doc </a:t>
            </a:r>
            <a:r>
              <a:rPr lang="sv-SE" sz="3200" b="1" dirty="0" smtClean="0">
                <a:solidFill>
                  <a:schemeClr val="bg1"/>
                </a:solidFill>
              </a:rPr>
              <a:t>dan </a:t>
            </a:r>
            <a:r>
              <a:rPr lang="sv-SE" sz="3200" b="1" dirty="0" smtClean="0">
                <a:solidFill>
                  <a:srgbClr val="FFFF00"/>
                </a:solidFill>
              </a:rPr>
              <a:t>.ppt </a:t>
            </a:r>
            <a:r>
              <a:rPr lang="sv-SE" sz="3200" b="1" dirty="0" smtClean="0">
                <a:solidFill>
                  <a:schemeClr val="bg1"/>
                </a:solidFill>
              </a:rPr>
              <a:t>di-save di dalam 1 folder dengan </a:t>
            </a:r>
            <a:r>
              <a:rPr lang="sv-SE" sz="3200" b="1" dirty="0" smtClean="0">
                <a:solidFill>
                  <a:srgbClr val="FFFF00"/>
                </a:solidFill>
              </a:rPr>
              <a:t>nama file &amp; folder</a:t>
            </a:r>
            <a:r>
              <a:rPr lang="sv-SE" sz="3200" b="1" dirty="0" smtClean="0">
                <a:solidFill>
                  <a:schemeClr val="bg1"/>
                </a:solidFill>
              </a:rPr>
              <a:t> : </a:t>
            </a:r>
            <a:r>
              <a:rPr lang="sv-SE" sz="3200" b="1" dirty="0" smtClean="0">
                <a:solidFill>
                  <a:srgbClr val="FFFF00"/>
                </a:solidFill>
              </a:rPr>
              <a:t>ALM_SENIN_NIM</a:t>
            </a:r>
          </a:p>
          <a:p>
            <a:pPr marL="457200" lvl="2" indent="-457200" algn="l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3200" b="1" dirty="0" smtClean="0">
                <a:solidFill>
                  <a:schemeClr val="bg1"/>
                </a:solidFill>
              </a:rPr>
              <a:t>File dikirim paling lambat : </a:t>
            </a:r>
            <a:r>
              <a:rPr lang="sv-SE" sz="3200" b="1" dirty="0" smtClean="0">
                <a:solidFill>
                  <a:srgbClr val="FFFF00"/>
                </a:solidFill>
              </a:rPr>
              <a:t>Minggu, 7 Juli 2013 </a:t>
            </a:r>
            <a:r>
              <a:rPr lang="sv-SE" sz="3200" b="1" dirty="0" smtClean="0">
                <a:solidFill>
                  <a:schemeClr val="bg1"/>
                </a:solidFill>
              </a:rPr>
              <a:t>sebelum </a:t>
            </a:r>
            <a:r>
              <a:rPr lang="sv-SE" sz="3200" b="1" dirty="0" smtClean="0">
                <a:solidFill>
                  <a:srgbClr val="FFFF00"/>
                </a:solidFill>
              </a:rPr>
              <a:t>pkl. 24.00 </a:t>
            </a:r>
            <a:r>
              <a:rPr lang="sv-SE" sz="3200" b="1" dirty="0" smtClean="0">
                <a:solidFill>
                  <a:schemeClr val="bg1"/>
                </a:solidFill>
              </a:rPr>
              <a:t>dikirim ke : </a:t>
            </a:r>
            <a:r>
              <a:rPr lang="sv-SE" sz="3200" b="1" dirty="0" smtClean="0">
                <a:solidFill>
                  <a:srgbClr val="FFFF00"/>
                </a:solidFill>
              </a:rPr>
              <a:t>franklien.phoanda@gmail.com</a:t>
            </a:r>
            <a:r>
              <a:rPr lang="sv-SE" sz="3200" b="1" dirty="0" smtClean="0">
                <a:solidFill>
                  <a:schemeClr val="bg1"/>
                </a:solidFill>
              </a:rPr>
              <a:t> dengan subject : </a:t>
            </a:r>
            <a:r>
              <a:rPr lang="sv-SE" sz="3200" b="1" dirty="0" smtClean="0">
                <a:solidFill>
                  <a:srgbClr val="FFFF00"/>
                </a:solidFill>
              </a:rPr>
              <a:t>ALM_SENIN_NIM</a:t>
            </a:r>
          </a:p>
        </p:txBody>
      </p:sp>
    </p:spTree>
    <p:extLst>
      <p:ext uri="{BB962C8B-B14F-4D97-AF65-F5344CB8AC3E}">
        <p14:creationId xmlns:p14="http://schemas.microsoft.com/office/powerpoint/2010/main" val="32463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 descr="C:\Users\user\Pictures\Movies\Superhero\Captain America\captain_america_the_first_avenger_2-wallpaper-1920x12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1" r="35549"/>
          <a:stretch/>
        </p:blipFill>
        <p:spPr bwMode="auto">
          <a:xfrm>
            <a:off x="0" y="0"/>
            <a:ext cx="3155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822" y="0"/>
            <a:ext cx="5988178" cy="6858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Ini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Hanya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Tipuan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Belaka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… :-p</a:t>
            </a:r>
            <a:b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Tidak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Ada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Tugas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Yah… 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</a:t>
            </a:r>
            <a:b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</a:b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/>
            </a:r>
            <a:b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</a:b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Tidak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usah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 comment di group yah,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biarkan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teman-teman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 kalian download </a:t>
            </a:r>
            <a:r>
              <a:rPr lang="en-US" sz="32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dulu</a:t>
            </a: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… :-D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3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178</Words>
  <Application>Microsoft Office PowerPoint</Application>
  <PresentationFormat>On-screen Show (4:3)</PresentationFormat>
  <Paragraphs>30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Tugas Vektor</vt:lpstr>
      <vt:lpstr>Tugas</vt:lpstr>
      <vt:lpstr>Tugas</vt:lpstr>
      <vt:lpstr>Tugas</vt:lpstr>
      <vt:lpstr>Tugas</vt:lpstr>
      <vt:lpstr>Tugas</vt:lpstr>
      <vt:lpstr>Tugas</vt:lpstr>
      <vt:lpstr>Tugas Ini Hanya Tipuan Belaka… :-p  Tidak Ada Tugas Yah…   Tidak usah comment di group yah, biarkan teman-teman kalian download dulu… :-D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79</cp:revision>
  <dcterms:created xsi:type="dcterms:W3CDTF">2013-05-19T18:27:32Z</dcterms:created>
  <dcterms:modified xsi:type="dcterms:W3CDTF">2013-07-07T03:12:56Z</dcterms:modified>
</cp:coreProperties>
</file>