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varScale="1">
        <p:scale>
          <a:sx n="90" d="100"/>
          <a:sy n="90" d="100"/>
        </p:scale>
        <p:origin x="232"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FCE4B-CCD7-D947-8F42-A248FC455E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A82B38-EC6C-B337-9C62-935F0FB859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B6EF0B-1F33-90C6-CE75-D0CD04A5776C}"/>
              </a:ext>
            </a:extLst>
          </p:cNvPr>
          <p:cNvSpPr>
            <a:spLocks noGrp="1"/>
          </p:cNvSpPr>
          <p:nvPr>
            <p:ph type="dt" sz="half" idx="10"/>
          </p:nvPr>
        </p:nvSpPr>
        <p:spPr/>
        <p:txBody>
          <a:bodyPr/>
          <a:lstStyle/>
          <a:p>
            <a:fld id="{9226B45D-C038-184D-90A6-00EDF79D49B7}" type="datetimeFigureOut">
              <a:rPr lang="en-US" smtClean="0"/>
              <a:t>11/16/22</a:t>
            </a:fld>
            <a:endParaRPr lang="en-US"/>
          </a:p>
        </p:txBody>
      </p:sp>
      <p:sp>
        <p:nvSpPr>
          <p:cNvPr id="5" name="Footer Placeholder 4">
            <a:extLst>
              <a:ext uri="{FF2B5EF4-FFF2-40B4-BE49-F238E27FC236}">
                <a16:creationId xmlns:a16="http://schemas.microsoft.com/office/drawing/2014/main" id="{06890BD6-BEC6-E7FE-118C-A03F1C291A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6EBC2-EAE0-1012-C276-3BE2C5C588E6}"/>
              </a:ext>
            </a:extLst>
          </p:cNvPr>
          <p:cNvSpPr>
            <a:spLocks noGrp="1"/>
          </p:cNvSpPr>
          <p:nvPr>
            <p:ph type="sldNum" sz="quarter" idx="12"/>
          </p:nvPr>
        </p:nvSpPr>
        <p:spPr/>
        <p:txBody>
          <a:bodyPr/>
          <a:lstStyle/>
          <a:p>
            <a:fld id="{41628B61-80E8-AB4A-8A7D-6FB350E50754}" type="slidenum">
              <a:rPr lang="en-US" smtClean="0"/>
              <a:t>‹#›</a:t>
            </a:fld>
            <a:endParaRPr lang="en-US"/>
          </a:p>
        </p:txBody>
      </p:sp>
    </p:spTree>
    <p:extLst>
      <p:ext uri="{BB962C8B-B14F-4D97-AF65-F5344CB8AC3E}">
        <p14:creationId xmlns:p14="http://schemas.microsoft.com/office/powerpoint/2010/main" val="26145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56BBE-5C86-78BC-5667-5D7DD2F073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D5CF33-CE24-8AB9-01C0-60F89CB488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24A3E-CF90-1935-4415-B2453ADE96F5}"/>
              </a:ext>
            </a:extLst>
          </p:cNvPr>
          <p:cNvSpPr>
            <a:spLocks noGrp="1"/>
          </p:cNvSpPr>
          <p:nvPr>
            <p:ph type="dt" sz="half" idx="10"/>
          </p:nvPr>
        </p:nvSpPr>
        <p:spPr/>
        <p:txBody>
          <a:bodyPr/>
          <a:lstStyle/>
          <a:p>
            <a:fld id="{9226B45D-C038-184D-90A6-00EDF79D49B7}" type="datetimeFigureOut">
              <a:rPr lang="en-US" smtClean="0"/>
              <a:t>11/16/22</a:t>
            </a:fld>
            <a:endParaRPr lang="en-US"/>
          </a:p>
        </p:txBody>
      </p:sp>
      <p:sp>
        <p:nvSpPr>
          <p:cNvPr id="5" name="Footer Placeholder 4">
            <a:extLst>
              <a:ext uri="{FF2B5EF4-FFF2-40B4-BE49-F238E27FC236}">
                <a16:creationId xmlns:a16="http://schemas.microsoft.com/office/drawing/2014/main" id="{9429B731-CC29-A39B-E231-012ABC002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0A83E-6673-9706-63EC-823C1B57BD90}"/>
              </a:ext>
            </a:extLst>
          </p:cNvPr>
          <p:cNvSpPr>
            <a:spLocks noGrp="1"/>
          </p:cNvSpPr>
          <p:nvPr>
            <p:ph type="sldNum" sz="quarter" idx="12"/>
          </p:nvPr>
        </p:nvSpPr>
        <p:spPr/>
        <p:txBody>
          <a:bodyPr/>
          <a:lstStyle/>
          <a:p>
            <a:fld id="{41628B61-80E8-AB4A-8A7D-6FB350E50754}" type="slidenum">
              <a:rPr lang="en-US" smtClean="0"/>
              <a:t>‹#›</a:t>
            </a:fld>
            <a:endParaRPr lang="en-US"/>
          </a:p>
        </p:txBody>
      </p:sp>
    </p:spTree>
    <p:extLst>
      <p:ext uri="{BB962C8B-B14F-4D97-AF65-F5344CB8AC3E}">
        <p14:creationId xmlns:p14="http://schemas.microsoft.com/office/powerpoint/2010/main" val="862753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2E30D-2F1A-4684-EEAB-DBFAE63410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1282C4-4E74-E782-C54E-A74D1D2B16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ACE38-E4A4-C226-117C-35E852213E8A}"/>
              </a:ext>
            </a:extLst>
          </p:cNvPr>
          <p:cNvSpPr>
            <a:spLocks noGrp="1"/>
          </p:cNvSpPr>
          <p:nvPr>
            <p:ph type="dt" sz="half" idx="10"/>
          </p:nvPr>
        </p:nvSpPr>
        <p:spPr/>
        <p:txBody>
          <a:bodyPr/>
          <a:lstStyle/>
          <a:p>
            <a:fld id="{9226B45D-C038-184D-90A6-00EDF79D49B7}" type="datetimeFigureOut">
              <a:rPr lang="en-US" smtClean="0"/>
              <a:t>11/16/22</a:t>
            </a:fld>
            <a:endParaRPr lang="en-US"/>
          </a:p>
        </p:txBody>
      </p:sp>
      <p:sp>
        <p:nvSpPr>
          <p:cNvPr id="5" name="Footer Placeholder 4">
            <a:extLst>
              <a:ext uri="{FF2B5EF4-FFF2-40B4-BE49-F238E27FC236}">
                <a16:creationId xmlns:a16="http://schemas.microsoft.com/office/drawing/2014/main" id="{BC1EFCD6-D0FB-B17A-0C37-BA5A1B3E9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5547FA-98E7-CBD1-DB6F-3BF1A7AD32B1}"/>
              </a:ext>
            </a:extLst>
          </p:cNvPr>
          <p:cNvSpPr>
            <a:spLocks noGrp="1"/>
          </p:cNvSpPr>
          <p:nvPr>
            <p:ph type="sldNum" sz="quarter" idx="12"/>
          </p:nvPr>
        </p:nvSpPr>
        <p:spPr/>
        <p:txBody>
          <a:bodyPr/>
          <a:lstStyle/>
          <a:p>
            <a:fld id="{41628B61-80E8-AB4A-8A7D-6FB350E50754}" type="slidenum">
              <a:rPr lang="en-US" smtClean="0"/>
              <a:t>‹#›</a:t>
            </a:fld>
            <a:endParaRPr lang="en-US"/>
          </a:p>
        </p:txBody>
      </p:sp>
    </p:spTree>
    <p:extLst>
      <p:ext uri="{BB962C8B-B14F-4D97-AF65-F5344CB8AC3E}">
        <p14:creationId xmlns:p14="http://schemas.microsoft.com/office/powerpoint/2010/main" val="544992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3130-6460-7887-2795-4A1051B46C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DEC111-71B7-0C93-F570-F77D1FF76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A4D785-5D4F-B335-1099-FEB42750B599}"/>
              </a:ext>
            </a:extLst>
          </p:cNvPr>
          <p:cNvSpPr>
            <a:spLocks noGrp="1"/>
          </p:cNvSpPr>
          <p:nvPr>
            <p:ph type="dt" sz="half" idx="10"/>
          </p:nvPr>
        </p:nvSpPr>
        <p:spPr/>
        <p:txBody>
          <a:bodyPr/>
          <a:lstStyle/>
          <a:p>
            <a:fld id="{9226B45D-C038-184D-90A6-00EDF79D49B7}" type="datetimeFigureOut">
              <a:rPr lang="en-US" smtClean="0"/>
              <a:t>11/16/22</a:t>
            </a:fld>
            <a:endParaRPr lang="en-US"/>
          </a:p>
        </p:txBody>
      </p:sp>
      <p:sp>
        <p:nvSpPr>
          <p:cNvPr id="5" name="Footer Placeholder 4">
            <a:extLst>
              <a:ext uri="{FF2B5EF4-FFF2-40B4-BE49-F238E27FC236}">
                <a16:creationId xmlns:a16="http://schemas.microsoft.com/office/drawing/2014/main" id="{5829043C-B13B-FC83-9339-F14BA50DA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198EA-56BC-0E34-DFE2-C35894F82B07}"/>
              </a:ext>
            </a:extLst>
          </p:cNvPr>
          <p:cNvSpPr>
            <a:spLocks noGrp="1"/>
          </p:cNvSpPr>
          <p:nvPr>
            <p:ph type="sldNum" sz="quarter" idx="12"/>
          </p:nvPr>
        </p:nvSpPr>
        <p:spPr/>
        <p:txBody>
          <a:bodyPr/>
          <a:lstStyle/>
          <a:p>
            <a:fld id="{41628B61-80E8-AB4A-8A7D-6FB350E50754}" type="slidenum">
              <a:rPr lang="en-US" smtClean="0"/>
              <a:t>‹#›</a:t>
            </a:fld>
            <a:endParaRPr lang="en-US"/>
          </a:p>
        </p:txBody>
      </p:sp>
    </p:spTree>
    <p:extLst>
      <p:ext uri="{BB962C8B-B14F-4D97-AF65-F5344CB8AC3E}">
        <p14:creationId xmlns:p14="http://schemas.microsoft.com/office/powerpoint/2010/main" val="337914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45CC-6268-81FB-38A9-1E66B6FE33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C0C754-CC6A-3029-8924-09B14B5AB6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5B4B53-0B30-8E8D-E1C5-4D7F67BBDD35}"/>
              </a:ext>
            </a:extLst>
          </p:cNvPr>
          <p:cNvSpPr>
            <a:spLocks noGrp="1"/>
          </p:cNvSpPr>
          <p:nvPr>
            <p:ph type="dt" sz="half" idx="10"/>
          </p:nvPr>
        </p:nvSpPr>
        <p:spPr/>
        <p:txBody>
          <a:bodyPr/>
          <a:lstStyle/>
          <a:p>
            <a:fld id="{9226B45D-C038-184D-90A6-00EDF79D49B7}" type="datetimeFigureOut">
              <a:rPr lang="en-US" smtClean="0"/>
              <a:t>11/16/22</a:t>
            </a:fld>
            <a:endParaRPr lang="en-US"/>
          </a:p>
        </p:txBody>
      </p:sp>
      <p:sp>
        <p:nvSpPr>
          <p:cNvPr id="5" name="Footer Placeholder 4">
            <a:extLst>
              <a:ext uri="{FF2B5EF4-FFF2-40B4-BE49-F238E27FC236}">
                <a16:creationId xmlns:a16="http://schemas.microsoft.com/office/drawing/2014/main" id="{7168FF77-90C3-6CD5-D74A-1C3B72C12F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B2A34-0FA3-C868-2E27-C8596479402A}"/>
              </a:ext>
            </a:extLst>
          </p:cNvPr>
          <p:cNvSpPr>
            <a:spLocks noGrp="1"/>
          </p:cNvSpPr>
          <p:nvPr>
            <p:ph type="sldNum" sz="quarter" idx="12"/>
          </p:nvPr>
        </p:nvSpPr>
        <p:spPr/>
        <p:txBody>
          <a:bodyPr/>
          <a:lstStyle/>
          <a:p>
            <a:fld id="{41628B61-80E8-AB4A-8A7D-6FB350E50754}" type="slidenum">
              <a:rPr lang="en-US" smtClean="0"/>
              <a:t>‹#›</a:t>
            </a:fld>
            <a:endParaRPr lang="en-US"/>
          </a:p>
        </p:txBody>
      </p:sp>
    </p:spTree>
    <p:extLst>
      <p:ext uri="{BB962C8B-B14F-4D97-AF65-F5344CB8AC3E}">
        <p14:creationId xmlns:p14="http://schemas.microsoft.com/office/powerpoint/2010/main" val="1177633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7C28-C613-C696-A89B-2ACDF9131A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0522A9-12FD-406E-0567-6CE4A3EF57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D9DD26-E815-CF81-2021-59B409BE9C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4E0026-5E50-F580-4439-4EA81B6265D6}"/>
              </a:ext>
            </a:extLst>
          </p:cNvPr>
          <p:cNvSpPr>
            <a:spLocks noGrp="1"/>
          </p:cNvSpPr>
          <p:nvPr>
            <p:ph type="dt" sz="half" idx="10"/>
          </p:nvPr>
        </p:nvSpPr>
        <p:spPr/>
        <p:txBody>
          <a:bodyPr/>
          <a:lstStyle/>
          <a:p>
            <a:fld id="{9226B45D-C038-184D-90A6-00EDF79D49B7}" type="datetimeFigureOut">
              <a:rPr lang="en-US" smtClean="0"/>
              <a:t>11/16/22</a:t>
            </a:fld>
            <a:endParaRPr lang="en-US"/>
          </a:p>
        </p:txBody>
      </p:sp>
      <p:sp>
        <p:nvSpPr>
          <p:cNvPr id="6" name="Footer Placeholder 5">
            <a:extLst>
              <a:ext uri="{FF2B5EF4-FFF2-40B4-BE49-F238E27FC236}">
                <a16:creationId xmlns:a16="http://schemas.microsoft.com/office/drawing/2014/main" id="{EF52B764-6A13-0408-A009-DCF3EEC1BC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D31D84-8617-732B-836B-D58A79226175}"/>
              </a:ext>
            </a:extLst>
          </p:cNvPr>
          <p:cNvSpPr>
            <a:spLocks noGrp="1"/>
          </p:cNvSpPr>
          <p:nvPr>
            <p:ph type="sldNum" sz="quarter" idx="12"/>
          </p:nvPr>
        </p:nvSpPr>
        <p:spPr/>
        <p:txBody>
          <a:bodyPr/>
          <a:lstStyle/>
          <a:p>
            <a:fld id="{41628B61-80E8-AB4A-8A7D-6FB350E50754}" type="slidenum">
              <a:rPr lang="en-US" smtClean="0"/>
              <a:t>‹#›</a:t>
            </a:fld>
            <a:endParaRPr lang="en-US"/>
          </a:p>
        </p:txBody>
      </p:sp>
    </p:spTree>
    <p:extLst>
      <p:ext uri="{BB962C8B-B14F-4D97-AF65-F5344CB8AC3E}">
        <p14:creationId xmlns:p14="http://schemas.microsoft.com/office/powerpoint/2010/main" val="2703676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ADE4-ACE7-1730-27E6-E37C757296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025201-7B8B-785F-DDD9-9BDA50A075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9ED7A-AD53-5132-19B7-2A9AB48E8A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E66C62-E838-A8D1-7415-93309ED10C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C97912-95E1-3756-BC96-9C7D0DC5FF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BDCF5E8-7A1E-E9FB-70B5-E7C230F06776}"/>
              </a:ext>
            </a:extLst>
          </p:cNvPr>
          <p:cNvSpPr>
            <a:spLocks noGrp="1"/>
          </p:cNvSpPr>
          <p:nvPr>
            <p:ph type="dt" sz="half" idx="10"/>
          </p:nvPr>
        </p:nvSpPr>
        <p:spPr/>
        <p:txBody>
          <a:bodyPr/>
          <a:lstStyle/>
          <a:p>
            <a:fld id="{9226B45D-C038-184D-90A6-00EDF79D49B7}" type="datetimeFigureOut">
              <a:rPr lang="en-US" smtClean="0"/>
              <a:t>11/16/22</a:t>
            </a:fld>
            <a:endParaRPr lang="en-US"/>
          </a:p>
        </p:txBody>
      </p:sp>
      <p:sp>
        <p:nvSpPr>
          <p:cNvPr id="8" name="Footer Placeholder 7">
            <a:extLst>
              <a:ext uri="{FF2B5EF4-FFF2-40B4-BE49-F238E27FC236}">
                <a16:creationId xmlns:a16="http://schemas.microsoft.com/office/drawing/2014/main" id="{BA1C0E45-5909-1A4A-5BE0-A15D59716C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3D3B83-0076-FCD0-D050-B0B8CBFC9C65}"/>
              </a:ext>
            </a:extLst>
          </p:cNvPr>
          <p:cNvSpPr>
            <a:spLocks noGrp="1"/>
          </p:cNvSpPr>
          <p:nvPr>
            <p:ph type="sldNum" sz="quarter" idx="12"/>
          </p:nvPr>
        </p:nvSpPr>
        <p:spPr/>
        <p:txBody>
          <a:bodyPr/>
          <a:lstStyle/>
          <a:p>
            <a:fld id="{41628B61-80E8-AB4A-8A7D-6FB350E50754}" type="slidenum">
              <a:rPr lang="en-US" smtClean="0"/>
              <a:t>‹#›</a:t>
            </a:fld>
            <a:endParaRPr lang="en-US"/>
          </a:p>
        </p:txBody>
      </p:sp>
    </p:spTree>
    <p:extLst>
      <p:ext uri="{BB962C8B-B14F-4D97-AF65-F5344CB8AC3E}">
        <p14:creationId xmlns:p14="http://schemas.microsoft.com/office/powerpoint/2010/main" val="199616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02CE-89E8-8668-F3BE-6B62118284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79FB12-8EB4-8F42-CFF9-E2456CD57BD4}"/>
              </a:ext>
            </a:extLst>
          </p:cNvPr>
          <p:cNvSpPr>
            <a:spLocks noGrp="1"/>
          </p:cNvSpPr>
          <p:nvPr>
            <p:ph type="dt" sz="half" idx="10"/>
          </p:nvPr>
        </p:nvSpPr>
        <p:spPr/>
        <p:txBody>
          <a:bodyPr/>
          <a:lstStyle/>
          <a:p>
            <a:fld id="{9226B45D-C038-184D-90A6-00EDF79D49B7}" type="datetimeFigureOut">
              <a:rPr lang="en-US" smtClean="0"/>
              <a:t>11/16/22</a:t>
            </a:fld>
            <a:endParaRPr lang="en-US"/>
          </a:p>
        </p:txBody>
      </p:sp>
      <p:sp>
        <p:nvSpPr>
          <p:cNvPr id="4" name="Footer Placeholder 3">
            <a:extLst>
              <a:ext uri="{FF2B5EF4-FFF2-40B4-BE49-F238E27FC236}">
                <a16:creationId xmlns:a16="http://schemas.microsoft.com/office/drawing/2014/main" id="{7D2D6157-3E23-092C-28B2-1A8150936F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D93714-5DD8-91A7-012D-54C07BAF9CDC}"/>
              </a:ext>
            </a:extLst>
          </p:cNvPr>
          <p:cNvSpPr>
            <a:spLocks noGrp="1"/>
          </p:cNvSpPr>
          <p:nvPr>
            <p:ph type="sldNum" sz="quarter" idx="12"/>
          </p:nvPr>
        </p:nvSpPr>
        <p:spPr/>
        <p:txBody>
          <a:bodyPr/>
          <a:lstStyle/>
          <a:p>
            <a:fld id="{41628B61-80E8-AB4A-8A7D-6FB350E50754}" type="slidenum">
              <a:rPr lang="en-US" smtClean="0"/>
              <a:t>‹#›</a:t>
            </a:fld>
            <a:endParaRPr lang="en-US"/>
          </a:p>
        </p:txBody>
      </p:sp>
    </p:spTree>
    <p:extLst>
      <p:ext uri="{BB962C8B-B14F-4D97-AF65-F5344CB8AC3E}">
        <p14:creationId xmlns:p14="http://schemas.microsoft.com/office/powerpoint/2010/main" val="385592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16C1FA-DF24-D2BF-5B9F-17EE8CEAE007}"/>
              </a:ext>
            </a:extLst>
          </p:cNvPr>
          <p:cNvSpPr>
            <a:spLocks noGrp="1"/>
          </p:cNvSpPr>
          <p:nvPr>
            <p:ph type="dt" sz="half" idx="10"/>
          </p:nvPr>
        </p:nvSpPr>
        <p:spPr/>
        <p:txBody>
          <a:bodyPr/>
          <a:lstStyle/>
          <a:p>
            <a:fld id="{9226B45D-C038-184D-90A6-00EDF79D49B7}" type="datetimeFigureOut">
              <a:rPr lang="en-US" smtClean="0"/>
              <a:t>11/16/22</a:t>
            </a:fld>
            <a:endParaRPr lang="en-US"/>
          </a:p>
        </p:txBody>
      </p:sp>
      <p:sp>
        <p:nvSpPr>
          <p:cNvPr id="3" name="Footer Placeholder 2">
            <a:extLst>
              <a:ext uri="{FF2B5EF4-FFF2-40B4-BE49-F238E27FC236}">
                <a16:creationId xmlns:a16="http://schemas.microsoft.com/office/drawing/2014/main" id="{F6920DAA-98BC-DC6C-EB55-14E1856B5E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5BC2DA-85FE-518B-CD90-BCCAF736E5F5}"/>
              </a:ext>
            </a:extLst>
          </p:cNvPr>
          <p:cNvSpPr>
            <a:spLocks noGrp="1"/>
          </p:cNvSpPr>
          <p:nvPr>
            <p:ph type="sldNum" sz="quarter" idx="12"/>
          </p:nvPr>
        </p:nvSpPr>
        <p:spPr/>
        <p:txBody>
          <a:bodyPr/>
          <a:lstStyle/>
          <a:p>
            <a:fld id="{41628B61-80E8-AB4A-8A7D-6FB350E50754}" type="slidenum">
              <a:rPr lang="en-US" smtClean="0"/>
              <a:t>‹#›</a:t>
            </a:fld>
            <a:endParaRPr lang="en-US"/>
          </a:p>
        </p:txBody>
      </p:sp>
    </p:spTree>
    <p:extLst>
      <p:ext uri="{BB962C8B-B14F-4D97-AF65-F5344CB8AC3E}">
        <p14:creationId xmlns:p14="http://schemas.microsoft.com/office/powerpoint/2010/main" val="749593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68CE-C15C-0E44-BD17-4F6FB3879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B4BCDF-B4A8-1D1F-2015-9C0A1D7CB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258EE6-6E31-C6A1-3FD8-7FB6D8C1CA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5A321-E231-1328-EB14-A0F0B89DD79C}"/>
              </a:ext>
            </a:extLst>
          </p:cNvPr>
          <p:cNvSpPr>
            <a:spLocks noGrp="1"/>
          </p:cNvSpPr>
          <p:nvPr>
            <p:ph type="dt" sz="half" idx="10"/>
          </p:nvPr>
        </p:nvSpPr>
        <p:spPr/>
        <p:txBody>
          <a:bodyPr/>
          <a:lstStyle/>
          <a:p>
            <a:fld id="{9226B45D-C038-184D-90A6-00EDF79D49B7}" type="datetimeFigureOut">
              <a:rPr lang="en-US" smtClean="0"/>
              <a:t>11/16/22</a:t>
            </a:fld>
            <a:endParaRPr lang="en-US"/>
          </a:p>
        </p:txBody>
      </p:sp>
      <p:sp>
        <p:nvSpPr>
          <p:cNvPr id="6" name="Footer Placeholder 5">
            <a:extLst>
              <a:ext uri="{FF2B5EF4-FFF2-40B4-BE49-F238E27FC236}">
                <a16:creationId xmlns:a16="http://schemas.microsoft.com/office/drawing/2014/main" id="{9A3ADC58-4C1A-8D81-CC15-C956F713B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FA4E2-2FC4-CF26-B25C-AC01BBE95788}"/>
              </a:ext>
            </a:extLst>
          </p:cNvPr>
          <p:cNvSpPr>
            <a:spLocks noGrp="1"/>
          </p:cNvSpPr>
          <p:nvPr>
            <p:ph type="sldNum" sz="quarter" idx="12"/>
          </p:nvPr>
        </p:nvSpPr>
        <p:spPr/>
        <p:txBody>
          <a:bodyPr/>
          <a:lstStyle/>
          <a:p>
            <a:fld id="{41628B61-80E8-AB4A-8A7D-6FB350E50754}" type="slidenum">
              <a:rPr lang="en-US" smtClean="0"/>
              <a:t>‹#›</a:t>
            </a:fld>
            <a:endParaRPr lang="en-US"/>
          </a:p>
        </p:txBody>
      </p:sp>
    </p:spTree>
    <p:extLst>
      <p:ext uri="{BB962C8B-B14F-4D97-AF65-F5344CB8AC3E}">
        <p14:creationId xmlns:p14="http://schemas.microsoft.com/office/powerpoint/2010/main" val="1364420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F491-3565-AE6F-BDE7-7BA454CF28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C27782-2022-EFEA-F161-8BE87AB51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0F5C45-6188-24FC-6B19-6424DFA8C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C96CA-0A33-1A94-53D6-0283F29FE7D1}"/>
              </a:ext>
            </a:extLst>
          </p:cNvPr>
          <p:cNvSpPr>
            <a:spLocks noGrp="1"/>
          </p:cNvSpPr>
          <p:nvPr>
            <p:ph type="dt" sz="half" idx="10"/>
          </p:nvPr>
        </p:nvSpPr>
        <p:spPr/>
        <p:txBody>
          <a:bodyPr/>
          <a:lstStyle/>
          <a:p>
            <a:fld id="{9226B45D-C038-184D-90A6-00EDF79D49B7}" type="datetimeFigureOut">
              <a:rPr lang="en-US" smtClean="0"/>
              <a:t>11/16/22</a:t>
            </a:fld>
            <a:endParaRPr lang="en-US"/>
          </a:p>
        </p:txBody>
      </p:sp>
      <p:sp>
        <p:nvSpPr>
          <p:cNvPr id="6" name="Footer Placeholder 5">
            <a:extLst>
              <a:ext uri="{FF2B5EF4-FFF2-40B4-BE49-F238E27FC236}">
                <a16:creationId xmlns:a16="http://schemas.microsoft.com/office/drawing/2014/main" id="{E2C12F36-7895-C42F-517E-B697C8B329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DA0DE7-EB50-B39A-D60F-179BC28CA865}"/>
              </a:ext>
            </a:extLst>
          </p:cNvPr>
          <p:cNvSpPr>
            <a:spLocks noGrp="1"/>
          </p:cNvSpPr>
          <p:nvPr>
            <p:ph type="sldNum" sz="quarter" idx="12"/>
          </p:nvPr>
        </p:nvSpPr>
        <p:spPr/>
        <p:txBody>
          <a:bodyPr/>
          <a:lstStyle/>
          <a:p>
            <a:fld id="{41628B61-80E8-AB4A-8A7D-6FB350E50754}" type="slidenum">
              <a:rPr lang="en-US" smtClean="0"/>
              <a:t>‹#›</a:t>
            </a:fld>
            <a:endParaRPr lang="en-US"/>
          </a:p>
        </p:txBody>
      </p:sp>
    </p:spTree>
    <p:extLst>
      <p:ext uri="{BB962C8B-B14F-4D97-AF65-F5344CB8AC3E}">
        <p14:creationId xmlns:p14="http://schemas.microsoft.com/office/powerpoint/2010/main" val="2302081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6F0D5-06D2-8216-CA67-6D2C26028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67078F-1D08-F184-B154-41D8FFEF5D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B5B2B-3FC6-432D-2499-C214A8B924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6B45D-C038-184D-90A6-00EDF79D49B7}" type="datetimeFigureOut">
              <a:rPr lang="en-US" smtClean="0"/>
              <a:t>11/16/22</a:t>
            </a:fld>
            <a:endParaRPr lang="en-US"/>
          </a:p>
        </p:txBody>
      </p:sp>
      <p:sp>
        <p:nvSpPr>
          <p:cNvPr id="5" name="Footer Placeholder 4">
            <a:extLst>
              <a:ext uri="{FF2B5EF4-FFF2-40B4-BE49-F238E27FC236}">
                <a16:creationId xmlns:a16="http://schemas.microsoft.com/office/drawing/2014/main" id="{8EF68054-2FAE-28FB-4BC7-7E00ADE6A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FE1AE5-BABE-8039-4B9C-C948984E76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28B61-80E8-AB4A-8A7D-6FB350E50754}" type="slidenum">
              <a:rPr lang="en-US" smtClean="0"/>
              <a:t>‹#›</a:t>
            </a:fld>
            <a:endParaRPr lang="en-US"/>
          </a:p>
        </p:txBody>
      </p:sp>
    </p:spTree>
    <p:extLst>
      <p:ext uri="{BB962C8B-B14F-4D97-AF65-F5344CB8AC3E}">
        <p14:creationId xmlns:p14="http://schemas.microsoft.com/office/powerpoint/2010/main" val="158247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4FF3A10C-A2C2-178C-28B8-1FFD434B55F4}"/>
              </a:ext>
            </a:extLst>
          </p:cNvPr>
          <p:cNvSpPr txBox="1"/>
          <p:nvPr/>
        </p:nvSpPr>
        <p:spPr>
          <a:xfrm>
            <a:off x="7539990" y="862668"/>
            <a:ext cx="4340771" cy="5632311"/>
          </a:xfrm>
          <a:prstGeom prst="rect">
            <a:avLst/>
          </a:prstGeom>
          <a:noFill/>
          <a:ln>
            <a:noFill/>
          </a:ln>
        </p:spPr>
        <p:txBody>
          <a:bodyPr wrap="square" rtlCol="0">
            <a:spAutoFit/>
          </a:bodyPr>
          <a:lstStyle/>
          <a:p>
            <a:r>
              <a:rPr lang="en-US" sz="2000" dirty="0">
                <a:solidFill>
                  <a:srgbClr val="000000"/>
                </a:solidFill>
                <a:effectLst/>
                <a:latin typeface="Menlo" panose="020B0609030804020204" pitchFamily="49" charset="0"/>
              </a:rPr>
              <a:t>10101 12121 15151 22222 323 43 33456 45565 58583 76543 76766 83821 98345</a:t>
            </a:r>
          </a:p>
          <a:p>
            <a:endParaRPr lang="en-US" sz="2000" dirty="0">
              <a:solidFill>
                <a:srgbClr val="000000"/>
              </a:solidFill>
              <a:effectLst/>
              <a:latin typeface="Menlo" panose="020B0609030804020204" pitchFamily="49" charset="0"/>
            </a:endParaRPr>
          </a:p>
          <a:p>
            <a:r>
              <a:rPr lang="en-US" sz="2000" dirty="0">
                <a:solidFill>
                  <a:srgbClr val="000000"/>
                </a:solidFill>
                <a:effectLst/>
                <a:latin typeface="Menlo" panose="020B0609030804020204" pitchFamily="49" charset="0"/>
              </a:rPr>
              <a:t>Srinivasan Wu  Mozart </a:t>
            </a:r>
            <a:r>
              <a:rPr lang="en-US" sz="2000" dirty="0" err="1">
                <a:solidFill>
                  <a:srgbClr val="000000"/>
                </a:solidFill>
                <a:effectLst/>
                <a:latin typeface="Menlo" panose="020B0609030804020204" pitchFamily="49" charset="0"/>
              </a:rPr>
              <a:t>Einst</a:t>
            </a:r>
            <a:r>
              <a:rPr lang="en-US" sz="2000" dirty="0">
                <a:solidFill>
                  <a:srgbClr val="000000"/>
                </a:solidFill>
                <a:effectLst/>
                <a:latin typeface="Menlo" panose="020B0609030804020204" pitchFamily="49" charset="0"/>
              </a:rPr>
              <a:t> </a:t>
            </a:r>
            <a:r>
              <a:rPr lang="en-US" sz="2000" dirty="0" err="1">
                <a:solidFill>
                  <a:srgbClr val="000000"/>
                </a:solidFill>
                <a:effectLst/>
                <a:latin typeface="Menlo" panose="020B0609030804020204" pitchFamily="49" charset="0"/>
              </a:rPr>
              <a:t>ein</a:t>
            </a:r>
            <a:r>
              <a:rPr lang="en-US" sz="2000" dirty="0">
                <a:solidFill>
                  <a:srgbClr val="000000"/>
                </a:solidFill>
                <a:effectLst/>
                <a:latin typeface="Menlo" panose="020B0609030804020204" pitchFamily="49" charset="0"/>
              </a:rPr>
              <a:t> El Said Gold Katz Calif </a:t>
            </a:r>
            <a:r>
              <a:rPr lang="en-US" sz="2000" dirty="0" err="1">
                <a:solidFill>
                  <a:srgbClr val="000000"/>
                </a:solidFill>
                <a:effectLst/>
                <a:latin typeface="Menlo" panose="020B0609030804020204" pitchFamily="49" charset="0"/>
              </a:rPr>
              <a:t>ieri</a:t>
            </a:r>
            <a:r>
              <a:rPr lang="en-US" sz="2000" dirty="0">
                <a:solidFill>
                  <a:srgbClr val="000000"/>
                </a:solidFill>
                <a:effectLst/>
                <a:latin typeface="Menlo" panose="020B0609030804020204" pitchFamily="49" charset="0"/>
              </a:rPr>
              <a:t> Singh Crick Brandt Ki m    </a:t>
            </a:r>
          </a:p>
          <a:p>
            <a:endParaRPr lang="en-US" sz="2000" dirty="0">
              <a:solidFill>
                <a:srgbClr val="000000"/>
              </a:solidFill>
              <a:latin typeface="Menlo" panose="020B0609030804020204" pitchFamily="49" charset="0"/>
            </a:endParaRPr>
          </a:p>
          <a:p>
            <a:r>
              <a:rPr lang="en-US" sz="2000" dirty="0" err="1">
                <a:solidFill>
                  <a:srgbClr val="000000"/>
                </a:solidFill>
                <a:effectLst/>
                <a:latin typeface="Menlo" panose="020B0609030804020204" pitchFamily="49" charset="0"/>
              </a:rPr>
              <a:t>Comp.Sci</a:t>
            </a:r>
            <a:r>
              <a:rPr lang="en-US" sz="2000" dirty="0">
                <a:solidFill>
                  <a:srgbClr val="000000"/>
                </a:solidFill>
                <a:effectLst/>
                <a:latin typeface="Menlo" panose="020B0609030804020204" pitchFamily="49" charset="0"/>
              </a:rPr>
              <a:t>. Finance Music </a:t>
            </a:r>
            <a:r>
              <a:rPr lang="en-US" sz="2000" dirty="0" err="1">
                <a:solidFill>
                  <a:srgbClr val="000000"/>
                </a:solidFill>
                <a:effectLst/>
                <a:latin typeface="Menlo" panose="020B0609030804020204" pitchFamily="49" charset="0"/>
              </a:rPr>
              <a:t>Phy</a:t>
            </a:r>
            <a:r>
              <a:rPr lang="en-US" sz="2000" dirty="0">
                <a:solidFill>
                  <a:srgbClr val="000000"/>
                </a:solidFill>
                <a:effectLst/>
                <a:latin typeface="Menlo" panose="020B0609030804020204" pitchFamily="49" charset="0"/>
              </a:rPr>
              <a:t> </a:t>
            </a:r>
            <a:r>
              <a:rPr lang="en-US" sz="2000" dirty="0" err="1">
                <a:solidFill>
                  <a:srgbClr val="000000"/>
                </a:solidFill>
                <a:effectLst/>
                <a:latin typeface="Menlo" panose="020B0609030804020204" pitchFamily="49" charset="0"/>
              </a:rPr>
              <a:t>sics</a:t>
            </a:r>
            <a:r>
              <a:rPr lang="en-US" sz="2000" dirty="0">
                <a:solidFill>
                  <a:srgbClr val="000000"/>
                </a:solidFill>
                <a:effectLst/>
                <a:latin typeface="Menlo" panose="020B0609030804020204" pitchFamily="49" charset="0"/>
              </a:rPr>
              <a:t> History Physics </a:t>
            </a:r>
            <a:r>
              <a:rPr lang="en-US" sz="2000" dirty="0" err="1">
                <a:solidFill>
                  <a:srgbClr val="000000"/>
                </a:solidFill>
                <a:effectLst/>
                <a:latin typeface="Menlo" panose="020B0609030804020204" pitchFamily="49" charset="0"/>
              </a:rPr>
              <a:t>Comp.S</a:t>
            </a:r>
            <a:r>
              <a:rPr lang="en-US" sz="2000" dirty="0">
                <a:solidFill>
                  <a:srgbClr val="000000"/>
                </a:solidFill>
                <a:effectLst/>
                <a:latin typeface="Menlo" panose="020B0609030804020204" pitchFamily="49" charset="0"/>
              </a:rPr>
              <a:t> ci. History Finance Biology </a:t>
            </a:r>
            <a:r>
              <a:rPr lang="en-US" sz="2000" dirty="0" err="1">
                <a:solidFill>
                  <a:srgbClr val="000000"/>
                </a:solidFill>
                <a:effectLst/>
                <a:latin typeface="Menlo" panose="020B0609030804020204" pitchFamily="49" charset="0"/>
              </a:rPr>
              <a:t>Comp.Sci</a:t>
            </a:r>
            <a:r>
              <a:rPr lang="en-US" sz="2000" dirty="0">
                <a:solidFill>
                  <a:srgbClr val="000000"/>
                </a:solidFill>
                <a:effectLst/>
                <a:latin typeface="Menlo" panose="020B0609030804020204" pitchFamily="49" charset="0"/>
              </a:rPr>
              <a:t>. </a:t>
            </a:r>
            <a:r>
              <a:rPr lang="en-US" sz="2000" dirty="0" err="1">
                <a:solidFill>
                  <a:srgbClr val="000000"/>
                </a:solidFill>
                <a:effectLst/>
                <a:latin typeface="Menlo" panose="020B0609030804020204" pitchFamily="49" charset="0"/>
              </a:rPr>
              <a:t>Elec.Eng</a:t>
            </a:r>
            <a:r>
              <a:rPr lang="en-US" sz="2000" dirty="0">
                <a:solidFill>
                  <a:srgbClr val="000000"/>
                </a:solidFill>
                <a:effectLst/>
                <a:latin typeface="Menlo" panose="020B0609030804020204" pitchFamily="49" charset="0"/>
              </a:rPr>
              <a:t>.</a:t>
            </a:r>
          </a:p>
          <a:p>
            <a:r>
              <a:rPr lang="en-US" sz="2000" dirty="0">
                <a:solidFill>
                  <a:srgbClr val="000000"/>
                </a:solidFill>
                <a:effectLst/>
                <a:latin typeface="Menlo" panose="020B0609030804020204" pitchFamily="49" charset="0"/>
              </a:rPr>
              <a:t>  </a:t>
            </a:r>
          </a:p>
          <a:p>
            <a:r>
              <a:rPr lang="en-US" sz="2000" dirty="0">
                <a:solidFill>
                  <a:srgbClr val="000000"/>
                </a:solidFill>
                <a:effectLst/>
                <a:latin typeface="Menlo" panose="020B0609030804020204" pitchFamily="49" charset="0"/>
              </a:rPr>
              <a:t>65000 90000 40000 95000 600 00 87000 75000 62000 80000 72000 92000 80000</a:t>
            </a:r>
          </a:p>
          <a:p>
            <a:endParaRPr lang="en-US" sz="2000" dirty="0">
              <a:solidFill>
                <a:srgbClr val="000000"/>
              </a:solidFill>
              <a:effectLst/>
              <a:latin typeface="Menlo" panose="020B0609030804020204" pitchFamily="49" charset="0"/>
            </a:endParaRPr>
          </a:p>
        </p:txBody>
      </p:sp>
      <p:sp>
        <p:nvSpPr>
          <p:cNvPr id="4" name="Rectangle 3">
            <a:extLst>
              <a:ext uri="{FF2B5EF4-FFF2-40B4-BE49-F238E27FC236}">
                <a16:creationId xmlns:a16="http://schemas.microsoft.com/office/drawing/2014/main" id="{41737883-638F-76FD-4E96-AE659ABC615F}"/>
              </a:ext>
            </a:extLst>
          </p:cNvPr>
          <p:cNvSpPr/>
          <p:nvPr/>
        </p:nvSpPr>
        <p:spPr>
          <a:xfrm>
            <a:off x="2272701" y="862668"/>
            <a:ext cx="4340772" cy="52183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BE2B7DE-AC4A-51AF-7450-7D33C13D3C30}"/>
              </a:ext>
            </a:extLst>
          </p:cNvPr>
          <p:cNvSpPr/>
          <p:nvPr/>
        </p:nvSpPr>
        <p:spPr>
          <a:xfrm>
            <a:off x="7564660" y="862669"/>
            <a:ext cx="4340772" cy="52183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77985CE-7998-957F-C591-1079B130C68A}"/>
              </a:ext>
            </a:extLst>
          </p:cNvPr>
          <p:cNvSpPr txBox="1"/>
          <p:nvPr/>
        </p:nvSpPr>
        <p:spPr>
          <a:xfrm>
            <a:off x="2272701" y="862668"/>
            <a:ext cx="4340771" cy="4401205"/>
          </a:xfrm>
          <a:prstGeom prst="rect">
            <a:avLst/>
          </a:prstGeom>
          <a:noFill/>
          <a:ln>
            <a:solidFill>
              <a:srgbClr val="C00000"/>
            </a:solidFill>
          </a:ln>
        </p:spPr>
        <p:txBody>
          <a:bodyPr wrap="square" rtlCol="0">
            <a:spAutoFit/>
          </a:bodyPr>
          <a:lstStyle/>
          <a:p>
            <a:r>
              <a:rPr lang="en-US" sz="2000" dirty="0">
                <a:solidFill>
                  <a:srgbClr val="000000"/>
                </a:solidFill>
                <a:effectLst/>
                <a:latin typeface="Menlo" panose="020B0609030804020204" pitchFamily="49" charset="0"/>
              </a:rPr>
              <a:t>10101 Srinivasan Comp. Sci. 65000 12121 Wu Finance 90000 15151 Mozart Music 40000 22222 Einstein Physics 95000 32343 El Said History 60000 33456 Gold Physics 87000 45565 Katz Comp. Sci. 75000 58583 </a:t>
            </a:r>
            <a:r>
              <a:rPr lang="en-US" sz="2000" dirty="0" err="1">
                <a:solidFill>
                  <a:srgbClr val="000000"/>
                </a:solidFill>
                <a:effectLst/>
                <a:latin typeface="Menlo" panose="020B0609030804020204" pitchFamily="49" charset="0"/>
              </a:rPr>
              <a:t>Califieri</a:t>
            </a:r>
            <a:r>
              <a:rPr lang="en-US" sz="2000" dirty="0">
                <a:solidFill>
                  <a:srgbClr val="000000"/>
                </a:solidFill>
                <a:effectLst/>
                <a:latin typeface="Menlo" panose="020B0609030804020204" pitchFamily="49" charset="0"/>
              </a:rPr>
              <a:t> History 62000 76543 Singh Finance 80000 76766 Crick Biology 72000 83821 Brandt Comp. Sci. 92000 98345 Kim Elec. Eng. 80000</a:t>
            </a:r>
          </a:p>
        </p:txBody>
      </p:sp>
      <p:cxnSp>
        <p:nvCxnSpPr>
          <p:cNvPr id="13" name="Straight Connector 12">
            <a:extLst>
              <a:ext uri="{FF2B5EF4-FFF2-40B4-BE49-F238E27FC236}">
                <a16:creationId xmlns:a16="http://schemas.microsoft.com/office/drawing/2014/main" id="{809066EF-AA9E-34D3-1999-A4F5A6DC843C}"/>
              </a:ext>
            </a:extLst>
          </p:cNvPr>
          <p:cNvCxnSpPr/>
          <p:nvPr/>
        </p:nvCxnSpPr>
        <p:spPr>
          <a:xfrm>
            <a:off x="2258412" y="1200149"/>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409417-ABC0-533D-CBB9-7A81AF90316A}"/>
              </a:ext>
            </a:extLst>
          </p:cNvPr>
          <p:cNvCxnSpPr/>
          <p:nvPr/>
        </p:nvCxnSpPr>
        <p:spPr>
          <a:xfrm>
            <a:off x="2282220" y="1509717"/>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C19655-4628-E8ED-269A-D4D226218BA2}"/>
              </a:ext>
            </a:extLst>
          </p:cNvPr>
          <p:cNvCxnSpPr/>
          <p:nvPr/>
        </p:nvCxnSpPr>
        <p:spPr>
          <a:xfrm>
            <a:off x="2291740" y="1819285"/>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AE0B2EC-910F-8632-BD8C-D1759C48B380}"/>
              </a:ext>
            </a:extLst>
          </p:cNvPr>
          <p:cNvCxnSpPr/>
          <p:nvPr/>
        </p:nvCxnSpPr>
        <p:spPr>
          <a:xfrm>
            <a:off x="2258396" y="2128853"/>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0E4298-5800-F600-A5D5-184183AAE599}"/>
              </a:ext>
            </a:extLst>
          </p:cNvPr>
          <p:cNvCxnSpPr/>
          <p:nvPr/>
        </p:nvCxnSpPr>
        <p:spPr>
          <a:xfrm>
            <a:off x="2239340" y="2438421"/>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BC22C70-1B60-CB8C-C66F-DFC044060B62}"/>
              </a:ext>
            </a:extLst>
          </p:cNvPr>
          <p:cNvCxnSpPr/>
          <p:nvPr/>
        </p:nvCxnSpPr>
        <p:spPr>
          <a:xfrm>
            <a:off x="2239340" y="2719409"/>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29E0A01-08D2-0C6B-9EE0-B9C4BBA39BE4}"/>
              </a:ext>
            </a:extLst>
          </p:cNvPr>
          <p:cNvCxnSpPr/>
          <p:nvPr/>
        </p:nvCxnSpPr>
        <p:spPr>
          <a:xfrm>
            <a:off x="2239340" y="3028973"/>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D736BE1-69BE-002E-2E9A-FB0A97DB2A3C}"/>
              </a:ext>
            </a:extLst>
          </p:cNvPr>
          <p:cNvCxnSpPr/>
          <p:nvPr/>
        </p:nvCxnSpPr>
        <p:spPr>
          <a:xfrm>
            <a:off x="2239340" y="3338537"/>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6D6B1F-949F-491F-EF47-72F584FD80C2}"/>
              </a:ext>
            </a:extLst>
          </p:cNvPr>
          <p:cNvCxnSpPr/>
          <p:nvPr/>
        </p:nvCxnSpPr>
        <p:spPr>
          <a:xfrm>
            <a:off x="2239340" y="3648101"/>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862E79-816F-54A5-707C-5BBFD3855A5C}"/>
              </a:ext>
            </a:extLst>
          </p:cNvPr>
          <p:cNvCxnSpPr/>
          <p:nvPr/>
        </p:nvCxnSpPr>
        <p:spPr>
          <a:xfrm>
            <a:off x="2239340" y="3957665"/>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DD669BB-D90E-D474-F239-2FD45DBC66EF}"/>
              </a:ext>
            </a:extLst>
          </p:cNvPr>
          <p:cNvCxnSpPr/>
          <p:nvPr/>
        </p:nvCxnSpPr>
        <p:spPr>
          <a:xfrm>
            <a:off x="2239340" y="4267229"/>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A0F8A2-F59D-E076-3502-16E7BD292E47}"/>
              </a:ext>
            </a:extLst>
          </p:cNvPr>
          <p:cNvCxnSpPr/>
          <p:nvPr/>
        </p:nvCxnSpPr>
        <p:spPr>
          <a:xfrm>
            <a:off x="2239340" y="4576793"/>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F672DE-387C-1B31-B511-CAB42606AC1F}"/>
              </a:ext>
            </a:extLst>
          </p:cNvPr>
          <p:cNvCxnSpPr/>
          <p:nvPr/>
        </p:nvCxnSpPr>
        <p:spPr>
          <a:xfrm>
            <a:off x="2239340" y="4886357"/>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2442590-7ABA-83AC-C257-D025DF56E0A1}"/>
              </a:ext>
            </a:extLst>
          </p:cNvPr>
          <p:cNvCxnSpPr/>
          <p:nvPr/>
        </p:nvCxnSpPr>
        <p:spPr>
          <a:xfrm>
            <a:off x="2239340" y="5195921"/>
            <a:ext cx="4340772" cy="0"/>
          </a:xfrm>
          <a:prstGeom prst="line">
            <a:avLst/>
          </a:prstGeom>
          <a:ln w="22225">
            <a:no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B57171-EE3C-9C2D-9442-318FE4BAC219}"/>
              </a:ext>
            </a:extLst>
          </p:cNvPr>
          <p:cNvCxnSpPr/>
          <p:nvPr/>
        </p:nvCxnSpPr>
        <p:spPr>
          <a:xfrm>
            <a:off x="2291740" y="5534062"/>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991936-B5A7-EFEB-6C93-28E9FC3DD16F}"/>
              </a:ext>
            </a:extLst>
          </p:cNvPr>
          <p:cNvCxnSpPr/>
          <p:nvPr/>
        </p:nvCxnSpPr>
        <p:spPr>
          <a:xfrm>
            <a:off x="7554311" y="1209671"/>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FD0835E-2CEE-3EDD-DCCC-366E7A0DD5E0}"/>
              </a:ext>
            </a:extLst>
          </p:cNvPr>
          <p:cNvCxnSpPr/>
          <p:nvPr/>
        </p:nvCxnSpPr>
        <p:spPr>
          <a:xfrm>
            <a:off x="7578119" y="1519239"/>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4AAEF00-A566-C5D1-CF8B-B43145210357}"/>
              </a:ext>
            </a:extLst>
          </p:cNvPr>
          <p:cNvCxnSpPr/>
          <p:nvPr/>
        </p:nvCxnSpPr>
        <p:spPr>
          <a:xfrm>
            <a:off x="7587639" y="1828807"/>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6DC8629-3D8D-A9BD-46FE-4AB981FB144A}"/>
              </a:ext>
            </a:extLst>
          </p:cNvPr>
          <p:cNvCxnSpPr/>
          <p:nvPr/>
        </p:nvCxnSpPr>
        <p:spPr>
          <a:xfrm>
            <a:off x="7554295" y="2138375"/>
            <a:ext cx="434077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77C988C-75D7-2FF0-4CAF-C2DE83AE5021}"/>
              </a:ext>
            </a:extLst>
          </p:cNvPr>
          <p:cNvCxnSpPr/>
          <p:nvPr/>
        </p:nvCxnSpPr>
        <p:spPr>
          <a:xfrm>
            <a:off x="7535239" y="2447943"/>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4702B83-482E-F576-E925-F9B2500C6B34}"/>
              </a:ext>
            </a:extLst>
          </p:cNvPr>
          <p:cNvCxnSpPr/>
          <p:nvPr/>
        </p:nvCxnSpPr>
        <p:spPr>
          <a:xfrm>
            <a:off x="7535239" y="2728931"/>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A29DDB3-72EF-5DFC-0785-4B1A31F33605}"/>
              </a:ext>
            </a:extLst>
          </p:cNvPr>
          <p:cNvCxnSpPr/>
          <p:nvPr/>
        </p:nvCxnSpPr>
        <p:spPr>
          <a:xfrm>
            <a:off x="7535239" y="3038495"/>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065ACA-D686-D605-CD19-8CB7175DF449}"/>
              </a:ext>
            </a:extLst>
          </p:cNvPr>
          <p:cNvCxnSpPr/>
          <p:nvPr/>
        </p:nvCxnSpPr>
        <p:spPr>
          <a:xfrm>
            <a:off x="7535239" y="3348059"/>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B4812EE-F656-0C17-0CC1-0A0E5327DB50}"/>
              </a:ext>
            </a:extLst>
          </p:cNvPr>
          <p:cNvCxnSpPr/>
          <p:nvPr/>
        </p:nvCxnSpPr>
        <p:spPr>
          <a:xfrm>
            <a:off x="7535239" y="3657623"/>
            <a:ext cx="434077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B781490-0D3C-946E-D32F-83A1D3A56913}"/>
              </a:ext>
            </a:extLst>
          </p:cNvPr>
          <p:cNvCxnSpPr/>
          <p:nvPr/>
        </p:nvCxnSpPr>
        <p:spPr>
          <a:xfrm>
            <a:off x="7535239" y="3967187"/>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DF775D5-8873-7813-6501-0DCC2BAC0D79}"/>
              </a:ext>
            </a:extLst>
          </p:cNvPr>
          <p:cNvCxnSpPr/>
          <p:nvPr/>
        </p:nvCxnSpPr>
        <p:spPr>
          <a:xfrm>
            <a:off x="7535239" y="4276751"/>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FEF5D77-8478-7AF1-B234-8DE1DF4E2144}"/>
              </a:ext>
            </a:extLst>
          </p:cNvPr>
          <p:cNvCxnSpPr/>
          <p:nvPr/>
        </p:nvCxnSpPr>
        <p:spPr>
          <a:xfrm>
            <a:off x="7535239" y="4586315"/>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0EBA397-9C19-2B7A-A40F-8D0775872E58}"/>
              </a:ext>
            </a:extLst>
          </p:cNvPr>
          <p:cNvCxnSpPr/>
          <p:nvPr/>
        </p:nvCxnSpPr>
        <p:spPr>
          <a:xfrm>
            <a:off x="7535239" y="4895879"/>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4AA015-ADAB-C745-E40A-A715F67BE127}"/>
              </a:ext>
            </a:extLst>
          </p:cNvPr>
          <p:cNvCxnSpPr/>
          <p:nvPr/>
        </p:nvCxnSpPr>
        <p:spPr>
          <a:xfrm>
            <a:off x="7535239" y="5205443"/>
            <a:ext cx="4340772" cy="0"/>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AAE77FA-FF0B-3D67-F203-1C1DF86B08A1}"/>
              </a:ext>
            </a:extLst>
          </p:cNvPr>
          <p:cNvCxnSpPr/>
          <p:nvPr/>
        </p:nvCxnSpPr>
        <p:spPr>
          <a:xfrm>
            <a:off x="7544762" y="5486432"/>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7F7EECB-06F9-4F5E-0768-957F24C8A478}"/>
              </a:ext>
            </a:extLst>
          </p:cNvPr>
          <p:cNvCxnSpPr/>
          <p:nvPr/>
        </p:nvCxnSpPr>
        <p:spPr>
          <a:xfrm>
            <a:off x="7568573" y="5781709"/>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C6EC86F-1080-767A-1478-654A6688A8F1}"/>
              </a:ext>
            </a:extLst>
          </p:cNvPr>
          <p:cNvCxnSpPr/>
          <p:nvPr/>
        </p:nvCxnSpPr>
        <p:spPr>
          <a:xfrm>
            <a:off x="2258400" y="5800765"/>
            <a:ext cx="4340772"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7162BCDA-012D-64CE-1220-7081EEB6A35F}"/>
              </a:ext>
            </a:extLst>
          </p:cNvPr>
          <p:cNvSpPr txBox="1"/>
          <p:nvPr/>
        </p:nvSpPr>
        <p:spPr>
          <a:xfrm>
            <a:off x="2825038" y="43278"/>
            <a:ext cx="6826549" cy="369332"/>
          </a:xfrm>
          <a:prstGeom prst="rect">
            <a:avLst/>
          </a:prstGeom>
          <a:noFill/>
        </p:spPr>
        <p:txBody>
          <a:bodyPr wrap="none" rtlCol="0">
            <a:spAutoFit/>
          </a:bodyPr>
          <a:lstStyle/>
          <a:p>
            <a:r>
              <a:rPr lang="en-US" dirty="0"/>
              <a:t>Disk/Memory Blocks for Row vs Column Representations (within block)</a:t>
            </a:r>
          </a:p>
        </p:txBody>
      </p:sp>
      <p:cxnSp>
        <p:nvCxnSpPr>
          <p:cNvPr id="55" name="Straight Arrow Connector 54">
            <a:extLst>
              <a:ext uri="{FF2B5EF4-FFF2-40B4-BE49-F238E27FC236}">
                <a16:creationId xmlns:a16="http://schemas.microsoft.com/office/drawing/2014/main" id="{26D0D064-E32C-76C9-B2FC-2C81B3D311B9}"/>
              </a:ext>
            </a:extLst>
          </p:cNvPr>
          <p:cNvCxnSpPr>
            <a:endCxn id="7" idx="0"/>
          </p:cNvCxnSpPr>
          <p:nvPr/>
        </p:nvCxnSpPr>
        <p:spPr>
          <a:xfrm flipH="1">
            <a:off x="4443087" y="432089"/>
            <a:ext cx="614688" cy="43057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D294577-46CD-7C4B-795E-161DACB563B4}"/>
              </a:ext>
            </a:extLst>
          </p:cNvPr>
          <p:cNvCxnSpPr>
            <a:cxnSpLocks/>
          </p:cNvCxnSpPr>
          <p:nvPr/>
        </p:nvCxnSpPr>
        <p:spPr>
          <a:xfrm>
            <a:off x="7587639" y="378933"/>
            <a:ext cx="1345721" cy="39801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E97D3F4-95E5-02C2-C3E0-D72490C558E5}"/>
              </a:ext>
            </a:extLst>
          </p:cNvPr>
          <p:cNvCxnSpPr>
            <a:cxnSpLocks/>
            <a:stCxn id="60" idx="3"/>
          </p:cNvCxnSpPr>
          <p:nvPr/>
        </p:nvCxnSpPr>
        <p:spPr>
          <a:xfrm flipV="1">
            <a:off x="1302642" y="1628775"/>
            <a:ext cx="966146" cy="80964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45B617E-AE09-6CDE-0F74-1D0BA87EA258}"/>
              </a:ext>
            </a:extLst>
          </p:cNvPr>
          <p:cNvSpPr txBox="1"/>
          <p:nvPr/>
        </p:nvSpPr>
        <p:spPr>
          <a:xfrm>
            <a:off x="63200" y="2253755"/>
            <a:ext cx="1239442" cy="369332"/>
          </a:xfrm>
          <a:prstGeom prst="rect">
            <a:avLst/>
          </a:prstGeom>
          <a:noFill/>
        </p:spPr>
        <p:txBody>
          <a:bodyPr wrap="none" rtlCol="0">
            <a:spAutoFit/>
          </a:bodyPr>
          <a:lstStyle/>
          <a:p>
            <a:r>
              <a:rPr lang="en-US" dirty="0"/>
              <a:t>Cache lines</a:t>
            </a:r>
          </a:p>
        </p:txBody>
      </p:sp>
      <p:cxnSp>
        <p:nvCxnSpPr>
          <p:cNvPr id="64" name="Straight Arrow Connector 63">
            <a:extLst>
              <a:ext uri="{FF2B5EF4-FFF2-40B4-BE49-F238E27FC236}">
                <a16:creationId xmlns:a16="http://schemas.microsoft.com/office/drawing/2014/main" id="{CFCC51BD-BB90-AE3C-12E4-FBBC9700F0A6}"/>
              </a:ext>
            </a:extLst>
          </p:cNvPr>
          <p:cNvCxnSpPr>
            <a:cxnSpLocks/>
            <a:stCxn id="60" idx="3"/>
          </p:cNvCxnSpPr>
          <p:nvPr/>
        </p:nvCxnSpPr>
        <p:spPr>
          <a:xfrm flipV="1">
            <a:off x="1302642" y="2281207"/>
            <a:ext cx="947443" cy="15721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040BDC0-4D6A-E842-65D6-63A7F11FAEF0}"/>
              </a:ext>
            </a:extLst>
          </p:cNvPr>
          <p:cNvCxnSpPr>
            <a:cxnSpLocks/>
            <a:stCxn id="60" idx="3"/>
          </p:cNvCxnSpPr>
          <p:nvPr/>
        </p:nvCxnSpPr>
        <p:spPr>
          <a:xfrm>
            <a:off x="1302642" y="2438421"/>
            <a:ext cx="979578" cy="109666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836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145</Words>
  <Application>Microsoft Macintosh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Menlo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Amol Deshpande</dc:creator>
  <cp:lastModifiedBy>Amol Deshpande</cp:lastModifiedBy>
  <cp:revision>1</cp:revision>
  <dcterms:created xsi:type="dcterms:W3CDTF">2022-11-16T20:45:44Z</dcterms:created>
  <dcterms:modified xsi:type="dcterms:W3CDTF">2022-11-16T23:22:26Z</dcterms:modified>
</cp:coreProperties>
</file>