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944a3c9f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944a3c9f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944a3c9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944a3c9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944a3c9f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944a3c9f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944a3c9f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944a3c9f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site GAMEMANIA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layout produzido em aula pelo(a) aluno(a) Bruna Thompson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Layout para desktop: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00" y="1147225"/>
            <a:ext cx="7338899" cy="35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topbar, menu (com searchbar/drop down) e banner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cores suaves e amigáveis para o usuário, com font Sans-Serif para melhor acessibilidade, bem simples, responsivo e clean para que não seja muita informação em uma só para o cliente e que seja intuitivo.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design é responsivo, ou seja, a tela se adapta para Desktop, Tablet e Smartphones sem perder a funcionalidade.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67" y="315925"/>
            <a:ext cx="8759871" cy="426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Footer com links e logo.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footer é feita com um fundo de gradiente, é responsiva, </a:t>
            </a:r>
            <a:r>
              <a:rPr lang="pt-BR"/>
              <a:t>construída</a:t>
            </a:r>
            <a:r>
              <a:rPr lang="pt-BR"/>
              <a:t> com flex, com links para outras páginas e mídias sociais da empresa/loja.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