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3"/>
  </p:notesMasterIdLst>
  <p:sldIdLst>
    <p:sldId id="261" r:id="rId5"/>
    <p:sldId id="262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5A6E6-4DCA-406E-AC1B-C2091AC1419A}" v="332" dt="2020-07-30T21:06:46.606"/>
    <p1510:client id="{1E2DA3B6-0F15-453D-92A4-0DDEF14B30EF}" v="397" dt="2020-07-30T21:18:25.423"/>
    <p1510:client id="{9ACD3FBD-5CDF-4368-9808-8F018358D5F4}" v="1355" dt="2020-07-30T22:08:14.132"/>
    <p1510:client id="{EB5BFA9A-2E52-4687-9475-A89B0E4D2CE9}" v="903" dt="2020-07-30T20:58:48.02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RODRIGUES DE ABREU" userId="S::bruno.rabreu1@senacsp.edu.br::51790059-94e6-43e3-b62b-f45041206b0d" providerId="AD" clId="Web-{1E2DA3B6-0F15-453D-92A4-0DDEF14B30EF}"/>
    <pc:docChg chg="modSld">
      <pc:chgData name="BRUNO RODRIGUES DE ABREU" userId="S::bruno.rabreu1@senacsp.edu.br::51790059-94e6-43e3-b62b-f45041206b0d" providerId="AD" clId="Web-{1E2DA3B6-0F15-453D-92A4-0DDEF14B30EF}" dt="2020-07-30T21:18:25.423" v="386"/>
      <pc:docMkLst>
        <pc:docMk/>
      </pc:docMkLst>
      <pc:sldChg chg="modSp">
        <pc:chgData name="BRUNO RODRIGUES DE ABREU" userId="S::bruno.rabreu1@senacsp.edu.br::51790059-94e6-43e3-b62b-f45041206b0d" providerId="AD" clId="Web-{1E2DA3B6-0F15-453D-92A4-0DDEF14B30EF}" dt="2020-07-30T21:10:50.157" v="73" actId="20577"/>
        <pc:sldMkLst>
          <pc:docMk/>
          <pc:sldMk cId="1079496181" sldId="262"/>
        </pc:sldMkLst>
        <pc:spChg chg="mod">
          <ac:chgData name="BRUNO RODRIGUES DE ABREU" userId="S::bruno.rabreu1@senacsp.edu.br::51790059-94e6-43e3-b62b-f45041206b0d" providerId="AD" clId="Web-{1E2DA3B6-0F15-453D-92A4-0DDEF14B30EF}" dt="2020-07-30T21:10:50.157" v="73" actId="20577"/>
          <ac:spMkLst>
            <pc:docMk/>
            <pc:sldMk cId="1079496181" sldId="262"/>
            <ac:spMk id="10243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1E2DA3B6-0F15-453D-92A4-0DDEF14B30EF}" dt="2020-07-30T21:10:20.094" v="71" actId="20577"/>
        <pc:sldMkLst>
          <pc:docMk/>
          <pc:sldMk cId="1976759543" sldId="264"/>
        </pc:sldMkLst>
        <pc:spChg chg="mod">
          <ac:chgData name="BRUNO RODRIGUES DE ABREU" userId="S::bruno.rabreu1@senacsp.edu.br::51790059-94e6-43e3-b62b-f45041206b0d" providerId="AD" clId="Web-{1E2DA3B6-0F15-453D-92A4-0DDEF14B30EF}" dt="2020-07-30T21:10:20.094" v="71" actId="20577"/>
          <ac:spMkLst>
            <pc:docMk/>
            <pc:sldMk cId="1976759543" sldId="264"/>
            <ac:spMk id="9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1E2DA3B6-0F15-453D-92A4-0DDEF14B30EF}" dt="2020-07-30T21:16:36.126" v="352" actId="20577"/>
        <pc:sldMkLst>
          <pc:docMk/>
          <pc:sldMk cId="954253902" sldId="265"/>
        </pc:sldMkLst>
        <pc:spChg chg="mod">
          <ac:chgData name="BRUNO RODRIGUES DE ABREU" userId="S::bruno.rabreu1@senacsp.edu.br::51790059-94e6-43e3-b62b-f45041206b0d" providerId="AD" clId="Web-{1E2DA3B6-0F15-453D-92A4-0DDEF14B30EF}" dt="2020-07-30T21:16:36.126" v="352" actId="20577"/>
          <ac:spMkLst>
            <pc:docMk/>
            <pc:sldMk cId="954253902" sldId="265"/>
            <ac:spMk id="9" creationId="{00000000-0000-0000-0000-000000000000}"/>
          </ac:spMkLst>
        </pc:spChg>
      </pc:sldChg>
      <pc:sldChg chg="delSp modSp">
        <pc:chgData name="BRUNO RODRIGUES DE ABREU" userId="S::bruno.rabreu1@senacsp.edu.br::51790059-94e6-43e3-b62b-f45041206b0d" providerId="AD" clId="Web-{1E2DA3B6-0F15-453D-92A4-0DDEF14B30EF}" dt="2020-07-30T21:18:25.423" v="386"/>
        <pc:sldMkLst>
          <pc:docMk/>
          <pc:sldMk cId="1436042675" sldId="266"/>
        </pc:sldMkLst>
        <pc:spChg chg="mod">
          <ac:chgData name="BRUNO RODRIGUES DE ABREU" userId="S::bruno.rabreu1@senacsp.edu.br::51790059-94e6-43e3-b62b-f45041206b0d" providerId="AD" clId="Web-{1E2DA3B6-0F15-453D-92A4-0DDEF14B30EF}" dt="2020-07-30T21:16:55.173" v="365" actId="20577"/>
          <ac:spMkLst>
            <pc:docMk/>
            <pc:sldMk cId="1436042675" sldId="266"/>
            <ac:spMk id="9" creationId="{00000000-0000-0000-0000-000000000000}"/>
          </ac:spMkLst>
        </pc:spChg>
        <pc:graphicFrameChg chg="del mod modGraphic">
          <ac:chgData name="BRUNO RODRIGUES DE ABREU" userId="S::bruno.rabreu1@senacsp.edu.br::51790059-94e6-43e3-b62b-f45041206b0d" providerId="AD" clId="Web-{1E2DA3B6-0F15-453D-92A4-0DDEF14B30EF}" dt="2020-07-30T21:18:25.423" v="386"/>
          <ac:graphicFrameMkLst>
            <pc:docMk/>
            <pc:sldMk cId="1436042675" sldId="266"/>
            <ac:graphicFrameMk id="8" creationId="{00000000-0000-0000-0000-000000000000}"/>
          </ac:graphicFrameMkLst>
        </pc:graphicFrameChg>
      </pc:sldChg>
    </pc:docChg>
  </pc:docChgLst>
  <pc:docChgLst>
    <pc:chgData name="BRUNO RODRIGUES DE ABREU" userId="S::bruno.rabreu1@senacsp.edu.br::51790059-94e6-43e3-b62b-f45041206b0d" providerId="AD" clId="Web-{9ACD3FBD-5CDF-4368-9808-8F018358D5F4}"/>
    <pc:docChg chg="modSld">
      <pc:chgData name="BRUNO RODRIGUES DE ABREU" userId="S::bruno.rabreu1@senacsp.edu.br::51790059-94e6-43e3-b62b-f45041206b0d" providerId="AD" clId="Web-{9ACD3FBD-5CDF-4368-9808-8F018358D5F4}" dt="2020-07-30T22:08:11.773" v="1247" actId="20577"/>
      <pc:docMkLst>
        <pc:docMk/>
      </pc:docMkLst>
      <pc:sldChg chg="addSp modSp">
        <pc:chgData name="BRUNO RODRIGUES DE ABREU" userId="S::bruno.rabreu1@senacsp.edu.br::51790059-94e6-43e3-b62b-f45041206b0d" providerId="AD" clId="Web-{9ACD3FBD-5CDF-4368-9808-8F018358D5F4}" dt="2020-07-30T21:26:41.217" v="494" actId="1076"/>
        <pc:sldMkLst>
          <pc:docMk/>
          <pc:sldMk cId="1436042675" sldId="266"/>
        </pc:sldMkLst>
        <pc:spChg chg="mod">
          <ac:chgData name="BRUNO RODRIGUES DE ABREU" userId="S::bruno.rabreu1@senacsp.edu.br::51790059-94e6-43e3-b62b-f45041206b0d" providerId="AD" clId="Web-{9ACD3FBD-5CDF-4368-9808-8F018358D5F4}" dt="2020-07-30T21:19:57.208" v="7" actId="20577"/>
          <ac:spMkLst>
            <pc:docMk/>
            <pc:sldMk cId="1436042675" sldId="266"/>
            <ac:spMk id="9" creationId="{00000000-0000-0000-0000-000000000000}"/>
          </ac:spMkLst>
        </pc:spChg>
        <pc:graphicFrameChg chg="add mod modGraphic">
          <ac:chgData name="BRUNO RODRIGUES DE ABREU" userId="S::bruno.rabreu1@senacsp.edu.br::51790059-94e6-43e3-b62b-f45041206b0d" providerId="AD" clId="Web-{9ACD3FBD-5CDF-4368-9808-8F018358D5F4}" dt="2020-07-30T21:26:41.217" v="494" actId="1076"/>
          <ac:graphicFrameMkLst>
            <pc:docMk/>
            <pc:sldMk cId="1436042675" sldId="266"/>
            <ac:graphicFrameMk id="3" creationId="{FB95E466-B1ED-4EF6-B24C-EC22940B70A7}"/>
          </ac:graphicFrameMkLst>
        </pc:graphicFrameChg>
      </pc:sldChg>
      <pc:sldChg chg="modSp">
        <pc:chgData name="BRUNO RODRIGUES DE ABREU" userId="S::bruno.rabreu1@senacsp.edu.br::51790059-94e6-43e3-b62b-f45041206b0d" providerId="AD" clId="Web-{9ACD3FBD-5CDF-4368-9808-8F018358D5F4}" dt="2020-07-30T21:30:18.746" v="601" actId="20577"/>
        <pc:sldMkLst>
          <pc:docMk/>
          <pc:sldMk cId="3683189600" sldId="267"/>
        </pc:sldMkLst>
        <pc:spChg chg="mod">
          <ac:chgData name="BRUNO RODRIGUES DE ABREU" userId="S::bruno.rabreu1@senacsp.edu.br::51790059-94e6-43e3-b62b-f45041206b0d" providerId="AD" clId="Web-{9ACD3FBD-5CDF-4368-9808-8F018358D5F4}" dt="2020-07-30T21:30:18.746" v="601" actId="20577"/>
          <ac:spMkLst>
            <pc:docMk/>
            <pc:sldMk cId="3683189600" sldId="267"/>
            <ac:spMk id="271363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32:22.300" v="694" actId="20577"/>
        <pc:sldMkLst>
          <pc:docMk/>
          <pc:sldMk cId="2563059831" sldId="268"/>
        </pc:sldMkLst>
        <pc:spChg chg="mod">
          <ac:chgData name="BRUNO RODRIGUES DE ABREU" userId="S::bruno.rabreu1@senacsp.edu.br::51790059-94e6-43e3-b62b-f45041206b0d" providerId="AD" clId="Web-{9ACD3FBD-5CDF-4368-9808-8F018358D5F4}" dt="2020-07-30T21:32:22.300" v="694" actId="20577"/>
          <ac:spMkLst>
            <pc:docMk/>
            <pc:sldMk cId="2563059831" sldId="268"/>
            <ac:spMk id="271363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39:21.762" v="748" actId="20577"/>
        <pc:sldMkLst>
          <pc:docMk/>
          <pc:sldMk cId="1944856321" sldId="269"/>
        </pc:sldMkLst>
        <pc:spChg chg="mod">
          <ac:chgData name="BRUNO RODRIGUES DE ABREU" userId="S::bruno.rabreu1@senacsp.edu.br::51790059-94e6-43e3-b62b-f45041206b0d" providerId="AD" clId="Web-{9ACD3FBD-5CDF-4368-9808-8F018358D5F4}" dt="2020-07-30T21:39:21.762" v="748" actId="20577"/>
          <ac:spMkLst>
            <pc:docMk/>
            <pc:sldMk cId="1944856321" sldId="269"/>
            <ac:spMk id="18436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44:23.593" v="888"/>
        <pc:sldMkLst>
          <pc:docMk/>
          <pc:sldMk cId="2416406223" sldId="270"/>
        </pc:sldMkLst>
        <pc:graphicFrameChg chg="mod modGraphic">
          <ac:chgData name="BRUNO RODRIGUES DE ABREU" userId="S::bruno.rabreu1@senacsp.edu.br::51790059-94e6-43e3-b62b-f45041206b0d" providerId="AD" clId="Web-{9ACD3FBD-5CDF-4368-9808-8F018358D5F4}" dt="2020-07-30T21:44:23.593" v="888"/>
          <ac:graphicFrameMkLst>
            <pc:docMk/>
            <pc:sldMk cId="2416406223" sldId="270"/>
            <ac:graphicFrameMk id="5" creationId="{00000000-0000-0000-0000-000000000000}"/>
          </ac:graphicFrameMkLst>
        </pc:graphicFrameChg>
      </pc:sldChg>
      <pc:sldChg chg="modSp">
        <pc:chgData name="BRUNO RODRIGUES DE ABREU" userId="S::bruno.rabreu1@senacsp.edu.br::51790059-94e6-43e3-b62b-f45041206b0d" providerId="AD" clId="Web-{9ACD3FBD-5CDF-4368-9808-8F018358D5F4}" dt="2020-07-30T21:47:00.165" v="900" actId="20577"/>
        <pc:sldMkLst>
          <pc:docMk/>
          <pc:sldMk cId="1465656448" sldId="271"/>
        </pc:sldMkLst>
        <pc:spChg chg="mod">
          <ac:chgData name="BRUNO RODRIGUES DE ABREU" userId="S::bruno.rabreu1@senacsp.edu.br::51790059-94e6-43e3-b62b-f45041206b0d" providerId="AD" clId="Web-{9ACD3FBD-5CDF-4368-9808-8F018358D5F4}" dt="2020-07-30T21:47:00.165" v="900" actId="20577"/>
          <ac:spMkLst>
            <pc:docMk/>
            <pc:sldMk cId="1465656448" sldId="271"/>
            <ac:spMk id="20484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52:43.404" v="997" actId="20577"/>
        <pc:sldMkLst>
          <pc:docMk/>
          <pc:sldMk cId="4033426397" sldId="272"/>
        </pc:sldMkLst>
        <pc:spChg chg="mod">
          <ac:chgData name="BRUNO RODRIGUES DE ABREU" userId="S::bruno.rabreu1@senacsp.edu.br::51790059-94e6-43e3-b62b-f45041206b0d" providerId="AD" clId="Web-{9ACD3FBD-5CDF-4368-9808-8F018358D5F4}" dt="2020-07-30T21:52:43.404" v="997" actId="20577"/>
          <ac:spMkLst>
            <pc:docMk/>
            <pc:sldMk cId="4033426397" sldId="272"/>
            <ac:spMk id="24580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56:13.401" v="1048" actId="20577"/>
        <pc:sldMkLst>
          <pc:docMk/>
          <pc:sldMk cId="2084728375" sldId="273"/>
        </pc:sldMkLst>
        <pc:spChg chg="mod">
          <ac:chgData name="BRUNO RODRIGUES DE ABREU" userId="S::bruno.rabreu1@senacsp.edu.br::51790059-94e6-43e3-b62b-f45041206b0d" providerId="AD" clId="Web-{9ACD3FBD-5CDF-4368-9808-8F018358D5F4}" dt="2020-07-30T21:56:13.401" v="1048" actId="20577"/>
          <ac:spMkLst>
            <pc:docMk/>
            <pc:sldMk cId="2084728375" sldId="273"/>
            <ac:spMk id="34820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59:34.007" v="1099"/>
        <pc:sldMkLst>
          <pc:docMk/>
          <pc:sldMk cId="385075204" sldId="274"/>
        </pc:sldMkLst>
        <pc:graphicFrameChg chg="mod modGraphic">
          <ac:chgData name="BRUNO RODRIGUES DE ABREU" userId="S::bruno.rabreu1@senacsp.edu.br::51790059-94e6-43e3-b62b-f45041206b0d" providerId="AD" clId="Web-{9ACD3FBD-5CDF-4368-9808-8F018358D5F4}" dt="2020-07-30T21:59:34.007" v="1099"/>
          <ac:graphicFrameMkLst>
            <pc:docMk/>
            <pc:sldMk cId="385075204" sldId="274"/>
            <ac:graphicFrameMk id="5" creationId="{00000000-0000-0000-0000-000000000000}"/>
          </ac:graphicFrameMkLst>
        </pc:graphicFrameChg>
      </pc:sldChg>
      <pc:sldChg chg="modSp">
        <pc:chgData name="BRUNO RODRIGUES DE ABREU" userId="S::bruno.rabreu1@senacsp.edu.br::51790059-94e6-43e3-b62b-f45041206b0d" providerId="AD" clId="Web-{9ACD3FBD-5CDF-4368-9808-8F018358D5F4}" dt="2020-07-30T22:06:23.641" v="1193" actId="20577"/>
        <pc:sldMkLst>
          <pc:docMk/>
          <pc:sldMk cId="2915766583" sldId="275"/>
        </pc:sldMkLst>
        <pc:spChg chg="mod">
          <ac:chgData name="BRUNO RODRIGUES DE ABREU" userId="S::bruno.rabreu1@senacsp.edu.br::51790059-94e6-43e3-b62b-f45041206b0d" providerId="AD" clId="Web-{9ACD3FBD-5CDF-4368-9808-8F018358D5F4}" dt="2020-07-30T22:06:23.641" v="1193" actId="20577"/>
          <ac:spMkLst>
            <pc:docMk/>
            <pc:sldMk cId="2915766583" sldId="275"/>
            <ac:spMk id="43012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2:07:39.974" v="1238" actId="20577"/>
        <pc:sldMkLst>
          <pc:docMk/>
          <pc:sldMk cId="559843780" sldId="276"/>
        </pc:sldMkLst>
        <pc:spChg chg="mod">
          <ac:chgData name="BRUNO RODRIGUES DE ABREU" userId="S::bruno.rabreu1@senacsp.edu.br::51790059-94e6-43e3-b62b-f45041206b0d" providerId="AD" clId="Web-{9ACD3FBD-5CDF-4368-9808-8F018358D5F4}" dt="2020-07-30T22:07:39.974" v="1238" actId="20577"/>
          <ac:spMkLst>
            <pc:docMk/>
            <pc:sldMk cId="559843780" sldId="276"/>
            <ac:spMk id="269315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2:08:11.288" v="1245" actId="20577"/>
        <pc:sldMkLst>
          <pc:docMk/>
          <pc:sldMk cId="1138172220" sldId="277"/>
        </pc:sldMkLst>
        <pc:spChg chg="mod">
          <ac:chgData name="BRUNO RODRIGUES DE ABREU" userId="S::bruno.rabreu1@senacsp.edu.br::51790059-94e6-43e3-b62b-f45041206b0d" providerId="AD" clId="Web-{9ACD3FBD-5CDF-4368-9808-8F018358D5F4}" dt="2020-07-30T22:08:11.288" v="1245" actId="20577"/>
          <ac:spMkLst>
            <pc:docMk/>
            <pc:sldMk cId="1138172220" sldId="277"/>
            <ac:spMk id="16386" creationId="{00000000-0000-0000-0000-000000000000}"/>
          </ac:spMkLst>
        </pc:spChg>
      </pc:sldChg>
    </pc:docChg>
  </pc:docChgLst>
  <pc:docChgLst>
    <pc:chgData name="ANDRE YAMAMOTO DE QUEIROZ" userId="S::andre.yqueiroz@senacsp.edu.br::9cc3a82d-29fd-40a5-8aa5-898cc5601574" providerId="AD" clId="Web-{EB5BFA9A-2E52-4687-9475-A89B0E4D2CE9}"/>
    <pc:docChg chg="modSld">
      <pc:chgData name="ANDRE YAMAMOTO DE QUEIROZ" userId="S::andre.yqueiroz@senacsp.edu.br::9cc3a82d-29fd-40a5-8aa5-898cc5601574" providerId="AD" clId="Web-{EB5BFA9A-2E52-4687-9475-A89B0E4D2CE9}" dt="2020-07-30T20:58:48.022" v="899" actId="20577"/>
      <pc:docMkLst>
        <pc:docMk/>
      </pc:docMkLst>
      <pc:sldChg chg="modSp">
        <pc:chgData name="ANDRE YAMAMOTO DE QUEIROZ" userId="S::andre.yqueiroz@senacsp.edu.br::9cc3a82d-29fd-40a5-8aa5-898cc5601574" providerId="AD" clId="Web-{EB5BFA9A-2E52-4687-9475-A89B0E4D2CE9}" dt="2020-07-30T20:38:24.689" v="49" actId="20577"/>
        <pc:sldMkLst>
          <pc:docMk/>
          <pc:sldMk cId="956464828" sldId="261"/>
        </pc:sldMkLst>
        <pc:spChg chg="mod">
          <ac:chgData name="ANDRE YAMAMOTO DE QUEIROZ" userId="S::andre.yqueiroz@senacsp.edu.br::9cc3a82d-29fd-40a5-8aa5-898cc5601574" providerId="AD" clId="Web-{EB5BFA9A-2E52-4687-9475-A89B0E4D2CE9}" dt="2020-07-30T20:38:24.689" v="49" actId="20577"/>
          <ac:spMkLst>
            <pc:docMk/>
            <pc:sldMk cId="956464828" sldId="261"/>
            <ac:spMk id="9218" creationId="{00000000-0000-0000-0000-000000000000}"/>
          </ac:spMkLst>
        </pc:spChg>
        <pc:spChg chg="mod">
          <ac:chgData name="ANDRE YAMAMOTO DE QUEIROZ" userId="S::andre.yqueiroz@senacsp.edu.br::9cc3a82d-29fd-40a5-8aa5-898cc5601574" providerId="AD" clId="Web-{EB5BFA9A-2E52-4687-9475-A89B0E4D2CE9}" dt="2020-07-30T20:38:04.563" v="35" actId="20577"/>
          <ac:spMkLst>
            <pc:docMk/>
            <pc:sldMk cId="956464828" sldId="261"/>
            <ac:spMk id="9219" creationId="{00000000-0000-0000-0000-000000000000}"/>
          </ac:spMkLst>
        </pc:spChg>
      </pc:sldChg>
      <pc:sldChg chg="modSp">
        <pc:chgData name="ANDRE YAMAMOTO DE QUEIROZ" userId="S::andre.yqueiroz@senacsp.edu.br::9cc3a82d-29fd-40a5-8aa5-898cc5601574" providerId="AD" clId="Web-{EB5BFA9A-2E52-4687-9475-A89B0E4D2CE9}" dt="2020-07-30T20:47:29.962" v="289" actId="20577"/>
        <pc:sldMkLst>
          <pc:docMk/>
          <pc:sldMk cId="1079496181" sldId="262"/>
        </pc:sldMkLst>
        <pc:spChg chg="mod">
          <ac:chgData name="ANDRE YAMAMOTO DE QUEIROZ" userId="S::andre.yqueiroz@senacsp.edu.br::9cc3a82d-29fd-40a5-8aa5-898cc5601574" providerId="AD" clId="Web-{EB5BFA9A-2E52-4687-9475-A89B0E4D2CE9}" dt="2020-07-30T20:47:29.962" v="289" actId="20577"/>
          <ac:spMkLst>
            <pc:docMk/>
            <pc:sldMk cId="1079496181" sldId="262"/>
            <ac:spMk id="10243" creationId="{00000000-0000-0000-0000-000000000000}"/>
          </ac:spMkLst>
        </pc:spChg>
      </pc:sldChg>
      <pc:sldChg chg="modSp">
        <pc:chgData name="ANDRE YAMAMOTO DE QUEIROZ" userId="S::andre.yqueiroz@senacsp.edu.br::9cc3a82d-29fd-40a5-8aa5-898cc5601574" providerId="AD" clId="Web-{EB5BFA9A-2E52-4687-9475-A89B0E4D2CE9}" dt="2020-07-30T20:58:48.022" v="899" actId="20577"/>
        <pc:sldMkLst>
          <pc:docMk/>
          <pc:sldMk cId="1603763615" sldId="263"/>
        </pc:sldMkLst>
        <pc:spChg chg="mod">
          <ac:chgData name="ANDRE YAMAMOTO DE QUEIROZ" userId="S::andre.yqueiroz@senacsp.edu.br::9cc3a82d-29fd-40a5-8aa5-898cc5601574" providerId="AD" clId="Web-{EB5BFA9A-2E52-4687-9475-A89B0E4D2CE9}" dt="2020-07-30T20:58:48.022" v="899" actId="20577"/>
          <ac:spMkLst>
            <pc:docMk/>
            <pc:sldMk cId="1603763615" sldId="263"/>
            <ac:spMk id="268291" creationId="{00000000-0000-0000-0000-000000000000}"/>
          </ac:spMkLst>
        </pc:spChg>
      </pc:sldChg>
      <pc:sldChg chg="modSp">
        <pc:chgData name="ANDRE YAMAMOTO DE QUEIROZ" userId="S::andre.yqueiroz@senacsp.edu.br::9cc3a82d-29fd-40a5-8aa5-898cc5601574" providerId="AD" clId="Web-{EB5BFA9A-2E52-4687-9475-A89B0E4D2CE9}" dt="2020-07-30T20:52:21.006" v="740" actId="20577"/>
        <pc:sldMkLst>
          <pc:docMk/>
          <pc:sldMk cId="4010721169" sldId="278"/>
        </pc:sldMkLst>
        <pc:spChg chg="mod">
          <ac:chgData name="ANDRE YAMAMOTO DE QUEIROZ" userId="S::andre.yqueiroz@senacsp.edu.br::9cc3a82d-29fd-40a5-8aa5-898cc5601574" providerId="AD" clId="Web-{EB5BFA9A-2E52-4687-9475-A89B0E4D2CE9}" dt="2020-07-30T20:52:21.006" v="740" actId="20577"/>
          <ac:spMkLst>
            <pc:docMk/>
            <pc:sldMk cId="4010721169" sldId="278"/>
            <ac:spMk id="2" creationId="{00000000-0000-0000-0000-000000000000}"/>
          </ac:spMkLst>
        </pc:spChg>
        <pc:picChg chg="mod">
          <ac:chgData name="ANDRE YAMAMOTO DE QUEIROZ" userId="S::andre.yqueiroz@senacsp.edu.br::9cc3a82d-29fd-40a5-8aa5-898cc5601574" providerId="AD" clId="Web-{EB5BFA9A-2E52-4687-9475-A89B0E4D2CE9}" dt="2020-07-30T20:49:11.920" v="292" actId="1076"/>
          <ac:picMkLst>
            <pc:docMk/>
            <pc:sldMk cId="4010721169" sldId="278"/>
            <ac:picMk id="6" creationId="{00000000-0000-0000-0000-000000000000}"/>
          </ac:picMkLst>
        </pc:picChg>
      </pc:sldChg>
    </pc:docChg>
  </pc:docChgLst>
  <pc:docChgLst>
    <pc:chgData name="BRUNO RODRIGUES DE ABREU" userId="S::bruno.rabreu1@senacsp.edu.br::51790059-94e6-43e3-b62b-f45041206b0d" providerId="AD" clId="Web-{03B5A6E6-4DCA-406E-AC1B-C2091AC1419A}"/>
    <pc:docChg chg="modSld">
      <pc:chgData name="BRUNO RODRIGUES DE ABREU" userId="S::bruno.rabreu1@senacsp.edu.br::51790059-94e6-43e3-b62b-f45041206b0d" providerId="AD" clId="Web-{03B5A6E6-4DCA-406E-AC1B-C2091AC1419A}" dt="2020-07-30T21:06:46.606" v="331" actId="20577"/>
      <pc:docMkLst>
        <pc:docMk/>
      </pc:docMkLst>
      <pc:sldChg chg="modSp">
        <pc:chgData name="BRUNO RODRIGUES DE ABREU" userId="S::bruno.rabreu1@senacsp.edu.br::51790059-94e6-43e3-b62b-f45041206b0d" providerId="AD" clId="Web-{03B5A6E6-4DCA-406E-AC1B-C2091AC1419A}" dt="2020-07-30T21:06:31.715" v="329" actId="20577"/>
        <pc:sldMkLst>
          <pc:docMk/>
          <pc:sldMk cId="1603763615" sldId="263"/>
        </pc:sldMkLst>
        <pc:spChg chg="mod">
          <ac:chgData name="BRUNO RODRIGUES DE ABREU" userId="S::bruno.rabreu1@senacsp.edu.br::51790059-94e6-43e3-b62b-f45041206b0d" providerId="AD" clId="Web-{03B5A6E6-4DCA-406E-AC1B-C2091AC1419A}" dt="2020-07-30T21:06:31.715" v="329" actId="20577"/>
          <ac:spMkLst>
            <pc:docMk/>
            <pc:sldMk cId="1603763615" sldId="263"/>
            <ac:spMk id="268291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03B5A6E6-4DCA-406E-AC1B-C2091AC1419A}" dt="2020-07-30T21:06:46.606" v="331" actId="20577"/>
        <pc:sldMkLst>
          <pc:docMk/>
          <pc:sldMk cId="1976759543" sldId="264"/>
        </pc:sldMkLst>
        <pc:spChg chg="mod">
          <ac:chgData name="BRUNO RODRIGUES DE ABREU" userId="S::bruno.rabreu1@senacsp.edu.br::51790059-94e6-43e3-b62b-f45041206b0d" providerId="AD" clId="Web-{03B5A6E6-4DCA-406E-AC1B-C2091AC1419A}" dt="2020-07-30T21:06:46.606" v="331" actId="20577"/>
          <ac:spMkLst>
            <pc:docMk/>
            <pc:sldMk cId="1976759543" sldId="264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Sempre que possível gerar graficamente para facilitar o entendimento e discussão</a:t>
            </a:r>
          </a:p>
          <a:p>
            <a:r>
              <a:rPr lang="pt-BR"/>
              <a:t>Sugiro</a:t>
            </a:r>
            <a:r>
              <a:rPr lang="pt-BR" baseline="0"/>
              <a:t> gerar o cronograma com seus responsáveis e depois gerar usando o WBS Chart Pro a EAP com seus responsáveis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09/02/2021</a:t>
            </a:fld>
            <a:endParaRPr lang="en-US" altLang="pt-BR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en-US"/>
              <a:t>Kick-Off</a:t>
            </a:r>
            <a:r>
              <a:rPr lang="pt-BR"/>
              <a:t> do Projeto</a:t>
            </a:r>
            <a:br>
              <a:rPr lang="pt-BR"/>
            </a:br>
            <a:r>
              <a:rPr lang="pt-BR"/>
              <a:t>[Projeto de Controle de Estoque]</a:t>
            </a:r>
            <a:br>
              <a:rPr lang="pt-BR"/>
            </a:br>
            <a:r>
              <a:rPr lang="pt-BR"/>
              <a:t>[Cliente Controle de Estoque]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/>
              <a:t>[</a:t>
            </a:r>
            <a:r>
              <a:rPr lang="pt-BR" err="1"/>
              <a:t>Chevoux</a:t>
            </a:r>
            <a:r>
              <a:rPr lang="pt-B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</a:t>
            </a:r>
            <a:r>
              <a:rPr lang="en-US" dirty="0"/>
              <a:t>: </a:t>
            </a:r>
          </a:p>
          <a:p>
            <a:pPr lvl="1"/>
            <a:r>
              <a:rPr lang="pt-BR" dirty="0"/>
              <a:t>Garantir que os módulos sejam entregues conforme prazo</a:t>
            </a:r>
            <a:endParaRPr lang="pt-BR" dirty="0">
              <a:cs typeface="Arial"/>
            </a:endParaRPr>
          </a:p>
          <a:p>
            <a:pPr eaLnBrk="1" hangingPunct="1"/>
            <a:r>
              <a:rPr lang="pt-BR" dirty="0"/>
              <a:t>Como: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Equipe de Projeto Eficiente </a:t>
            </a:r>
          </a:p>
          <a:p>
            <a:pPr lvl="1"/>
            <a:r>
              <a:rPr lang="pt-BR" dirty="0">
                <a:cs typeface="Arial"/>
              </a:rPr>
              <a:t>Equipe organizada em sociedade igualitária</a:t>
            </a:r>
          </a:p>
          <a:p>
            <a:pPr lvl="1"/>
            <a:endParaRPr lang="pt-BR" dirty="0">
              <a:cs typeface="Arial"/>
            </a:endParaRPr>
          </a:p>
          <a:p>
            <a:pPr lvl="1"/>
            <a:endParaRPr lang="pt-BR" dirty="0">
              <a:cs typeface="Arial"/>
            </a:endParaRPr>
          </a:p>
          <a:p>
            <a:pPr lvl="2"/>
            <a:endParaRPr lang="pt-BR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666857"/>
              </p:ext>
            </p:extLst>
          </p:nvPr>
        </p:nvGraphicFramePr>
        <p:xfrm>
          <a:off x="-569" y="893603"/>
          <a:ext cx="9144569" cy="5176891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3"/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4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5"/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6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hlinkClick r:id="rId7"/>
                        </a:rPr>
                        <a:t>Dicionário</a:t>
                      </a:r>
                      <a:r>
                        <a:rPr lang="en-US" sz="1400" u="sng" dirty="0">
                          <a:hlinkClick r:id="rId7"/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8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incluso</a:t>
                      </a:r>
                      <a:endParaRPr kumimoji="0" lang="pt-BR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9"/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0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11"/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2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foi determinado nenhuma data</a:t>
                      </a:r>
                      <a:endParaRPr kumimoji="0" lang="pt-BR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4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Identifica riscos associados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hlinkClick r:id="rId15"/>
                        </a:rPr>
                        <a:t>Status Report</a:t>
                      </a:r>
                      <a:endParaRPr lang="pt-BR" sz="14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17"/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8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/>
                        <a:t>Toda mudança solicitada deve ser avaliada pelo GP</a:t>
                      </a:r>
                      <a:endParaRPr kumimoji="0" lang="pt-BR" sz="16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effectLst/>
                          <a:hlinkClick r:id="rId19"/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hlinkClick r:id="rId21"/>
                        </a:rPr>
                        <a:t>Ata de reunião</a:t>
                      </a:r>
                      <a:endParaRPr lang="pt-BR" sz="1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2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hlinkClick r:id="rId23"/>
                        </a:rPr>
                        <a:t>Issues Log</a:t>
                      </a:r>
                      <a:endParaRPr lang="pt-BR" sz="14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4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foi efetuado um registro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25"/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6"/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25"/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7"/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Objetivo: Reunião para validar envolvidos e processos usados na gestão do projeto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Objetivo: Dar início ao projeto e atribuir requisitos e documentar todos os processos envolvidos</a:t>
            </a:r>
            <a:endParaRPr lang="pt-BR" sz="2000" dirty="0">
              <a:cs typeface="Arial"/>
            </a:endParaRPr>
          </a:p>
          <a:p>
            <a:pPr>
              <a:lnSpc>
                <a:spcPct val="80000"/>
              </a:lnSpc>
            </a:pPr>
            <a:r>
              <a:rPr lang="pt-BR" sz="2000" dirty="0"/>
              <a:t>Reunião para desenvolver o plano de projeto e seus planos complementares.</a:t>
            </a:r>
            <a:endParaRPr lang="pt-BR" sz="2000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  <a:endParaRPr lang="pt-BR" sz="20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</a:t>
            </a:r>
            <a:endParaRPr lang="pt-BR" sz="1800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  <a:endParaRPr lang="pt-BR" sz="20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relatá-los;</a:t>
            </a:r>
            <a:endParaRPr lang="pt-BR" sz="1800" dirty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pt-BR" sz="1800" dirty="0"/>
              <a:t>Criar um mapeamento dos estoques, assim gerando uma melhor organização</a:t>
            </a:r>
            <a:endParaRPr lang="pt-B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Objetivo: coordenar os recursos para realizar o que foi planejado e obter sucesso com o projeto</a:t>
            </a:r>
          </a:p>
          <a:p>
            <a:r>
              <a:rPr lang="pt-BR" dirty="0"/>
              <a:t>Não trabalhamos com prazo e custos previstos</a:t>
            </a:r>
            <a:endParaRPr lang="pt-BR" dirty="0">
              <a:cs typeface="Arial"/>
            </a:endParaRPr>
          </a:p>
          <a:p>
            <a:pPr eaLnBrk="1" hangingPunct="1"/>
            <a:r>
              <a:rPr lang="pt-BR" dirty="0"/>
              <a:t>GP: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Não há um GP</a:t>
            </a:r>
            <a:endParaRPr lang="pt-BR" dirty="0">
              <a:cs typeface="Arial"/>
            </a:endParaRPr>
          </a:p>
          <a:p>
            <a:r>
              <a:rPr lang="pt-BR" dirty="0"/>
              <a:t>Equipe do projeto executa suas atividades e relata o progresso à equipe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51199"/>
              </p:ext>
            </p:extLst>
          </p:nvPr>
        </p:nvGraphicFramePr>
        <p:xfrm>
          <a:off x="71438" y="1124744"/>
          <a:ext cx="807688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Que</a:t>
                      </a: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Por que</a:t>
                      </a: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Quem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Quando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effectLst/>
                          <a:hlinkClick r:id="rId3"/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Equipe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hlinkClick r:id="rId4"/>
                        </a:rPr>
                        <a:t>Status Report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None/>
                        <a:tabLst/>
                      </a:pPr>
                      <a:r>
                        <a:rPr lang="en-US" sz="16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/>
                        </a:rPr>
                        <a:t>Equipe</a:t>
                      </a:r>
                      <a:endParaRPr kumimoji="0" lang="pt-BR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hlinkClick r:id="rId5"/>
                        </a:rPr>
                        <a:t>Issues Log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None/>
                        <a:tabLst/>
                      </a:pPr>
                      <a:r>
                        <a:rPr lang="en-US" sz="16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/>
                        </a:rPr>
                        <a:t>Administração</a:t>
                      </a:r>
                      <a:endParaRPr kumimoji="0" lang="pt-BR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554127" y="1066800"/>
            <a:ext cx="8123148" cy="402566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Atender todos os requisitos proposto pelo setor do controle de estoque;</a:t>
            </a:r>
            <a:endParaRPr lang="pt-BR" dirty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pt-BR" dirty="0">
                <a:ea typeface="+mn-lt"/>
                <a:cs typeface="+mn-lt"/>
              </a:rPr>
              <a:t>Formalizar a aceitação final das entregas do projeto;</a:t>
            </a:r>
            <a:endParaRPr lang="pt-BR" dirty="0"/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os responsáveis pela manutenção do sistema ou produto criado;</a:t>
            </a:r>
            <a:endParaRPr lang="pt-BR" dirty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pt-BR" dirty="0">
                <a:cs typeface="Arial"/>
              </a:rPr>
              <a:t>Treinamento realizado com sucesso.</a:t>
            </a:r>
            <a:endParaRPr lang="pt-BR" dirty="0"/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  <a:endParaRPr lang="pt-BR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  <a:endParaRPr lang="pt-BR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pt-BR" b="1" dirty="0"/>
              <a:t>Fatores críticos de sucesso:</a:t>
            </a:r>
            <a:endParaRPr lang="pt-BR" b="1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  <a:endParaRPr lang="pt-BR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Próximos</a:t>
            </a:r>
            <a:r>
              <a:rPr lang="en-US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 reunião e aprovar o termo de abertura do projeto</a:t>
            </a:r>
          </a:p>
          <a:p>
            <a:r>
              <a:rPr lang="pt-BR" dirty="0">
                <a:cs typeface="Arial"/>
              </a:rPr>
              <a:t>Próxima reunião da finalização do projeto.</a:t>
            </a:r>
          </a:p>
          <a:p>
            <a:pPr marL="0" indent="0">
              <a:buNone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684989"/>
            <a:ext cx="8237538" cy="20642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err="1">
                <a:latin typeface="Tahoma"/>
                <a:ea typeface="Tahoma"/>
                <a:cs typeface="Tahoma"/>
              </a:rPr>
              <a:t>Obrigado</a:t>
            </a:r>
            <a:r>
              <a:rPr lang="en-GB" dirty="0">
                <a:latin typeface="Tahoma"/>
                <a:ea typeface="Tahoma"/>
                <a:cs typeface="Tahoma"/>
              </a:rPr>
              <a:t>! 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/>
                <a:ea typeface="Tahoma"/>
                <a:cs typeface="Tahoma"/>
              </a:rPr>
              <a:t>InfoTech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endParaRPr lang="en-GB" dirty="0">
              <a:latin typeface="Tahoma" pitchFamily="34" charset="0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Justificativa do Projeto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Premissas e Restrições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Escopo do projeto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Principais Pontos de Atenção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Marcos com orçamento macro</a:t>
            </a:r>
            <a:endParaRPr lang="pt-BR" dirty="0">
              <a:cs typeface="Arial"/>
            </a:endParaRPr>
          </a:p>
          <a:p>
            <a:r>
              <a:rPr lang="pt-BR" dirty="0"/>
              <a:t>Como o projeto será gerenciado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Iniciação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Planejamento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Execução e Controle</a:t>
            </a:r>
            <a:endParaRPr lang="pt-BR" dirty="0">
              <a:cs typeface="Arial"/>
            </a:endParaRPr>
          </a:p>
          <a:p>
            <a:pPr lvl="1"/>
            <a:r>
              <a:rPr lang="pt-BR" dirty="0"/>
              <a:t>Encerramento</a:t>
            </a:r>
            <a:endParaRPr lang="pt-BR" dirty="0">
              <a:cs typeface="Arial"/>
            </a:endParaRPr>
          </a:p>
          <a:p>
            <a:r>
              <a:rPr lang="pt-BR" dirty="0"/>
              <a:t>Próximos Passos</a:t>
            </a:r>
            <a:endParaRPr lang="pt-BR" dirty="0">
              <a:cs typeface="Arial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importância de engajar no projeto agora</a:t>
            </a:r>
            <a:br>
              <a:rPr lang="pt-BR" kern="1200"/>
            </a:br>
            <a:r>
              <a:rPr lang="pt-BR" kern="120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9541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 importância do engajamento imediato do projeto é o atendimento de todos</a:t>
            </a:r>
            <a:endParaRPr lang="pt-BR" sz="1400">
              <a:solidFill>
                <a:srgbClr val="000000"/>
              </a:solidFill>
              <a:latin typeface="Arial" pitchFamily="34" charset="0"/>
              <a:cs typeface="Arial" charset="0"/>
            </a:endParaRPr>
          </a:p>
          <a:p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Os requisitos pedidos pela empresa </a:t>
            </a:r>
            <a:r>
              <a:rPr lang="pt-BR" sz="1400" err="1">
                <a:solidFill>
                  <a:srgbClr val="000000"/>
                </a:solidFill>
                <a:latin typeface="Arial"/>
                <a:cs typeface="Arial"/>
              </a:rPr>
              <a:t>Chevoux</a:t>
            </a: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, obter um planejamento estratégico com situação apresentada, realizar toda a preparação, apresentar mudanças visando sempre o melhor custo benefício a longo prazo e obter sucesso com o projeto.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8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/>
              <a:t>Situação atual e justificativa do projeto</a:t>
            </a:r>
          </a:p>
          <a:p>
            <a:pPr marL="0" indent="0">
              <a:buNone/>
            </a:pPr>
            <a:endParaRPr lang="pt-BR" sz="1000" dirty="0">
              <a:cs typeface="Arial"/>
            </a:endParaRPr>
          </a:p>
          <a:p>
            <a:r>
              <a:rPr lang="pt-BR" sz="1600" dirty="0">
                <a:cs typeface="Arial"/>
              </a:rPr>
              <a:t>Todo trabalho é realizado de maneira manual com eventual erro humano envolvendo desordem com os produtos e atraso no despache dos produtos.</a:t>
            </a:r>
          </a:p>
          <a:p>
            <a:r>
              <a:rPr lang="pt-BR" sz="1600" dirty="0">
                <a:cs typeface="Arial"/>
              </a:rPr>
              <a:t>A justificativa do projeto foi desenvolver um sistema que diminua o trabalho manual, aumentando a organização do estoque e também a demanda para as lojas e ter uma virtualização e segurança  dos dados.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b="1" dirty="0"/>
              <a:t>Objetivos SMART e critérios de sucesso do projeto</a:t>
            </a:r>
            <a:endParaRPr lang="pt-BR" sz="1800" b="1" dirty="0">
              <a:cs typeface="Arial"/>
            </a:endParaRPr>
          </a:p>
          <a:p>
            <a:r>
              <a:rPr lang="pt-BR" sz="1400" b="1" dirty="0">
                <a:cs typeface="Arial"/>
              </a:rPr>
              <a:t>Facilitação do manuseio do estoque</a:t>
            </a:r>
          </a:p>
          <a:p>
            <a:r>
              <a:rPr lang="pt-BR" sz="1400" b="1" dirty="0">
                <a:cs typeface="Arial"/>
              </a:rPr>
              <a:t>Modernização do processo para organização do estoque</a:t>
            </a:r>
          </a:p>
          <a:p>
            <a:r>
              <a:rPr lang="pt-BR" sz="1400" b="1" dirty="0">
                <a:cs typeface="Arial"/>
              </a:rPr>
              <a:t>Ter uma organização adequada dos produtos em estoque</a:t>
            </a:r>
          </a:p>
          <a:p>
            <a:r>
              <a:rPr lang="pt-BR" sz="1400" b="1" dirty="0">
                <a:cs typeface="Arial"/>
              </a:rPr>
              <a:t>Eficiência de tempo para realização do processo</a:t>
            </a:r>
          </a:p>
          <a:p>
            <a:r>
              <a:rPr lang="pt-BR" sz="1400" b="1" dirty="0">
                <a:cs typeface="Arial"/>
              </a:rPr>
              <a:t>Automação no processo de reabastecimento</a:t>
            </a:r>
          </a:p>
          <a:p>
            <a:r>
              <a:rPr lang="pt-BR" sz="1400" b="1" dirty="0">
                <a:cs typeface="Arial"/>
              </a:rPr>
              <a:t>Ter tudo organizado o mais rápido após o início do projeto</a:t>
            </a:r>
          </a:p>
          <a:p>
            <a:endParaRPr lang="pt-BR" b="1" dirty="0">
              <a:cs typeface="Arial"/>
            </a:endParaRPr>
          </a:p>
          <a:p>
            <a:endParaRPr lang="pt-BR" b="1" dirty="0">
              <a:cs typeface="Arial"/>
            </a:endParaRPr>
          </a:p>
          <a:p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</a:t>
            </a:r>
            <a:r>
              <a:rPr lang="en-US"/>
              <a:t>-</a:t>
            </a:r>
            <a:r>
              <a:rPr lang="pt-BR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Produtos</a:t>
            </a:r>
          </a:p>
          <a:p>
            <a:r>
              <a:rPr lang="pt-BR" dirty="0">
                <a:cs typeface="Arial"/>
              </a:rPr>
              <a:t>Produtos (Shampoo , Condicionador e sabonete )</a:t>
            </a:r>
          </a:p>
          <a:p>
            <a:endParaRPr lang="pt-BR" dirty="0">
              <a:cs typeface="Arial"/>
            </a:endParaRP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Principais requisitos</a:t>
            </a:r>
            <a:endParaRPr lang="pt-BR" dirty="0">
              <a:cs typeface="Arial"/>
            </a:endParaRPr>
          </a:p>
          <a:p>
            <a:r>
              <a:rPr lang="pt-BR" dirty="0">
                <a:cs typeface="Arial"/>
              </a:rPr>
              <a:t>Não está incluso na nossa temática</a:t>
            </a: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Analítica do Projeto (EAP/WBS)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9BC58-A1F4-45A8-BF4E-B18BE1D6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  <a:tabLst>
                <a:tab pos="2743200" algn="ctr"/>
                <a:tab pos="5486400" algn="r"/>
              </a:tabLst>
            </a:pPr>
            <a:r>
              <a:rPr lang="pt-BR" sz="1000" dirty="0">
                <a:effectLst/>
                <a:latin typeface="Calibri" panose="020F0502020204030204" pitchFamily="34" charset="0"/>
                <a:ea typeface="Times" panose="02020603050405020304" pitchFamily="18" charset="0"/>
                <a:cs typeface="Times New Roman" panose="02020603050405020304" pitchFamily="18" charset="0"/>
              </a:rPr>
              <a:t>Utilizamos o ferramental extensivo do Visual Studio para o início do programa</a:t>
            </a:r>
          </a:p>
          <a:p>
            <a:pPr marL="228600">
              <a:tabLst>
                <a:tab pos="2743200" algn="ctr"/>
                <a:tab pos="5486400" algn="r"/>
              </a:tabLst>
            </a:pPr>
            <a:r>
              <a:rPr lang="pt-BR" sz="1000" dirty="0">
                <a:effectLst/>
                <a:latin typeface="Calibri" panose="020F0502020204030204" pitchFamily="34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usamos o </a:t>
            </a:r>
            <a:r>
              <a:rPr lang="pt-PT" sz="1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ASPNET ado. framework C#  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pt-PT" sz="1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utilizamos o MVC 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 foram modelado um banco de dados utilizando o padrão de </a:t>
            </a:r>
            <a:r>
              <a:rPr lang="pt-PT" sz="1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contas de usuário individual</a:t>
            </a:r>
            <a:r>
              <a:rPr lang="pt-PT" sz="1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 foram realizadas alterações no layout  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000" dirty="0">
                <a:effectLst/>
                <a:latin typeface="Calibri" panose="020F0502020204030204" pitchFamily="34" charset="0"/>
                <a:ea typeface="Times" panose="02020603050405020304" pitchFamily="18" charset="0"/>
                <a:cs typeface="Times New Roman" panose="02020603050405020304" pitchFamily="18" charset="0"/>
              </a:rPr>
              <a:t>2  .         Análise do Projeto</a:t>
            </a: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743200" algn="ctr"/>
                <a:tab pos="5486400" algn="r"/>
              </a:tabLst>
            </a:pPr>
            <a:r>
              <a:rPr lang="pt-BR" sz="1000" dirty="0">
                <a:effectLst/>
                <a:latin typeface="Calibri" panose="020F0502020204030204" pitchFamily="34" charset="0"/>
                <a:ea typeface="Times" panose="02020603050405020304" pitchFamily="18" charset="0"/>
                <a:cs typeface="Times New Roman" panose="02020603050405020304" pitchFamily="18" charset="0"/>
              </a:rPr>
              <a:t> 2.1 Aprovação do Projeto</a:t>
            </a:r>
          </a:p>
          <a:p>
            <a:pPr marL="228600">
              <a:tabLst>
                <a:tab pos="2743200" algn="ctr"/>
                <a:tab pos="5486400" algn="r"/>
              </a:tabLst>
            </a:pPr>
            <a:r>
              <a:rPr lang="pt-BR" sz="1000" dirty="0">
                <a:effectLst/>
                <a:latin typeface="Calibri" panose="020F0502020204030204" pitchFamily="34" charset="0"/>
                <a:ea typeface="Times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Inicialização do Projeto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3.1 cadastro do usuário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3.2 cadastro do produto </a:t>
            </a:r>
          </a:p>
          <a:p>
            <a:pPr marL="228600"/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    Organização do Estoque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Contagem dos Produtos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Catalogação dos Produtos </a:t>
            </a:r>
          </a:p>
          <a:p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       Saída dos Produtos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Fornecimento para Comércio</a:t>
            </a:r>
          </a:p>
          <a:p>
            <a:pPr marL="228600"/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       Reabastecimento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Automação do Reabastecimento</a:t>
            </a:r>
          </a:p>
          <a:p>
            <a:r>
              <a:rPr lang="pt-BR" sz="1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7       </a:t>
            </a:r>
            <a:r>
              <a:rPr lang="pt-BR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Documentação 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Marcos / </a:t>
            </a:r>
            <a:r>
              <a:rPr lang="pt-BR"/>
              <a:t>Orçamento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>
                <a:cs typeface="Arial"/>
              </a:rPr>
              <a:t>Não possui orçamento estabelecido</a:t>
            </a:r>
          </a:p>
          <a:p>
            <a:pPr marL="0" indent="0">
              <a:buNone/>
            </a:pPr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B95E466-B1ED-4EF6-B24C-EC22940B7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6700"/>
              </p:ext>
            </p:extLst>
          </p:nvPr>
        </p:nvGraphicFramePr>
        <p:xfrm>
          <a:off x="546339" y="1797169"/>
          <a:ext cx="6797040" cy="4806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520">
                  <a:extLst>
                    <a:ext uri="{9D8B030D-6E8A-4147-A177-3AD203B41FA5}">
                      <a16:colId xmlns:a16="http://schemas.microsoft.com/office/drawing/2014/main" val="3601608376"/>
                    </a:ext>
                  </a:extLst>
                </a:gridCol>
                <a:gridCol w="3398520">
                  <a:extLst>
                    <a:ext uri="{9D8B030D-6E8A-4147-A177-3AD203B41FA5}">
                      <a16:colId xmlns:a16="http://schemas.microsoft.com/office/drawing/2014/main" val="911978906"/>
                    </a:ext>
                  </a:extLst>
                </a:gridCol>
              </a:tblGrid>
              <a:tr h="313431">
                <a:tc>
                  <a:txBody>
                    <a:bodyPr/>
                    <a:lstStyle/>
                    <a:p>
                      <a:r>
                        <a:rPr lang="pt-BR" dirty="0"/>
                        <a:t>Fases do 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85671"/>
                  </a:ext>
                </a:extLst>
              </a:tr>
              <a:tr h="313431">
                <a:tc>
                  <a:txBody>
                    <a:bodyPr/>
                    <a:lstStyle/>
                    <a:p>
                      <a:r>
                        <a:rPr lang="pt-BR" dirty="0"/>
                        <a:t>Iniciação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Projeto 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33955"/>
                  </a:ext>
                </a:extLst>
              </a:tr>
              <a:tr h="592037">
                <a:tc>
                  <a:txBody>
                    <a:bodyPr/>
                    <a:lstStyle/>
                    <a:p>
                      <a:r>
                        <a:rPr lang="pt-BR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Plano de gerenciamento de projetos 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44670"/>
                  </a:ext>
                </a:extLst>
              </a:tr>
              <a:tr h="592037">
                <a:tc>
                  <a:txBody>
                    <a:bodyPr/>
                    <a:lstStyle/>
                    <a:p>
                      <a:r>
                        <a:rPr lang="pt-BR" dirty="0"/>
                        <a:t>Implantação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Inicialização da implementação do sistema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34045"/>
                  </a:ext>
                </a:extLst>
              </a:tr>
              <a:tr h="592037">
                <a:tc>
                  <a:txBody>
                    <a:bodyPr/>
                    <a:lstStyle/>
                    <a:p>
                      <a:r>
                        <a:rPr lang="pt-BR" dirty="0"/>
                        <a:t>Testagem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Teste do funcionamento do sistema e equipamentos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50954"/>
                  </a:ext>
                </a:extLst>
              </a:tr>
              <a:tr h="748754">
                <a:tc>
                  <a:txBody>
                    <a:bodyPr/>
                    <a:lstStyle/>
                    <a:p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Instrução aos funcionários de acordo com o manual fornecido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49242"/>
                  </a:ext>
                </a:extLst>
              </a:tr>
              <a:tr h="400495">
                <a:tc>
                  <a:txBody>
                    <a:bodyPr/>
                    <a:lstStyle/>
                    <a:p>
                      <a:r>
                        <a:rPr lang="pt-BR" dirty="0"/>
                        <a:t>Encerramento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Projeto entregue e encerrado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99429"/>
                  </a:ext>
                </a:extLst>
              </a:tr>
              <a:tr h="31343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Contrato encerrado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93956"/>
                  </a:ext>
                </a:extLst>
              </a:tr>
              <a:tr h="59203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Transição do projeto para operação concluída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2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Premissas</a:t>
            </a:r>
            <a:r>
              <a:rPr lang="en-US"/>
              <a:t> / </a:t>
            </a:r>
            <a:r>
              <a:rPr lang="pt-BR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cs typeface="Arial"/>
              </a:rPr>
              <a:t>Premissas</a:t>
            </a:r>
            <a:endParaRPr lang="pt-BR" dirty="0"/>
          </a:p>
          <a:p>
            <a:r>
              <a:rPr lang="pt-BR" dirty="0">
                <a:cs typeface="Arial"/>
              </a:rPr>
              <a:t>Economia de tempo de trabalho</a:t>
            </a:r>
          </a:p>
          <a:p>
            <a:r>
              <a:rPr lang="pt-BR" dirty="0">
                <a:cs typeface="Arial"/>
              </a:rPr>
              <a:t>Melhor organização dos produtos</a:t>
            </a:r>
          </a:p>
          <a:p>
            <a:r>
              <a:rPr lang="pt-BR" dirty="0">
                <a:cs typeface="Arial"/>
              </a:rPr>
              <a:t>Velocidade de reabastecimento</a:t>
            </a:r>
          </a:p>
          <a:p>
            <a:r>
              <a:rPr lang="pt-BR" dirty="0">
                <a:cs typeface="Arial"/>
              </a:rPr>
              <a:t>Aumento de demanda para as lojas</a:t>
            </a:r>
          </a:p>
          <a:p>
            <a:r>
              <a:rPr lang="pt-BR" dirty="0" err="1">
                <a:cs typeface="Arial"/>
              </a:rPr>
              <a:t>Organizaçao</a:t>
            </a:r>
            <a:r>
              <a:rPr lang="pt-BR" dirty="0">
                <a:cs typeface="Arial"/>
              </a:rPr>
              <a:t> e segurança dos dados </a:t>
            </a:r>
          </a:p>
          <a:p>
            <a:pPr marL="0" indent="0">
              <a:buNone/>
            </a:pPr>
            <a:r>
              <a:rPr lang="pt-BR" dirty="0">
                <a:cs typeface="Arial"/>
              </a:rPr>
              <a:t>Restrições</a:t>
            </a:r>
          </a:p>
          <a:p>
            <a:r>
              <a:rPr lang="pt-BR" dirty="0">
                <a:cs typeface="Arial"/>
              </a:rPr>
              <a:t>Vendas em lotes em números redondos, Ex:10, 20, 30..</a:t>
            </a:r>
          </a:p>
          <a:p>
            <a:r>
              <a:rPr lang="pt-BR" dirty="0">
                <a:cs typeface="Arial"/>
              </a:rPr>
              <a:t>Sem restrições orçamentárias previstas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Necessidade de internet para manuseio do programa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 programa e restrito a usuários não registrados/autorizados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Ao realizar o cadastro , a senha deverá ter padrões pré-estabelecidos ( símbolos @#$! , letra minúscula , letra maiúscula e números .)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cs typeface="Arial"/>
              </a:rPr>
              <a:t>Pontos de Atenção/ Riscos</a:t>
            </a:r>
          </a:p>
          <a:p>
            <a:r>
              <a:rPr lang="pt-BR" dirty="0">
                <a:cs typeface="Arial"/>
              </a:rPr>
              <a:t>Falha no funcionamento do sistema</a:t>
            </a:r>
          </a:p>
          <a:p>
            <a:r>
              <a:rPr lang="pt-BR" dirty="0">
                <a:cs typeface="Arial"/>
              </a:rPr>
              <a:t>Contratempos com os produtos e/ou despachos</a:t>
            </a:r>
          </a:p>
          <a:p>
            <a:r>
              <a:rPr lang="pt-BR" dirty="0">
                <a:cs typeface="Arial"/>
              </a:rPr>
              <a:t>Erro humano com respeito a organização ou manuseio dos produtos e aplicativos</a:t>
            </a:r>
          </a:p>
          <a:p>
            <a:pPr marL="0" indent="0">
              <a:buNone/>
            </a:pPr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316E9EC031A448B6DFA8F45A8D2B79" ma:contentTypeVersion="2" ma:contentTypeDescription="Crie um novo documento." ma:contentTypeScope="" ma:versionID="0bd29e911f0e4030147709856e749a6c">
  <xsd:schema xmlns:xsd="http://www.w3.org/2001/XMLSchema" xmlns:xs="http://www.w3.org/2001/XMLSchema" xmlns:p="http://schemas.microsoft.com/office/2006/metadata/properties" xmlns:ns2="0ce296e2-47e3-4200-82ea-d1fbef3913f4" targetNamespace="http://schemas.microsoft.com/office/2006/metadata/properties" ma:root="true" ma:fieldsID="33ddf96ba7ef6d8b10ce997d5ff8ffa1" ns2:_="">
    <xsd:import namespace="0ce296e2-47e3-4200-82ea-d1fbef391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296e2-47e3-4200-82ea-d1fbef391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673A1B-CB28-4200-BC12-7FDD707CC3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DC4B9D-CE58-4228-8ECF-A67E8A55CB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3858A-99AF-4E65-B963-907F643F7F9F}">
  <ds:schemaRefs>
    <ds:schemaRef ds:uri="0ce296e2-47e3-4200-82ea-d1fbef3913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3</TotalTime>
  <Words>1225</Words>
  <Application>Microsoft Office PowerPoint</Application>
  <PresentationFormat>Apresentação na tela (4:3)</PresentationFormat>
  <Paragraphs>244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Tahoma</vt:lpstr>
      <vt:lpstr>Times</vt:lpstr>
      <vt:lpstr>Webdings</vt:lpstr>
      <vt:lpstr>PMO_PowerPoint</vt:lpstr>
      <vt:lpstr>Kick-Off do Projeto [Projeto de Controle de Estoque] [Cliente Controle de Estoque]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InfoTech  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gabriel peraira de melo</cp:lastModifiedBy>
  <cp:revision>449</cp:revision>
  <dcterms:created xsi:type="dcterms:W3CDTF">2014-11-28T20:02:52Z</dcterms:created>
  <dcterms:modified xsi:type="dcterms:W3CDTF">2021-02-09T23:31:37Z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0x0101006B316E9EC031A448B6DFA8F45A8D2B79</vt:lpwstr>
  </property>
</Properties>
</file>