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305F29-CB58-34D2-B797-13E08EFB9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044D6C9-BB3B-1987-96FB-098C1CBEC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33B963-A0FA-AC8F-62EA-B7F0FDFA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C3CD30-D5AA-C312-4FC6-9DC3E266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9F4C51-84A6-F6C3-71FA-251E2F45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2DB0A5-0ED6-EF34-9BD6-4787D4FC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A280408-5908-438E-6C2E-7D9750605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DA97A1C-B68D-2093-58EA-050C985C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8BB113-60A5-FE8E-0AD5-C7623714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C7CC72C-5203-4948-AF2F-1A9ABF45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1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15DE116-23C4-996E-BDB0-00A1BC7DD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E2CD15C-4110-EC8E-8FF5-4D371643D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2FE7F8-AADA-A1AA-A35A-954E902E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4FE811-2C9D-7CC5-E2CF-9C1626E0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7D97A-7CF1-CE47-06C9-826B9560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7E23DE-E045-E169-7647-E0B7F810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35A938-0EF5-E28D-D205-AE4833DD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EDD16A2-46AB-B62D-9399-21071E7D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2B2B1F-7537-90C5-B3D5-952DCC5B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6F99CE-0E8F-00DC-D5F4-EB37D655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0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5B5A9-99B7-9773-FB10-ED4E9725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C771CA-9835-A14A-F014-C440D862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DBB24F-C2DE-5BC7-CE30-EF411F28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F5B8DD-9459-50FE-E9F3-3FC431A4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0412D4-02E4-8C9B-25C1-14E254E0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856738-AA31-A14B-026D-AA28FD85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FEEE60-E10A-F181-9842-7EA9E408A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813E72C-2C5B-A4A8-35CC-1C24ACF05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6E8005A-8F8C-8627-893E-94FBCC8D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02124D8-FB93-0B85-9BEE-ABF203D7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870980F-0C3E-9C0E-2831-06E3D6C0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1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773D0D-1202-21C6-F45C-DB9C0352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00EE073-F710-093C-4D2F-8A18D191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667EA9-21BC-7464-152D-7C7A71979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143E853-BCD2-43A5-230E-D5AB80191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28C2AFE-39FD-8382-EB94-109BB149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E0E054F-432F-EC91-29F1-48BA43FE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29558F5-D22B-1E8D-D67C-C183BA6A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E44538D-1986-B109-722C-37C5E2C4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880B33-E35B-7C9E-C4AB-8BA28A8E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34BDCCA-0D49-2E59-ADDE-86F332B6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E897AF6-B9FD-1CC2-CFBE-D4ACCFFC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5E25542-EB6D-57EE-0A86-FFCA2FFD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6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178F8AA-3A7D-619D-04C9-C839450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6B44F52-07FE-01A7-88A3-615DCE4C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8175DD-435F-3228-D895-E007133C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5F5DC5-B4EE-7CDA-562F-EE0950C4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4220A7-FF23-8D35-A3A0-C1385BD2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C851BFA-89B0-E27C-96DF-A2C87EE8E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199A03-84FC-DF38-F770-539B19F3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373E66A-FC8F-7055-E5DE-AF4D095A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45834A8-A06B-D10C-A97D-9BE9AE4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B0E81-47AA-C2CB-8CD4-260B4D12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C532799-3A99-B49E-8F93-E3A886DE6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97C5A98-1BC0-B2F9-8327-AA680F077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42D0DD-0E67-A3BF-220D-22AC62A0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B16271-7037-EC14-92AE-D422EFFB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6F0E76-70D1-5069-0EEA-7AB07B55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4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FB15F1C-957F-2D6C-EC1A-60A81AB8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5D32B61-3D29-919F-1D6A-E5E7D282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061341F-0E7B-7637-BAAA-DDE12702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C57A6-DEC1-46E0-BC2C-6DEB005821C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B8C0AD-A989-C74B-2455-ACF49673E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13B668D-0AA2-209E-CF6C-0B78B1921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6E873-FA62-43A7-8C11-15CC3EACA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2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6A2BDB-4772-6CFB-52B8-A17CFB94C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DplyrSharp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D513571-101A-A6CE-A49A-AAC15CA7B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NPRG035 + NPRG038 </a:t>
            </a:r>
            <a:r>
              <a:rPr lang="cs-CZ" dirty="0" err="1"/>
              <a:t>Final</a:t>
            </a:r>
            <a:r>
              <a:rPr lang="cs-CZ" dirty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1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81EC5-F519-2FBE-84B6-AB5727EC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Inspiration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326B60-47CA-8CAE-14B8-0CA88756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R‘s</a:t>
            </a:r>
            <a:r>
              <a:rPr lang="cs-CZ" dirty="0"/>
              <a:t> </a:t>
            </a:r>
            <a:r>
              <a:rPr lang="cs-CZ" dirty="0" err="1"/>
              <a:t>Dplyr</a:t>
            </a:r>
            <a:r>
              <a:rPr lang="cs-CZ" dirty="0"/>
              <a:t> </a:t>
            </a:r>
            <a:r>
              <a:rPr lang="cs-CZ" dirty="0" err="1"/>
              <a:t>package</a:t>
            </a:r>
            <a:endParaRPr lang="cs-CZ" dirty="0"/>
          </a:p>
          <a:p>
            <a:r>
              <a:rPr lang="cs-CZ" dirty="0"/>
              <a:t>Sample </a:t>
            </a:r>
            <a:r>
              <a:rPr lang="cs-CZ" dirty="0" err="1"/>
              <a:t>code</a:t>
            </a:r>
            <a:r>
              <a:rPr lang="cs-CZ" dirty="0"/>
              <a:t>:</a:t>
            </a:r>
            <a:endParaRPr lang="en-US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427DC48-29AE-1514-0BAE-657FD2F12649}"/>
              </a:ext>
            </a:extLst>
          </p:cNvPr>
          <p:cNvSpPr txBox="1"/>
          <p:nvPr/>
        </p:nvSpPr>
        <p:spPr>
          <a:xfrm>
            <a:off x="2686050" y="3087291"/>
            <a:ext cx="7353300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data %&gt;%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select(Name, Country, Age) %&gt;%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filter(Age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%&gt;%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mutate(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IsSenior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%&gt;%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(Country,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IsSenior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%&gt;%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n(),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AvgAge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mean(Age)) %&gt;%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arrange(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IsSenior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Country)</a:t>
            </a:r>
          </a:p>
        </p:txBody>
      </p:sp>
    </p:spTree>
    <p:extLst>
      <p:ext uri="{BB962C8B-B14F-4D97-AF65-F5344CB8AC3E}">
        <p14:creationId xmlns:p14="http://schemas.microsoft.com/office/powerpoint/2010/main" val="103559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527832-8FA4-6C2D-B674-83758BF3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Features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D57B4A-1029-AE5C-1D21-63D1B062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CsvReader</a:t>
            </a:r>
            <a:r>
              <a:rPr lang="cs-CZ" dirty="0"/>
              <a:t>: type inference</a:t>
            </a:r>
          </a:p>
          <a:p>
            <a:r>
              <a:rPr lang="cs-CZ" dirty="0" err="1"/>
              <a:t>Verbs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Select</a:t>
            </a:r>
            <a:r>
              <a:rPr lang="cs-CZ" dirty="0"/>
              <a:t>, </a:t>
            </a:r>
            <a:r>
              <a:rPr lang="cs-CZ" dirty="0" err="1"/>
              <a:t>Filter</a:t>
            </a:r>
            <a:r>
              <a:rPr lang="cs-CZ" dirty="0"/>
              <a:t>, </a:t>
            </a:r>
            <a:r>
              <a:rPr lang="cs-CZ" dirty="0" err="1"/>
              <a:t>Arrange</a:t>
            </a:r>
            <a:r>
              <a:rPr lang="cs-CZ" dirty="0"/>
              <a:t>, </a:t>
            </a:r>
            <a:r>
              <a:rPr lang="cs-CZ" dirty="0" err="1"/>
              <a:t>Mutate</a:t>
            </a:r>
            <a:endParaRPr lang="cs-CZ" dirty="0"/>
          </a:p>
          <a:p>
            <a:pPr lvl="1"/>
            <a:r>
              <a:rPr lang="cs-CZ" dirty="0" err="1"/>
              <a:t>GroupBy</a:t>
            </a:r>
            <a:r>
              <a:rPr lang="cs-CZ" dirty="0"/>
              <a:t>, </a:t>
            </a:r>
            <a:r>
              <a:rPr lang="cs-CZ" dirty="0" err="1"/>
              <a:t>Summarise</a:t>
            </a:r>
            <a:endParaRPr lang="cs-CZ" dirty="0"/>
          </a:p>
          <a:p>
            <a:pPr lvl="1"/>
            <a:r>
              <a:rPr lang="cs-CZ" dirty="0" err="1"/>
              <a:t>FullJoin</a:t>
            </a:r>
            <a:r>
              <a:rPr lang="cs-CZ" dirty="0"/>
              <a:t>, </a:t>
            </a:r>
            <a:r>
              <a:rPr lang="cs-CZ" dirty="0" err="1"/>
              <a:t>InnerJoin</a:t>
            </a:r>
            <a:r>
              <a:rPr lang="cs-CZ" dirty="0"/>
              <a:t>, </a:t>
            </a:r>
            <a:r>
              <a:rPr lang="cs-CZ" dirty="0" err="1"/>
              <a:t>LeftJoin</a:t>
            </a:r>
            <a:r>
              <a:rPr lang="cs-CZ" dirty="0"/>
              <a:t>, </a:t>
            </a:r>
            <a:r>
              <a:rPr lang="cs-CZ" dirty="0" err="1"/>
              <a:t>RightJoin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636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ADE3FC-9F76-7413-53D4-68913FD2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</a:t>
            </a:r>
            <a:endParaRPr lang="en-US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3F5F0B9-862A-C61B-1CB3-E5BE28432896}"/>
              </a:ext>
            </a:extLst>
          </p:cNvPr>
          <p:cNvSpPr txBox="1"/>
          <p:nvPr/>
        </p:nvSpPr>
        <p:spPr>
          <a:xfrm>
            <a:off x="752475" y="1690688"/>
            <a:ext cx="10687050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 =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CsvReader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.ReadCsv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/data/sample_people_data.csv"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people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.Select(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.Filter(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.Mutate(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IsSenior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IsSenior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Summarise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AvgAge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.Average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.Arrange(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IsSenior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7068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190EEB-1D74-4B25-8E3F-4F904C40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High</a:t>
            </a:r>
            <a:r>
              <a:rPr lang="cs-CZ" dirty="0"/>
              <a:t>-Level </a:t>
            </a:r>
            <a:r>
              <a:rPr lang="cs-CZ" dirty="0" err="1"/>
              <a:t>Architecture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E2E8C9-2F06-3B00-38D7-8DDBF2AD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DataColumn</a:t>
            </a:r>
            <a:r>
              <a:rPr lang="cs-CZ" dirty="0"/>
              <a:t>&lt;T&gt;</a:t>
            </a:r>
          </a:p>
          <a:p>
            <a:r>
              <a:rPr lang="cs-CZ" dirty="0" err="1"/>
              <a:t>IDataColumn</a:t>
            </a:r>
            <a:endParaRPr lang="cs-CZ" dirty="0"/>
          </a:p>
          <a:p>
            <a:r>
              <a:rPr lang="cs-CZ" dirty="0" err="1"/>
              <a:t>DataFrame</a:t>
            </a:r>
            <a:endParaRPr lang="cs-CZ" dirty="0"/>
          </a:p>
          <a:p>
            <a:r>
              <a:rPr lang="cs-CZ" dirty="0" err="1"/>
              <a:t>DataRow</a:t>
            </a:r>
            <a:endParaRPr lang="cs-CZ" dirty="0"/>
          </a:p>
          <a:p>
            <a:r>
              <a:rPr lang="cs-CZ" dirty="0" err="1"/>
              <a:t>Verbs</a:t>
            </a:r>
            <a:r>
              <a:rPr lang="cs-CZ" dirty="0"/>
              <a:t> as </a:t>
            </a:r>
            <a:r>
              <a:rPr lang="cs-CZ" dirty="0" err="1"/>
              <a:t>DataFrame</a:t>
            </a:r>
            <a:r>
              <a:rPr lang="cs-CZ" dirty="0"/>
              <a:t> </a:t>
            </a:r>
            <a:r>
              <a:rPr lang="cs-CZ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2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7E7C58-8827-B908-4D36-C365453A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techniques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3F8A9C-FAB2-96CC-4390-1B602315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Reflection</a:t>
            </a:r>
            <a:endParaRPr lang="cs-CZ" dirty="0"/>
          </a:p>
          <a:p>
            <a:r>
              <a:rPr lang="cs-CZ" dirty="0" err="1"/>
              <a:t>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9441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260</Words>
  <Application>Microsoft Office PowerPoint</Application>
  <PresentationFormat>Širokoúhlá obrazovka</PresentationFormat>
  <Paragraphs>37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Motiv Office</vt:lpstr>
      <vt:lpstr>DplyrSharp</vt:lpstr>
      <vt:lpstr>Inspiration</vt:lpstr>
      <vt:lpstr>Main Features</vt:lpstr>
      <vt:lpstr>Demo</vt:lpstr>
      <vt:lpstr>High-Level Architecture</vt:lpstr>
      <vt:lpstr>Used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Bruzl</dc:creator>
  <cp:lastModifiedBy>Adam Bruzl</cp:lastModifiedBy>
  <cp:revision>2</cp:revision>
  <dcterms:created xsi:type="dcterms:W3CDTF">2025-05-29T02:41:51Z</dcterms:created>
  <dcterms:modified xsi:type="dcterms:W3CDTF">2025-05-29T04:01:58Z</dcterms:modified>
</cp:coreProperties>
</file>