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2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D5FE42-4FF9-4471-8399-4FAAF53C5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B116CA-A925-46C9-B8D5-93F545CEF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765C0E-D833-495F-A526-5A47FAA8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E373-D4AA-4FC1-A769-F4C586937599}" type="datetimeFigureOut">
              <a:rPr lang="it-IT" smtClean="0"/>
              <a:t>09/05/2020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49000D-50E8-468D-9AD3-0F03F7F6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1A496D-7928-413F-BC7B-2D365FC4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6169-563D-41A1-983A-3615EE385B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49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AC9ADB-1A5A-4C3F-8532-BA26D24A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4A0420-5971-4219-9440-C19B881B4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C902D7-ED56-4F24-AF4D-276684E5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E373-D4AA-4FC1-A769-F4C586937599}" type="datetimeFigureOut">
              <a:rPr lang="it-IT" smtClean="0"/>
              <a:t>09/05/2020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FDD854-1B94-49B9-BC67-F4D1F2B3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FA4E7A-14F7-4FA1-82B6-C89987AE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6169-563D-41A1-983A-3615EE385B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69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150B178-A900-49C9-990A-2D2D3BECA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551E0E1-058F-44A0-BE10-B9388611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A0278C-A66A-4D47-B259-7EBCF0423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E373-D4AA-4FC1-A769-F4C586937599}" type="datetimeFigureOut">
              <a:rPr lang="it-IT" smtClean="0"/>
              <a:t>09/05/2020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81DADA-AEB5-4873-9603-AE8DA446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142865-E1FA-437D-B534-19787830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6169-563D-41A1-983A-3615EE385B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99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2813C6-2967-4FE4-A1A8-FE4D71F5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68573A-914F-46FD-9BB9-D227C51CF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A609BB-FB8D-4293-AF55-B668A885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E373-D4AA-4FC1-A769-F4C586937599}" type="datetimeFigureOut">
              <a:rPr lang="it-IT" smtClean="0"/>
              <a:t>09/05/2020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027A85-D30B-4413-8737-8977153C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EA9376-76C3-4B50-8358-D2EF28C1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6169-563D-41A1-983A-3615EE385B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91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833931-0FA9-41A5-B9DB-765CCBC4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E03CD5-A8CB-485C-88EA-50A4A0D9B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85CC93-0044-4B19-960F-9847AA67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E373-D4AA-4FC1-A769-F4C586937599}" type="datetimeFigureOut">
              <a:rPr lang="it-IT" smtClean="0"/>
              <a:t>09/05/2020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463F92-B985-40A2-BDEA-DB436BFA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F4084E-0443-4E7D-BBD8-E37E4089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6169-563D-41A1-983A-3615EE385B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771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E3A364-8A01-4572-BE92-3E4FCF61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AA4828-7EE3-4699-B20F-E80A2704C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1979A1C-0C1B-4400-891B-763D4C874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2F656CE-E1F4-4280-865A-4A2CF765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E373-D4AA-4FC1-A769-F4C586937599}" type="datetimeFigureOut">
              <a:rPr lang="it-IT" smtClean="0"/>
              <a:t>09/05/2020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7ADB06-0973-4DDA-8A7B-4074439D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E74B881-411B-4531-B6DB-73E1935C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6169-563D-41A1-983A-3615EE385B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230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5FE5FA-5C38-434C-8E08-1373EF1D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CEB528-2CA1-4F3A-B862-E83B7A581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EE71CEE-9D6B-4D73-92AA-5D5415551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4D232C7-F859-4EE5-AFB7-061257332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7464C8C-F5D0-4113-B349-D3D28E739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6A1C443-3D0A-407C-A97E-70CD51A6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E373-D4AA-4FC1-A769-F4C586937599}" type="datetimeFigureOut">
              <a:rPr lang="it-IT" smtClean="0"/>
              <a:t>09/05/2020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A98A182-3BF8-4B8A-975D-0EC61C42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C3A1D81-413D-4985-AD56-1DE0FB89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6169-563D-41A1-983A-3615EE385B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186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A8EAB2-AC91-48C1-AF28-A7A16549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1DF94B6-77B1-487C-9C25-495DDCA1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E373-D4AA-4FC1-A769-F4C586937599}" type="datetimeFigureOut">
              <a:rPr lang="it-IT" smtClean="0"/>
              <a:t>09/05/2020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71088C-D850-4B85-8093-51CE8603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9F27E16-EAB2-4EAF-8AA4-860D44B4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6169-563D-41A1-983A-3615EE385B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446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FBE9529-B6EA-4A6F-B37F-B20C157D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E373-D4AA-4FC1-A769-F4C586937599}" type="datetimeFigureOut">
              <a:rPr lang="it-IT" smtClean="0"/>
              <a:t>09/05/2020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D455A6F-9A74-4775-A9B0-6FA0A076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E6E67E7-4597-41AD-BA0C-5ACBFE9D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6169-563D-41A1-983A-3615EE385B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693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1EF626-47E3-4D72-A892-448A3FB15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D4F694-8239-4A0F-B368-8CF1DD956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C89DE11-86CD-4B72-9A73-75E04F9A6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50AAC78-7BF9-4BB6-81CC-7987B969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E373-D4AA-4FC1-A769-F4C586937599}" type="datetimeFigureOut">
              <a:rPr lang="it-IT" smtClean="0"/>
              <a:t>09/05/2020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B25AEB2-FBEE-4D56-BABF-DA5CE21E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80543D7-E53D-4409-B54A-6E6C3FA3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6169-563D-41A1-983A-3615EE385B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043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0E6961-FF20-4D96-BB66-91858FFA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6B0B1B8-15E4-4BD0-8C06-5673D14BC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3ED8464-0930-49FF-AC42-94FD271B4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543248-61DF-4BE6-89CB-741102B0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E373-D4AA-4FC1-A769-F4C586937599}" type="datetimeFigureOut">
              <a:rPr lang="it-IT" smtClean="0"/>
              <a:t>09/05/2020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1A1F468-01BE-45FC-800B-60DF1201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0BC6FB-A09B-4B60-927D-477A1336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6169-563D-41A1-983A-3615EE385B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864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E85D813-86B8-4E09-97C9-ED0D021D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C64CEC-6B53-4E6F-89CD-2F31AF4DA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8C3E67-79EC-4892-BD42-55CEC6AC8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EE373-D4AA-4FC1-A769-F4C586937599}" type="datetimeFigureOut">
              <a:rPr lang="it-IT" smtClean="0"/>
              <a:t>09/05/2020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5564BA-1C3E-403C-A5B4-6B49B79D2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4072DF-8E2A-4FCF-907D-9919256B6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96169-563D-41A1-983A-3615EE385B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42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>
            <a:extLst>
              <a:ext uri="{FF2B5EF4-FFF2-40B4-BE49-F238E27FC236}">
                <a16:creationId xmlns:a16="http://schemas.microsoft.com/office/drawing/2014/main" id="{C6F95F99-5F2E-4242-A310-D035A7A95F75}"/>
              </a:ext>
            </a:extLst>
          </p:cNvPr>
          <p:cNvSpPr/>
          <p:nvPr/>
        </p:nvSpPr>
        <p:spPr>
          <a:xfrm>
            <a:off x="4683889" y="821802"/>
            <a:ext cx="1446836" cy="1446836"/>
          </a:xfrm>
          <a:prstGeom prst="ellipse">
            <a:avLst/>
          </a:prstGeom>
          <a:solidFill>
            <a:srgbClr val="009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B600664-988B-4E66-A60A-2813AD6F9B49}"/>
              </a:ext>
            </a:extLst>
          </p:cNvPr>
          <p:cNvSpPr/>
          <p:nvPr/>
        </p:nvSpPr>
        <p:spPr>
          <a:xfrm>
            <a:off x="3088512" y="3120342"/>
            <a:ext cx="1147822" cy="1147822"/>
          </a:xfrm>
          <a:prstGeom prst="ellipse">
            <a:avLst/>
          </a:prstGeom>
          <a:solidFill>
            <a:srgbClr val="009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167347AB-C9A0-4C14-887C-0C9D0660B6E9}"/>
              </a:ext>
            </a:extLst>
          </p:cNvPr>
          <p:cNvSpPr/>
          <p:nvPr/>
        </p:nvSpPr>
        <p:spPr>
          <a:xfrm>
            <a:off x="4833396" y="3108767"/>
            <a:ext cx="1147822" cy="1147822"/>
          </a:xfrm>
          <a:prstGeom prst="ellipse">
            <a:avLst/>
          </a:prstGeom>
          <a:solidFill>
            <a:srgbClr val="009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DB18BCF-6C6B-4932-93FB-B7C4468C5E49}"/>
              </a:ext>
            </a:extLst>
          </p:cNvPr>
          <p:cNvSpPr/>
          <p:nvPr/>
        </p:nvSpPr>
        <p:spPr>
          <a:xfrm>
            <a:off x="6485760" y="3108767"/>
            <a:ext cx="1147822" cy="1147822"/>
          </a:xfrm>
          <a:prstGeom prst="ellipse">
            <a:avLst/>
          </a:prstGeom>
          <a:solidFill>
            <a:srgbClr val="009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65EF9A1F-3F51-4CA7-AD9D-B957459A247F}"/>
              </a:ext>
            </a:extLst>
          </p:cNvPr>
          <p:cNvSpPr/>
          <p:nvPr/>
        </p:nvSpPr>
        <p:spPr>
          <a:xfrm>
            <a:off x="2700036" y="5183046"/>
            <a:ext cx="730651" cy="730651"/>
          </a:xfrm>
          <a:prstGeom prst="ellipse">
            <a:avLst/>
          </a:prstGeom>
          <a:solidFill>
            <a:srgbClr val="009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23B48772-C2AE-4B7F-BE45-CA357E4B0DB3}"/>
              </a:ext>
            </a:extLst>
          </p:cNvPr>
          <p:cNvSpPr/>
          <p:nvPr/>
        </p:nvSpPr>
        <p:spPr>
          <a:xfrm>
            <a:off x="3986995" y="5328697"/>
            <a:ext cx="730651" cy="730651"/>
          </a:xfrm>
          <a:prstGeom prst="ellipse">
            <a:avLst/>
          </a:prstGeom>
          <a:solidFill>
            <a:srgbClr val="009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30205D03-1E02-4039-B53C-AA3F69117622}"/>
              </a:ext>
            </a:extLst>
          </p:cNvPr>
          <p:cNvSpPr/>
          <p:nvPr/>
        </p:nvSpPr>
        <p:spPr>
          <a:xfrm>
            <a:off x="5639042" y="5316156"/>
            <a:ext cx="730651" cy="730651"/>
          </a:xfrm>
          <a:prstGeom prst="ellipse">
            <a:avLst/>
          </a:prstGeom>
          <a:solidFill>
            <a:srgbClr val="009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80942ED4-C2E4-4AC6-87FD-7474552362E0}"/>
              </a:ext>
            </a:extLst>
          </p:cNvPr>
          <p:cNvSpPr/>
          <p:nvPr/>
        </p:nvSpPr>
        <p:spPr>
          <a:xfrm>
            <a:off x="7242534" y="5184199"/>
            <a:ext cx="730651" cy="730651"/>
          </a:xfrm>
          <a:prstGeom prst="ellipse">
            <a:avLst/>
          </a:prstGeom>
          <a:solidFill>
            <a:srgbClr val="009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EE1CC08-3BA5-4CCF-997C-E6AA781CBB3D}"/>
              </a:ext>
            </a:extLst>
          </p:cNvPr>
          <p:cNvSpPr/>
          <p:nvPr/>
        </p:nvSpPr>
        <p:spPr>
          <a:xfrm>
            <a:off x="5305425" y="2327126"/>
            <a:ext cx="203763" cy="1286102"/>
          </a:xfrm>
          <a:prstGeom prst="rect">
            <a:avLst/>
          </a:prstGeom>
          <a:solidFill>
            <a:srgbClr val="009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98B6E19B-CC95-4F19-AA69-761B11728B29}"/>
              </a:ext>
            </a:extLst>
          </p:cNvPr>
          <p:cNvSpPr/>
          <p:nvPr/>
        </p:nvSpPr>
        <p:spPr>
          <a:xfrm rot="19285055">
            <a:off x="6351365" y="1977045"/>
            <a:ext cx="203763" cy="1800000"/>
          </a:xfrm>
          <a:prstGeom prst="rect">
            <a:avLst/>
          </a:prstGeom>
          <a:solidFill>
            <a:srgbClr val="009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07B9B12C-D182-45B8-8E14-CE621995501A}"/>
              </a:ext>
            </a:extLst>
          </p:cNvPr>
          <p:cNvSpPr/>
          <p:nvPr/>
        </p:nvSpPr>
        <p:spPr>
          <a:xfrm rot="-19260000">
            <a:off x="4218325" y="1949681"/>
            <a:ext cx="203763" cy="1800000"/>
          </a:xfrm>
          <a:prstGeom prst="rect">
            <a:avLst/>
          </a:prstGeom>
          <a:solidFill>
            <a:srgbClr val="009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C6F9AB1B-4D0B-4F63-BA52-D29A896FE5C2}"/>
              </a:ext>
            </a:extLst>
          </p:cNvPr>
          <p:cNvSpPr/>
          <p:nvPr/>
        </p:nvSpPr>
        <p:spPr>
          <a:xfrm rot="20414314">
            <a:off x="3997714" y="4276973"/>
            <a:ext cx="210837" cy="1440000"/>
          </a:xfrm>
          <a:prstGeom prst="rect">
            <a:avLst/>
          </a:prstGeom>
          <a:solidFill>
            <a:srgbClr val="009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5FE5499-465C-469C-B77A-847A9A80E139}"/>
              </a:ext>
            </a:extLst>
          </p:cNvPr>
          <p:cNvSpPr/>
          <p:nvPr/>
        </p:nvSpPr>
        <p:spPr>
          <a:xfrm rot="1067174">
            <a:off x="3121090" y="4260800"/>
            <a:ext cx="210837" cy="1440000"/>
          </a:xfrm>
          <a:prstGeom prst="rect">
            <a:avLst/>
          </a:prstGeom>
          <a:solidFill>
            <a:srgbClr val="009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9793D4A4-F4DF-452D-812E-861F97E428C7}"/>
              </a:ext>
            </a:extLst>
          </p:cNvPr>
          <p:cNvSpPr/>
          <p:nvPr/>
        </p:nvSpPr>
        <p:spPr>
          <a:xfrm rot="18722383">
            <a:off x="4860354" y="3742552"/>
            <a:ext cx="210837" cy="2160000"/>
          </a:xfrm>
          <a:prstGeom prst="rect">
            <a:avLst/>
          </a:prstGeom>
          <a:solidFill>
            <a:srgbClr val="009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C475E09-FE74-4EE0-8D7B-C06F1938EE99}"/>
              </a:ext>
            </a:extLst>
          </p:cNvPr>
          <p:cNvSpPr/>
          <p:nvPr/>
        </p:nvSpPr>
        <p:spPr>
          <a:xfrm rot="20553351">
            <a:off x="7363031" y="4271726"/>
            <a:ext cx="210837" cy="1440000"/>
          </a:xfrm>
          <a:prstGeom prst="rect">
            <a:avLst/>
          </a:prstGeom>
          <a:solidFill>
            <a:srgbClr val="009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46378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FEDERICO BOLELLI</dc:creator>
  <cp:lastModifiedBy>FEDERICO BOLELLI</cp:lastModifiedBy>
  <cp:revision>1</cp:revision>
  <dcterms:created xsi:type="dcterms:W3CDTF">2020-05-09T17:43:10Z</dcterms:created>
  <dcterms:modified xsi:type="dcterms:W3CDTF">2020-05-09T17:49:32Z</dcterms:modified>
</cp:coreProperties>
</file>