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AD56-6175-EB4C-A26E-7B824B60950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E9175-A2A8-5A48-BC38-5F0E849B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9175-A2A8-5A48-BC38-5F0E849B6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9E4-A202-DF43-913C-D4DB9C3F6AB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9E4-A202-DF43-913C-D4DB9C3F6AB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5932-CF21-6148-9D69-799EBDF1A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9E4-A202-DF43-913C-D4DB9C3F6AB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5932-CF21-6148-9D69-799EBDF1A58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9E4-A202-DF43-913C-D4DB9C3F6AB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5932-CF21-6148-9D69-799EBDF1A5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9E4-A202-DF43-913C-D4DB9C3F6AB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5932-CF21-6148-9D69-799EBDF1A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9E4-A202-DF43-913C-D4DB9C3F6AB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5932-CF21-6148-9D69-799EBDF1A5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9E4-A202-DF43-913C-D4DB9C3F6AB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5932-CF21-6148-9D69-799EBDF1A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9E4-A202-DF43-913C-D4DB9C3F6AB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5932-CF21-6148-9D69-799EBDF1A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9E4-A202-DF43-913C-D4DB9C3F6AB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5932-CF21-6148-9D69-799EBDF1A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9E4-A202-DF43-913C-D4DB9C3F6AB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5932-CF21-6148-9D69-799EBDF1A58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9E4-A202-DF43-913C-D4DB9C3F6AB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5932-CF21-6148-9D69-799EBDF1A58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66309E4-A202-DF43-913C-D4DB9C3F6AB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26E5932-CF21-6148-9D69-799EBDF1A58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tiss.com/" TargetMode="External"/><Relationship Id="rId4" Type="http://schemas.openxmlformats.org/officeDocument/2006/relationships/hyperlink" Target="http://www.stryker.com/" TargetMode="External"/><Relationship Id="rId5" Type="http://schemas.openxmlformats.org/officeDocument/2006/relationships/hyperlink" Target="http://mgbiologics.com/" TargetMode="External"/><Relationship Id="rId6" Type="http://schemas.openxmlformats.org/officeDocument/2006/relationships/hyperlink" Target="http://www.medicom.com/" TargetMode="External"/><Relationship Id="rId7" Type="http://schemas.openxmlformats.org/officeDocument/2006/relationships/hyperlink" Target="http://www.medspecindiana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tissu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7 </a:t>
            </a:r>
            <a:r>
              <a:rPr lang="en-US" dirty="0" err="1" smtClean="0"/>
              <a:t>Powerpoint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33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Our audience is based in the medical industries. It can range from end users (physicians), hospital purchasing staff, hospital approval boards and sales reps. </a:t>
            </a:r>
          </a:p>
          <a:p>
            <a:pPr lvl="0"/>
            <a:r>
              <a:rPr lang="en-US" dirty="0" smtClean="0"/>
              <a:t>Our tone is that of professionalism, and cleanliness. It’s important that we walk the fine line between expressing </a:t>
            </a:r>
            <a:r>
              <a:rPr lang="en-US" dirty="0"/>
              <a:t>the feel of the sterile, medical grade products vital to the </a:t>
            </a:r>
            <a:r>
              <a:rPr lang="en-US" dirty="0" smtClean="0"/>
              <a:t>industry, without coming off as cold. We still want to encourage interaction with our site.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Define </a:t>
            </a:r>
            <a:r>
              <a:rPr lang="en-US" dirty="0"/>
              <a:t>your audience/tone: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05139"/>
            <a:ext cx="8018715" cy="4252861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 researched different sites with my bosses for a few months. I wanted to pull their input and ideas in and try to create a website that appealed to not only the needs of different departments, but also what appealed to them visually. My goal is to create a site that everyone is proud to show off, and use as a sales tool moving forward.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existing websites out there were you most inspired by?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05139"/>
            <a:ext cx="8018715" cy="42528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Some of the sites we looked at for inspiration were:</a:t>
            </a:r>
          </a:p>
          <a:p>
            <a:r>
              <a:rPr lang="en-US" u="sng" dirty="0">
                <a:hlinkClick r:id="rId2"/>
              </a:rPr>
              <a:t>http://www.biotissue.com</a:t>
            </a:r>
          </a:p>
          <a:p>
            <a:r>
              <a:rPr lang="en-US" u="sng" dirty="0">
                <a:hlinkClick r:id="rId3"/>
              </a:rPr>
              <a:t>http://www.botiss.com</a:t>
            </a:r>
          </a:p>
          <a:p>
            <a:r>
              <a:rPr lang="en-US" u="sng" dirty="0">
                <a:hlinkClick r:id="rId4"/>
              </a:rPr>
              <a:t>Http://www.stryker.com</a:t>
            </a:r>
          </a:p>
          <a:p>
            <a:r>
              <a:rPr lang="en-US" u="sng" dirty="0">
                <a:hlinkClick r:id="rId5"/>
              </a:rPr>
              <a:t>http://mgbiologics.com</a:t>
            </a:r>
          </a:p>
          <a:p>
            <a:r>
              <a:rPr lang="en-US" u="sng" dirty="0">
                <a:hlinkClick r:id="rId6"/>
              </a:rPr>
              <a:t>http://www.medicom.com</a:t>
            </a:r>
          </a:p>
          <a:p>
            <a:r>
              <a:rPr lang="en-US" u="sng" dirty="0">
                <a:hlinkClick r:id="rId7"/>
              </a:rPr>
              <a:t>http://www.medspecindiana.com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existing websites out there were you most inspired by?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652765" y="4356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4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555926"/>
            <a:ext cx="7408333" cy="393837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Parts of your design you're most proud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Gathering inspiration from the other sites, and making the design work for our needs, and be unique to our company.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struggles you encountered in your design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I wanted to incorporate the elements of the inspiration sites without being exactly like them. I saw so many sites that looked like they were cookie cutters of one another and since there is a lot of self-cannibalism in this industry, it was important to me that we make it our own.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Parts of the development process that you </a:t>
            </a:r>
            <a:r>
              <a:rPr lang="en-US" dirty="0" smtClean="0"/>
              <a:t>overcame</a:t>
            </a:r>
          </a:p>
          <a:p>
            <a:pPr lvl="1"/>
            <a:r>
              <a:rPr lang="en-US" dirty="0" smtClean="0"/>
              <a:t>Bottom </a:t>
            </a:r>
            <a:r>
              <a:rPr lang="en-US" dirty="0" err="1" smtClean="0"/>
              <a:t>nav</a:t>
            </a:r>
            <a:r>
              <a:rPr lang="en-US" dirty="0" smtClean="0"/>
              <a:t> bar</a:t>
            </a:r>
          </a:p>
          <a:p>
            <a:pPr lvl="1"/>
            <a:r>
              <a:rPr lang="en-US" dirty="0" smtClean="0"/>
              <a:t>Banner</a:t>
            </a:r>
          </a:p>
          <a:p>
            <a:pPr lvl="1"/>
            <a:r>
              <a:rPr lang="en-US" dirty="0" smtClean="0"/>
              <a:t>Floats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670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struggles you encountered when developing the page</a:t>
            </a:r>
          </a:p>
          <a:p>
            <a:pPr lvl="1"/>
            <a:r>
              <a:rPr lang="en-US" dirty="0" smtClean="0"/>
              <a:t>It took me a long time to figure out how to do the footer navigation the way I wanted. It took a lot of research, some advice from Jessica, and then just eventually making it up on my own. Which worked! It was definitely my biggest struggle.</a:t>
            </a:r>
          </a:p>
          <a:p>
            <a:pPr lvl="1"/>
            <a:r>
              <a:rPr lang="en-US" dirty="0" smtClean="0"/>
              <a:t>I actually had a different html, and got so frustrated trying to style it that I had to start over. Definitely went better the second time around.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7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6"/>
            <a:ext cx="7814733" cy="40599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you learned from working through this mid-term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I learned that its important that I do ALL my HTML first, before moving on to my CSS. Otherwise, I run into issues and get stuck, which just ends up with me being frustrated. </a:t>
            </a:r>
          </a:p>
          <a:p>
            <a:pPr lvl="1"/>
            <a:r>
              <a:rPr lang="en-US" dirty="0" smtClean="0"/>
              <a:t>I also am learning that I am intimidated by the design part, and tend to overthink it which prevents me from even starting sometimes. I am trying to be a little less of a perfectionist, and just get something written because then I usually start to loosen up and ideas begin to flow.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1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55</TotalTime>
  <Words>534</Words>
  <Application>Microsoft Macintosh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Unit 7 Powerpoint </vt:lpstr>
      <vt:lpstr>Define your audience/tone: </vt:lpstr>
      <vt:lpstr>What existing websites out there were you most inspired by? </vt:lpstr>
      <vt:lpstr>What existing websites out there were you most inspired by? </vt:lpstr>
      <vt:lpstr>My Design</vt:lpstr>
      <vt:lpstr>Development</vt:lpstr>
      <vt:lpstr>Development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 Powerpoint </dc:title>
  <dc:creator>Brianna White</dc:creator>
  <cp:lastModifiedBy>Brianna White</cp:lastModifiedBy>
  <cp:revision>4</cp:revision>
  <dcterms:created xsi:type="dcterms:W3CDTF">2015-01-29T14:34:20Z</dcterms:created>
  <dcterms:modified xsi:type="dcterms:W3CDTF">2015-01-29T15:29:25Z</dcterms:modified>
</cp:coreProperties>
</file>