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3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3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DE95-3EB8-4991-81D6-F8AFC47E81EB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DF532-B177-4A7C-A60B-4452AD31B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4/10/2018 9:42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62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861" r="22691" b="15648"/>
          <a:stretch/>
        </p:blipFill>
        <p:spPr>
          <a:xfrm>
            <a:off x="0" y="1"/>
            <a:ext cx="12192000" cy="68643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94536" y="1860033"/>
            <a:ext cx="6872590" cy="4034484"/>
          </a:xfrm>
          <a:prstGeom prst="rect">
            <a:avLst/>
          </a:prstGeom>
          <a:solidFill>
            <a:srgbClr val="22211F">
              <a:alpha val="8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6063" y="1187644"/>
            <a:ext cx="6278150" cy="358620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69302" y="2084192"/>
            <a:ext cx="6540974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67682" y="3877276"/>
            <a:ext cx="5604211" cy="1793104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29" name="Picture 2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94536" y="291067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92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047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48445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155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0773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647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893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0365" y="2233597"/>
            <a:ext cx="9561865" cy="615609"/>
          </a:xfrm>
          <a:noFill/>
        </p:spPr>
        <p:txBody>
          <a:bodyPr wrap="square" tIns="91440" bIns="91440" anchor="ctr" anchorCtr="0">
            <a:spAutoFit/>
          </a:bodyPr>
          <a:lstStyle>
            <a:lvl1pPr>
              <a:defRPr sz="3137" cap="all" spc="-98" baseline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25290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0863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00434" y="2096763"/>
            <a:ext cx="2664099" cy="2664474"/>
            <a:chOff x="2137846" y="1951774"/>
            <a:chExt cx="2302829" cy="2302826"/>
          </a:xfrm>
        </p:grpSpPr>
        <p:sp>
          <p:nvSpPr>
            <p:cNvPr id="7" name="Oval 6"/>
            <p:cNvSpPr/>
            <p:nvPr/>
          </p:nvSpPr>
          <p:spPr bwMode="auto">
            <a:xfrm>
              <a:off x="2137846" y="1951774"/>
              <a:ext cx="2302829" cy="2302826"/>
            </a:xfrm>
            <a:prstGeom prst="ellips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8" name="Oval 7"/>
            <p:cNvSpPr/>
            <p:nvPr/>
          </p:nvSpPr>
          <p:spPr bwMode="auto">
            <a:xfrm>
              <a:off x="2178894" y="1992820"/>
              <a:ext cx="2220732" cy="222073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10" y="2267962"/>
            <a:ext cx="2321745" cy="23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32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806776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3481"/>
            <a:ext cx="1792850" cy="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2919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205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99766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37515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rgbClr val="C00000"/>
                </a:soli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solidFill>
                  <a:srgbClr val="C00000"/>
                </a:soli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7162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99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rgbClr val="C00000"/>
              </a:buClr>
              <a:buFont typeface="Arial" pitchFamily="34" charset="0"/>
              <a:buChar char="•"/>
              <a:defRPr sz="3137">
                <a:solidFill>
                  <a:srgbClr val="C00000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rgbClr val="C00000"/>
              </a:buClr>
              <a:buFont typeface="Arial" pitchFamily="34" charset="0"/>
              <a:buChar char="•"/>
              <a:defRPr sz="3137">
                <a:solidFill>
                  <a:srgbClr val="FF0000"/>
                </a:soli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2523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0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 bwMode="auto">
          <a:xfrm>
            <a:off x="1064651" y="1850322"/>
            <a:ext cx="1333525" cy="133352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636542" y="1850322"/>
            <a:ext cx="1333525" cy="133352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9591349" y="1850322"/>
            <a:ext cx="1333525" cy="133352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5126738" y="4325426"/>
            <a:ext cx="1818441" cy="181844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of Control Fall Into 4 Categories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5234585" y="4486540"/>
            <a:ext cx="1627618" cy="1122497"/>
            <a:chOff x="7589837" y="3071198"/>
            <a:chExt cx="1468200" cy="981222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7" y="3071198"/>
              <a:ext cx="1468199" cy="981222"/>
            </a:xfrm>
            <a:prstGeom prst="rect">
              <a:avLst/>
            </a:prstGeom>
          </p:spPr>
        </p:pic>
        <p:sp>
          <p:nvSpPr>
            <p:cNvPr id="105" name="Rectangle 104"/>
            <p:cNvSpPr/>
            <p:nvPr/>
          </p:nvSpPr>
          <p:spPr bwMode="auto">
            <a:xfrm>
              <a:off x="8512739" y="3513359"/>
              <a:ext cx="545298" cy="46568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5" name="Group 59"/>
            <p:cNvGrpSpPr>
              <a:grpSpLocks noChangeAspect="1"/>
            </p:cNvGrpSpPr>
            <p:nvPr/>
          </p:nvGrpSpPr>
          <p:grpSpPr bwMode="auto">
            <a:xfrm>
              <a:off x="8511691" y="3513360"/>
              <a:ext cx="546345" cy="539060"/>
              <a:chOff x="5525" y="3043"/>
              <a:chExt cx="525" cy="518"/>
            </a:xfrm>
            <a:solidFill>
              <a:schemeClr val="accent6"/>
            </a:solidFill>
          </p:grpSpPr>
          <p:sp>
            <p:nvSpPr>
              <p:cNvPr id="79" name="Freeform 62"/>
              <p:cNvSpPr>
                <a:spLocks noEditPoints="1"/>
              </p:cNvSpPr>
              <p:nvPr/>
            </p:nvSpPr>
            <p:spPr bwMode="auto">
              <a:xfrm>
                <a:off x="5525" y="3043"/>
                <a:ext cx="423" cy="425"/>
              </a:xfrm>
              <a:custGeom>
                <a:avLst/>
                <a:gdLst>
                  <a:gd name="T0" fmla="*/ 238 w 265"/>
                  <a:gd name="T1" fmla="*/ 106 h 265"/>
                  <a:gd name="T2" fmla="*/ 253 w 265"/>
                  <a:gd name="T3" fmla="*/ 77 h 265"/>
                  <a:gd name="T4" fmla="*/ 219 w 265"/>
                  <a:gd name="T5" fmla="*/ 67 h 265"/>
                  <a:gd name="T6" fmla="*/ 221 w 265"/>
                  <a:gd name="T7" fmla="*/ 34 h 265"/>
                  <a:gd name="T8" fmla="*/ 188 w 265"/>
                  <a:gd name="T9" fmla="*/ 39 h 265"/>
                  <a:gd name="T10" fmla="*/ 177 w 265"/>
                  <a:gd name="T11" fmla="*/ 8 h 265"/>
                  <a:gd name="T12" fmla="*/ 147 w 265"/>
                  <a:gd name="T13" fmla="*/ 25 h 265"/>
                  <a:gd name="T14" fmla="*/ 126 w 265"/>
                  <a:gd name="T15" fmla="*/ 0 h 265"/>
                  <a:gd name="T16" fmla="*/ 105 w 265"/>
                  <a:gd name="T17" fmla="*/ 27 h 265"/>
                  <a:gd name="T18" fmla="*/ 76 w 265"/>
                  <a:gd name="T19" fmla="*/ 13 h 265"/>
                  <a:gd name="T20" fmla="*/ 66 w 265"/>
                  <a:gd name="T21" fmla="*/ 46 h 265"/>
                  <a:gd name="T22" fmla="*/ 34 w 265"/>
                  <a:gd name="T23" fmla="*/ 44 h 265"/>
                  <a:gd name="T24" fmla="*/ 38 w 265"/>
                  <a:gd name="T25" fmla="*/ 77 h 265"/>
                  <a:gd name="T26" fmla="*/ 8 w 265"/>
                  <a:gd name="T27" fmla="*/ 88 h 265"/>
                  <a:gd name="T28" fmla="*/ 24 w 265"/>
                  <a:gd name="T29" fmla="*/ 118 h 265"/>
                  <a:gd name="T30" fmla="*/ 0 w 265"/>
                  <a:gd name="T31" fmla="*/ 140 h 265"/>
                  <a:gd name="T32" fmla="*/ 27 w 265"/>
                  <a:gd name="T33" fmla="*/ 160 h 265"/>
                  <a:gd name="T34" fmla="*/ 12 w 265"/>
                  <a:gd name="T35" fmla="*/ 189 h 265"/>
                  <a:gd name="T36" fmla="*/ 46 w 265"/>
                  <a:gd name="T37" fmla="*/ 199 h 265"/>
                  <a:gd name="T38" fmla="*/ 43 w 265"/>
                  <a:gd name="T39" fmla="*/ 231 h 265"/>
                  <a:gd name="T40" fmla="*/ 77 w 265"/>
                  <a:gd name="T41" fmla="*/ 227 h 265"/>
                  <a:gd name="T42" fmla="*/ 87 w 265"/>
                  <a:gd name="T43" fmla="*/ 258 h 265"/>
                  <a:gd name="T44" fmla="*/ 118 w 265"/>
                  <a:gd name="T45" fmla="*/ 241 h 265"/>
                  <a:gd name="T46" fmla="*/ 139 w 265"/>
                  <a:gd name="T47" fmla="*/ 265 h 265"/>
                  <a:gd name="T48" fmla="*/ 160 w 265"/>
                  <a:gd name="T49" fmla="*/ 239 h 265"/>
                  <a:gd name="T50" fmla="*/ 189 w 265"/>
                  <a:gd name="T51" fmla="*/ 253 h 265"/>
                  <a:gd name="T52" fmla="*/ 198 w 265"/>
                  <a:gd name="T53" fmla="*/ 220 h 265"/>
                  <a:gd name="T54" fmla="*/ 231 w 265"/>
                  <a:gd name="T55" fmla="*/ 222 h 265"/>
                  <a:gd name="T56" fmla="*/ 226 w 265"/>
                  <a:gd name="T57" fmla="*/ 188 h 265"/>
                  <a:gd name="T58" fmla="*/ 257 w 265"/>
                  <a:gd name="T59" fmla="*/ 178 h 265"/>
                  <a:gd name="T60" fmla="*/ 241 w 265"/>
                  <a:gd name="T61" fmla="*/ 148 h 265"/>
                  <a:gd name="T62" fmla="*/ 265 w 265"/>
                  <a:gd name="T63" fmla="*/ 126 h 265"/>
                  <a:gd name="T64" fmla="*/ 204 w 265"/>
                  <a:gd name="T65" fmla="*/ 158 h 265"/>
                  <a:gd name="T66" fmla="*/ 204 w 265"/>
                  <a:gd name="T67" fmla="*/ 108 h 265"/>
                  <a:gd name="T68" fmla="*/ 214 w 265"/>
                  <a:gd name="T69" fmla="*/ 154 h 265"/>
                  <a:gd name="T70" fmla="*/ 163 w 265"/>
                  <a:gd name="T71" fmla="*/ 109 h 265"/>
                  <a:gd name="T72" fmla="*/ 175 w 265"/>
                  <a:gd name="T73" fmla="*/ 60 h 265"/>
                  <a:gd name="T74" fmla="*/ 111 w 265"/>
                  <a:gd name="T75" fmla="*/ 50 h 265"/>
                  <a:gd name="T76" fmla="*/ 158 w 265"/>
                  <a:gd name="T77" fmla="*/ 60 h 265"/>
                  <a:gd name="T78" fmla="*/ 107 w 265"/>
                  <a:gd name="T79" fmla="*/ 60 h 265"/>
                  <a:gd name="T80" fmla="*/ 132 w 265"/>
                  <a:gd name="T81" fmla="*/ 154 h 265"/>
                  <a:gd name="T82" fmla="*/ 153 w 265"/>
                  <a:gd name="T83" fmla="*/ 133 h 265"/>
                  <a:gd name="T84" fmla="*/ 108 w 265"/>
                  <a:gd name="T85" fmla="*/ 101 h 265"/>
                  <a:gd name="T86" fmla="*/ 59 w 265"/>
                  <a:gd name="T87" fmla="*/ 89 h 265"/>
                  <a:gd name="T88" fmla="*/ 50 w 265"/>
                  <a:gd name="T89" fmla="*/ 153 h 265"/>
                  <a:gd name="T90" fmla="*/ 60 w 265"/>
                  <a:gd name="T91" fmla="*/ 107 h 265"/>
                  <a:gd name="T92" fmla="*/ 60 w 265"/>
                  <a:gd name="T93" fmla="*/ 157 h 265"/>
                  <a:gd name="T94" fmla="*/ 63 w 265"/>
                  <a:gd name="T95" fmla="*/ 165 h 265"/>
                  <a:gd name="T96" fmla="*/ 98 w 265"/>
                  <a:gd name="T97" fmla="*/ 201 h 265"/>
                  <a:gd name="T98" fmla="*/ 58 w 265"/>
                  <a:gd name="T99" fmla="*/ 175 h 265"/>
                  <a:gd name="T100" fmla="*/ 110 w 265"/>
                  <a:gd name="T101" fmla="*/ 214 h 265"/>
                  <a:gd name="T102" fmla="*/ 136 w 265"/>
                  <a:gd name="T103" fmla="*/ 171 h 265"/>
                  <a:gd name="T104" fmla="*/ 174 w 265"/>
                  <a:gd name="T105" fmla="*/ 206 h 265"/>
                  <a:gd name="T106" fmla="*/ 162 w 265"/>
                  <a:gd name="T107" fmla="*/ 157 h 265"/>
                  <a:gd name="T108" fmla="*/ 192 w 265"/>
                  <a:gd name="T109" fmla="*/ 193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5" h="265">
                    <a:moveTo>
                      <a:pt x="260" y="121"/>
                    </a:moveTo>
                    <a:cubicBezTo>
                      <a:pt x="241" y="118"/>
                      <a:pt x="241" y="118"/>
                      <a:pt x="241" y="118"/>
                    </a:cubicBezTo>
                    <a:cubicBezTo>
                      <a:pt x="240" y="114"/>
                      <a:pt x="239" y="110"/>
                      <a:pt x="238" y="106"/>
                    </a:cubicBezTo>
                    <a:cubicBezTo>
                      <a:pt x="255" y="95"/>
                      <a:pt x="255" y="95"/>
                      <a:pt x="255" y="95"/>
                    </a:cubicBezTo>
                    <a:cubicBezTo>
                      <a:pt x="258" y="94"/>
                      <a:pt x="259" y="91"/>
                      <a:pt x="258" y="89"/>
                    </a:cubicBezTo>
                    <a:cubicBezTo>
                      <a:pt x="253" y="77"/>
                      <a:pt x="253" y="77"/>
                      <a:pt x="253" y="77"/>
                    </a:cubicBezTo>
                    <a:cubicBezTo>
                      <a:pt x="252" y="74"/>
                      <a:pt x="249" y="73"/>
                      <a:pt x="246" y="74"/>
                    </a:cubicBezTo>
                    <a:cubicBezTo>
                      <a:pt x="227" y="78"/>
                      <a:pt x="227" y="78"/>
                      <a:pt x="227" y="78"/>
                    </a:cubicBezTo>
                    <a:cubicBezTo>
                      <a:pt x="225" y="74"/>
                      <a:pt x="222" y="71"/>
                      <a:pt x="219" y="67"/>
                    </a:cubicBezTo>
                    <a:cubicBezTo>
                      <a:pt x="231" y="51"/>
                      <a:pt x="231" y="51"/>
                      <a:pt x="231" y="51"/>
                    </a:cubicBezTo>
                    <a:cubicBezTo>
                      <a:pt x="233" y="49"/>
                      <a:pt x="233" y="46"/>
                      <a:pt x="231" y="44"/>
                    </a:cubicBezTo>
                    <a:cubicBezTo>
                      <a:pt x="221" y="34"/>
                      <a:pt x="221" y="34"/>
                      <a:pt x="221" y="34"/>
                    </a:cubicBezTo>
                    <a:cubicBezTo>
                      <a:pt x="220" y="33"/>
                      <a:pt x="217" y="33"/>
                      <a:pt x="215" y="34"/>
                    </a:cubicBezTo>
                    <a:cubicBezTo>
                      <a:pt x="198" y="46"/>
                      <a:pt x="198" y="46"/>
                      <a:pt x="198" y="46"/>
                    </a:cubicBezTo>
                    <a:cubicBezTo>
                      <a:pt x="195" y="43"/>
                      <a:pt x="192" y="41"/>
                      <a:pt x="188" y="39"/>
                    </a:cubicBezTo>
                    <a:cubicBezTo>
                      <a:pt x="193" y="19"/>
                      <a:pt x="193" y="19"/>
                      <a:pt x="193" y="19"/>
                    </a:cubicBezTo>
                    <a:cubicBezTo>
                      <a:pt x="193" y="17"/>
                      <a:pt x="192" y="14"/>
                      <a:pt x="190" y="13"/>
                    </a:cubicBezTo>
                    <a:cubicBezTo>
                      <a:pt x="177" y="8"/>
                      <a:pt x="177" y="8"/>
                      <a:pt x="177" y="8"/>
                    </a:cubicBezTo>
                    <a:cubicBezTo>
                      <a:pt x="175" y="7"/>
                      <a:pt x="172" y="8"/>
                      <a:pt x="171" y="10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56" y="26"/>
                      <a:pt x="152" y="25"/>
                      <a:pt x="147" y="25"/>
                    </a:cubicBezTo>
                    <a:cubicBezTo>
                      <a:pt x="144" y="5"/>
                      <a:pt x="144" y="5"/>
                      <a:pt x="144" y="5"/>
                    </a:cubicBezTo>
                    <a:cubicBezTo>
                      <a:pt x="144" y="2"/>
                      <a:pt x="142" y="0"/>
                      <a:pt x="139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3" y="0"/>
                      <a:pt x="121" y="2"/>
                      <a:pt x="121" y="5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5"/>
                      <a:pt x="109" y="26"/>
                      <a:pt x="105" y="27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8"/>
                      <a:pt x="91" y="7"/>
                      <a:pt x="88" y="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4"/>
                      <a:pt x="72" y="16"/>
                      <a:pt x="73" y="19"/>
                    </a:cubicBezTo>
                    <a:cubicBezTo>
                      <a:pt x="78" y="38"/>
                      <a:pt x="78" y="38"/>
                      <a:pt x="78" y="38"/>
                    </a:cubicBezTo>
                    <a:cubicBezTo>
                      <a:pt x="74" y="41"/>
                      <a:pt x="70" y="43"/>
                      <a:pt x="66" y="46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48" y="33"/>
                      <a:pt x="45" y="33"/>
                      <a:pt x="43" y="3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2" y="46"/>
                      <a:pt x="32" y="49"/>
                      <a:pt x="33" y="51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3" y="70"/>
                      <a:pt x="41" y="74"/>
                      <a:pt x="38" y="77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6" y="72"/>
                      <a:pt x="14" y="73"/>
                      <a:pt x="13" y="75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7" y="90"/>
                      <a:pt x="8" y="93"/>
                      <a:pt x="10" y="94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6" y="109"/>
                      <a:pt x="25" y="114"/>
                      <a:pt x="24" y="118"/>
                    </a:cubicBezTo>
                    <a:cubicBezTo>
                      <a:pt x="4" y="121"/>
                      <a:pt x="4" y="121"/>
                      <a:pt x="4" y="121"/>
                    </a:cubicBezTo>
                    <a:cubicBezTo>
                      <a:pt x="2" y="121"/>
                      <a:pt x="0" y="124"/>
                      <a:pt x="0" y="126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2"/>
                      <a:pt x="2" y="144"/>
                      <a:pt x="4" y="145"/>
                    </a:cubicBezTo>
                    <a:cubicBezTo>
                      <a:pt x="24" y="148"/>
                      <a:pt x="24" y="148"/>
                      <a:pt x="24" y="148"/>
                    </a:cubicBezTo>
                    <a:cubicBezTo>
                      <a:pt x="25" y="152"/>
                      <a:pt x="26" y="156"/>
                      <a:pt x="27" y="160"/>
                    </a:cubicBezTo>
                    <a:cubicBezTo>
                      <a:pt x="9" y="170"/>
                      <a:pt x="9" y="170"/>
                      <a:pt x="9" y="170"/>
                    </a:cubicBezTo>
                    <a:cubicBezTo>
                      <a:pt x="7" y="172"/>
                      <a:pt x="6" y="175"/>
                      <a:pt x="7" y="177"/>
                    </a:cubicBezTo>
                    <a:cubicBezTo>
                      <a:pt x="12" y="189"/>
                      <a:pt x="12" y="189"/>
                      <a:pt x="12" y="189"/>
                    </a:cubicBezTo>
                    <a:cubicBezTo>
                      <a:pt x="13" y="192"/>
                      <a:pt x="16" y="193"/>
                      <a:pt x="18" y="192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40" y="191"/>
                      <a:pt x="43" y="195"/>
                      <a:pt x="46" y="199"/>
                    </a:cubicBezTo>
                    <a:cubicBezTo>
                      <a:pt x="33" y="215"/>
                      <a:pt x="33" y="215"/>
                      <a:pt x="33" y="215"/>
                    </a:cubicBezTo>
                    <a:cubicBezTo>
                      <a:pt x="32" y="217"/>
                      <a:pt x="32" y="220"/>
                      <a:pt x="34" y="222"/>
                    </a:cubicBezTo>
                    <a:cubicBezTo>
                      <a:pt x="43" y="231"/>
                      <a:pt x="43" y="231"/>
                      <a:pt x="43" y="231"/>
                    </a:cubicBezTo>
                    <a:cubicBezTo>
                      <a:pt x="45" y="233"/>
                      <a:pt x="48" y="233"/>
                      <a:pt x="50" y="232"/>
                    </a:cubicBezTo>
                    <a:cubicBezTo>
                      <a:pt x="66" y="220"/>
                      <a:pt x="66" y="220"/>
                      <a:pt x="66" y="220"/>
                    </a:cubicBezTo>
                    <a:cubicBezTo>
                      <a:pt x="70" y="222"/>
                      <a:pt x="73" y="225"/>
                      <a:pt x="77" y="227"/>
                    </a:cubicBezTo>
                    <a:cubicBezTo>
                      <a:pt x="72" y="246"/>
                      <a:pt x="72" y="246"/>
                      <a:pt x="72" y="246"/>
                    </a:cubicBezTo>
                    <a:cubicBezTo>
                      <a:pt x="71" y="249"/>
                      <a:pt x="73" y="252"/>
                      <a:pt x="75" y="253"/>
                    </a:cubicBezTo>
                    <a:cubicBezTo>
                      <a:pt x="87" y="258"/>
                      <a:pt x="87" y="258"/>
                      <a:pt x="87" y="258"/>
                    </a:cubicBezTo>
                    <a:cubicBezTo>
                      <a:pt x="90" y="259"/>
                      <a:pt x="92" y="258"/>
                      <a:pt x="94" y="256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8" y="240"/>
                      <a:pt x="113" y="240"/>
                      <a:pt x="118" y="241"/>
                    </a:cubicBezTo>
                    <a:cubicBezTo>
                      <a:pt x="121" y="261"/>
                      <a:pt x="121" y="261"/>
                      <a:pt x="121" y="261"/>
                    </a:cubicBezTo>
                    <a:cubicBezTo>
                      <a:pt x="121" y="263"/>
                      <a:pt x="123" y="265"/>
                      <a:pt x="126" y="265"/>
                    </a:cubicBezTo>
                    <a:cubicBezTo>
                      <a:pt x="139" y="265"/>
                      <a:pt x="139" y="265"/>
                      <a:pt x="139" y="265"/>
                    </a:cubicBezTo>
                    <a:cubicBezTo>
                      <a:pt x="142" y="265"/>
                      <a:pt x="144" y="263"/>
                      <a:pt x="144" y="261"/>
                    </a:cubicBezTo>
                    <a:cubicBezTo>
                      <a:pt x="147" y="241"/>
                      <a:pt x="147" y="241"/>
                      <a:pt x="147" y="241"/>
                    </a:cubicBezTo>
                    <a:cubicBezTo>
                      <a:pt x="151" y="240"/>
                      <a:pt x="156" y="240"/>
                      <a:pt x="160" y="239"/>
                    </a:cubicBezTo>
                    <a:cubicBezTo>
                      <a:pt x="170" y="256"/>
                      <a:pt x="170" y="256"/>
                      <a:pt x="170" y="256"/>
                    </a:cubicBezTo>
                    <a:cubicBezTo>
                      <a:pt x="171" y="258"/>
                      <a:pt x="174" y="259"/>
                      <a:pt x="176" y="258"/>
                    </a:cubicBezTo>
                    <a:cubicBezTo>
                      <a:pt x="189" y="253"/>
                      <a:pt x="189" y="253"/>
                      <a:pt x="189" y="253"/>
                    </a:cubicBezTo>
                    <a:cubicBezTo>
                      <a:pt x="191" y="252"/>
                      <a:pt x="192" y="249"/>
                      <a:pt x="192" y="247"/>
                    </a:cubicBezTo>
                    <a:cubicBezTo>
                      <a:pt x="187" y="227"/>
                      <a:pt x="187" y="227"/>
                      <a:pt x="187" y="227"/>
                    </a:cubicBezTo>
                    <a:cubicBezTo>
                      <a:pt x="191" y="225"/>
                      <a:pt x="195" y="223"/>
                      <a:pt x="198" y="220"/>
                    </a:cubicBezTo>
                    <a:cubicBezTo>
                      <a:pt x="215" y="232"/>
                      <a:pt x="215" y="232"/>
                      <a:pt x="215" y="232"/>
                    </a:cubicBezTo>
                    <a:cubicBezTo>
                      <a:pt x="217" y="233"/>
                      <a:pt x="220" y="233"/>
                      <a:pt x="221" y="231"/>
                    </a:cubicBezTo>
                    <a:cubicBezTo>
                      <a:pt x="231" y="222"/>
                      <a:pt x="231" y="222"/>
                      <a:pt x="231" y="222"/>
                    </a:cubicBezTo>
                    <a:cubicBezTo>
                      <a:pt x="233" y="220"/>
                      <a:pt x="233" y="217"/>
                      <a:pt x="231" y="215"/>
                    </a:cubicBezTo>
                    <a:cubicBezTo>
                      <a:pt x="219" y="199"/>
                      <a:pt x="219" y="199"/>
                      <a:pt x="219" y="199"/>
                    </a:cubicBezTo>
                    <a:cubicBezTo>
                      <a:pt x="222" y="196"/>
                      <a:pt x="224" y="192"/>
                      <a:pt x="226" y="188"/>
                    </a:cubicBezTo>
                    <a:cubicBezTo>
                      <a:pt x="246" y="193"/>
                      <a:pt x="246" y="193"/>
                      <a:pt x="246" y="193"/>
                    </a:cubicBezTo>
                    <a:cubicBezTo>
                      <a:pt x="248" y="194"/>
                      <a:pt x="251" y="193"/>
                      <a:pt x="252" y="190"/>
                    </a:cubicBezTo>
                    <a:cubicBezTo>
                      <a:pt x="257" y="178"/>
                      <a:pt x="257" y="178"/>
                      <a:pt x="257" y="178"/>
                    </a:cubicBezTo>
                    <a:cubicBezTo>
                      <a:pt x="258" y="176"/>
                      <a:pt x="257" y="173"/>
                      <a:pt x="255" y="172"/>
                    </a:cubicBezTo>
                    <a:cubicBezTo>
                      <a:pt x="238" y="161"/>
                      <a:pt x="238" y="161"/>
                      <a:pt x="238" y="161"/>
                    </a:cubicBezTo>
                    <a:cubicBezTo>
                      <a:pt x="239" y="157"/>
                      <a:pt x="240" y="152"/>
                      <a:pt x="241" y="148"/>
                    </a:cubicBezTo>
                    <a:cubicBezTo>
                      <a:pt x="260" y="145"/>
                      <a:pt x="260" y="145"/>
                      <a:pt x="260" y="145"/>
                    </a:cubicBezTo>
                    <a:cubicBezTo>
                      <a:pt x="263" y="144"/>
                      <a:pt x="265" y="142"/>
                      <a:pt x="265" y="140"/>
                    </a:cubicBezTo>
                    <a:cubicBezTo>
                      <a:pt x="265" y="126"/>
                      <a:pt x="265" y="126"/>
                      <a:pt x="265" y="126"/>
                    </a:cubicBezTo>
                    <a:cubicBezTo>
                      <a:pt x="265" y="124"/>
                      <a:pt x="263" y="121"/>
                      <a:pt x="260" y="121"/>
                    </a:cubicBezTo>
                    <a:close/>
                    <a:moveTo>
                      <a:pt x="214" y="154"/>
                    </a:moveTo>
                    <a:cubicBezTo>
                      <a:pt x="213" y="159"/>
                      <a:pt x="208" y="161"/>
                      <a:pt x="204" y="158"/>
                    </a:cubicBezTo>
                    <a:cubicBezTo>
                      <a:pt x="170" y="138"/>
                      <a:pt x="170" y="138"/>
                      <a:pt x="170" y="138"/>
                    </a:cubicBezTo>
                    <a:cubicBezTo>
                      <a:pt x="166" y="135"/>
                      <a:pt x="166" y="131"/>
                      <a:pt x="170" y="128"/>
                    </a:cubicBezTo>
                    <a:cubicBezTo>
                      <a:pt x="204" y="108"/>
                      <a:pt x="204" y="108"/>
                      <a:pt x="204" y="108"/>
                    </a:cubicBezTo>
                    <a:cubicBezTo>
                      <a:pt x="208" y="105"/>
                      <a:pt x="213" y="107"/>
                      <a:pt x="214" y="112"/>
                    </a:cubicBezTo>
                    <a:cubicBezTo>
                      <a:pt x="214" y="112"/>
                      <a:pt x="217" y="122"/>
                      <a:pt x="217" y="133"/>
                    </a:cubicBezTo>
                    <a:cubicBezTo>
                      <a:pt x="217" y="143"/>
                      <a:pt x="214" y="154"/>
                      <a:pt x="214" y="154"/>
                    </a:cubicBezTo>
                    <a:close/>
                    <a:moveTo>
                      <a:pt x="205" y="90"/>
                    </a:moveTo>
                    <a:cubicBezTo>
                      <a:pt x="208" y="94"/>
                      <a:pt x="206" y="99"/>
                      <a:pt x="201" y="100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58" y="110"/>
                      <a:pt x="155" y="107"/>
                      <a:pt x="156" y="102"/>
                    </a:cubicBezTo>
                    <a:cubicBezTo>
                      <a:pt x="165" y="64"/>
                      <a:pt x="165" y="64"/>
                      <a:pt x="165" y="64"/>
                    </a:cubicBezTo>
                    <a:cubicBezTo>
                      <a:pt x="166" y="59"/>
                      <a:pt x="171" y="57"/>
                      <a:pt x="175" y="60"/>
                    </a:cubicBezTo>
                    <a:cubicBezTo>
                      <a:pt x="175" y="60"/>
                      <a:pt x="185" y="65"/>
                      <a:pt x="192" y="73"/>
                    </a:cubicBezTo>
                    <a:cubicBezTo>
                      <a:pt x="200" y="80"/>
                      <a:pt x="205" y="90"/>
                      <a:pt x="205" y="90"/>
                    </a:cubicBezTo>
                    <a:close/>
                    <a:moveTo>
                      <a:pt x="111" y="50"/>
                    </a:moveTo>
                    <a:cubicBezTo>
                      <a:pt x="111" y="50"/>
                      <a:pt x="122" y="47"/>
                      <a:pt x="132" y="47"/>
                    </a:cubicBezTo>
                    <a:cubicBezTo>
                      <a:pt x="143" y="47"/>
                      <a:pt x="154" y="50"/>
                      <a:pt x="154" y="50"/>
                    </a:cubicBezTo>
                    <a:cubicBezTo>
                      <a:pt x="158" y="52"/>
                      <a:pt x="160" y="56"/>
                      <a:pt x="158" y="60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4" y="98"/>
                      <a:pt x="130" y="98"/>
                      <a:pt x="128" y="94"/>
                    </a:cubicBezTo>
                    <a:cubicBezTo>
                      <a:pt x="107" y="60"/>
                      <a:pt x="107" y="60"/>
                      <a:pt x="107" y="60"/>
                    </a:cubicBezTo>
                    <a:cubicBezTo>
                      <a:pt x="105" y="56"/>
                      <a:pt x="106" y="52"/>
                      <a:pt x="111" y="50"/>
                    </a:cubicBezTo>
                    <a:close/>
                    <a:moveTo>
                      <a:pt x="153" y="133"/>
                    </a:moveTo>
                    <a:cubicBezTo>
                      <a:pt x="153" y="144"/>
                      <a:pt x="144" y="154"/>
                      <a:pt x="132" y="154"/>
                    </a:cubicBezTo>
                    <a:cubicBezTo>
                      <a:pt x="121" y="154"/>
                      <a:pt x="112" y="144"/>
                      <a:pt x="112" y="133"/>
                    </a:cubicBezTo>
                    <a:cubicBezTo>
                      <a:pt x="112" y="121"/>
                      <a:pt x="121" y="112"/>
                      <a:pt x="132" y="112"/>
                    </a:cubicBezTo>
                    <a:cubicBezTo>
                      <a:pt x="144" y="112"/>
                      <a:pt x="153" y="121"/>
                      <a:pt x="153" y="133"/>
                    </a:cubicBezTo>
                    <a:close/>
                    <a:moveTo>
                      <a:pt x="89" y="59"/>
                    </a:moveTo>
                    <a:cubicBezTo>
                      <a:pt x="94" y="56"/>
                      <a:pt x="98" y="58"/>
                      <a:pt x="99" y="63"/>
                    </a:cubicBezTo>
                    <a:cubicBezTo>
                      <a:pt x="108" y="101"/>
                      <a:pt x="108" y="101"/>
                      <a:pt x="108" y="101"/>
                    </a:cubicBezTo>
                    <a:cubicBezTo>
                      <a:pt x="109" y="106"/>
                      <a:pt x="107" y="109"/>
                      <a:pt x="102" y="108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59" y="98"/>
                      <a:pt x="57" y="93"/>
                      <a:pt x="59" y="89"/>
                    </a:cubicBezTo>
                    <a:cubicBezTo>
                      <a:pt x="59" y="89"/>
                      <a:pt x="65" y="79"/>
                      <a:pt x="72" y="72"/>
                    </a:cubicBezTo>
                    <a:cubicBezTo>
                      <a:pt x="80" y="64"/>
                      <a:pt x="89" y="59"/>
                      <a:pt x="89" y="59"/>
                    </a:cubicBezTo>
                    <a:close/>
                    <a:moveTo>
                      <a:pt x="50" y="153"/>
                    </a:moveTo>
                    <a:cubicBezTo>
                      <a:pt x="50" y="153"/>
                      <a:pt x="47" y="142"/>
                      <a:pt x="47" y="132"/>
                    </a:cubicBezTo>
                    <a:cubicBezTo>
                      <a:pt x="47" y="121"/>
                      <a:pt x="50" y="110"/>
                      <a:pt x="50" y="110"/>
                    </a:cubicBezTo>
                    <a:cubicBezTo>
                      <a:pt x="51" y="106"/>
                      <a:pt x="56" y="104"/>
                      <a:pt x="60" y="10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8" y="130"/>
                      <a:pt x="98" y="134"/>
                      <a:pt x="93" y="136"/>
                    </a:cubicBezTo>
                    <a:cubicBezTo>
                      <a:pt x="60" y="157"/>
                      <a:pt x="60" y="157"/>
                      <a:pt x="60" y="157"/>
                    </a:cubicBezTo>
                    <a:cubicBezTo>
                      <a:pt x="56" y="160"/>
                      <a:pt x="51" y="158"/>
                      <a:pt x="50" y="153"/>
                    </a:cubicBezTo>
                    <a:close/>
                    <a:moveTo>
                      <a:pt x="58" y="175"/>
                    </a:moveTo>
                    <a:cubicBezTo>
                      <a:pt x="56" y="171"/>
                      <a:pt x="58" y="166"/>
                      <a:pt x="63" y="165"/>
                    </a:cubicBezTo>
                    <a:cubicBezTo>
                      <a:pt x="101" y="156"/>
                      <a:pt x="101" y="156"/>
                      <a:pt x="101" y="156"/>
                    </a:cubicBezTo>
                    <a:cubicBezTo>
                      <a:pt x="106" y="155"/>
                      <a:pt x="109" y="158"/>
                      <a:pt x="108" y="162"/>
                    </a:cubicBezTo>
                    <a:cubicBezTo>
                      <a:pt x="98" y="201"/>
                      <a:pt x="98" y="201"/>
                      <a:pt x="98" y="201"/>
                    </a:cubicBezTo>
                    <a:cubicBezTo>
                      <a:pt x="97" y="206"/>
                      <a:pt x="93" y="207"/>
                      <a:pt x="89" y="205"/>
                    </a:cubicBezTo>
                    <a:cubicBezTo>
                      <a:pt x="89" y="205"/>
                      <a:pt x="79" y="200"/>
                      <a:pt x="71" y="192"/>
                    </a:cubicBezTo>
                    <a:cubicBezTo>
                      <a:pt x="64" y="185"/>
                      <a:pt x="58" y="175"/>
                      <a:pt x="58" y="175"/>
                    </a:cubicBezTo>
                    <a:close/>
                    <a:moveTo>
                      <a:pt x="153" y="214"/>
                    </a:moveTo>
                    <a:cubicBezTo>
                      <a:pt x="153" y="214"/>
                      <a:pt x="142" y="217"/>
                      <a:pt x="131" y="217"/>
                    </a:cubicBezTo>
                    <a:cubicBezTo>
                      <a:pt x="121" y="217"/>
                      <a:pt x="110" y="214"/>
                      <a:pt x="110" y="214"/>
                    </a:cubicBezTo>
                    <a:cubicBezTo>
                      <a:pt x="105" y="213"/>
                      <a:pt x="103" y="209"/>
                      <a:pt x="106" y="204"/>
                    </a:cubicBezTo>
                    <a:cubicBezTo>
                      <a:pt x="127" y="171"/>
                      <a:pt x="127" y="171"/>
                      <a:pt x="127" y="171"/>
                    </a:cubicBezTo>
                    <a:cubicBezTo>
                      <a:pt x="129" y="167"/>
                      <a:pt x="133" y="167"/>
                      <a:pt x="136" y="171"/>
                    </a:cubicBezTo>
                    <a:cubicBezTo>
                      <a:pt x="157" y="204"/>
                      <a:pt x="157" y="204"/>
                      <a:pt x="157" y="204"/>
                    </a:cubicBezTo>
                    <a:cubicBezTo>
                      <a:pt x="159" y="209"/>
                      <a:pt x="157" y="213"/>
                      <a:pt x="153" y="214"/>
                    </a:cubicBezTo>
                    <a:close/>
                    <a:moveTo>
                      <a:pt x="174" y="206"/>
                    </a:moveTo>
                    <a:cubicBezTo>
                      <a:pt x="170" y="208"/>
                      <a:pt x="166" y="206"/>
                      <a:pt x="164" y="202"/>
                    </a:cubicBezTo>
                    <a:cubicBezTo>
                      <a:pt x="155" y="163"/>
                      <a:pt x="155" y="163"/>
                      <a:pt x="155" y="163"/>
                    </a:cubicBezTo>
                    <a:cubicBezTo>
                      <a:pt x="154" y="158"/>
                      <a:pt x="157" y="155"/>
                      <a:pt x="162" y="157"/>
                    </a:cubicBezTo>
                    <a:cubicBezTo>
                      <a:pt x="200" y="166"/>
                      <a:pt x="200" y="166"/>
                      <a:pt x="200" y="166"/>
                    </a:cubicBezTo>
                    <a:cubicBezTo>
                      <a:pt x="205" y="167"/>
                      <a:pt x="207" y="171"/>
                      <a:pt x="205" y="176"/>
                    </a:cubicBezTo>
                    <a:cubicBezTo>
                      <a:pt x="205" y="176"/>
                      <a:pt x="199" y="185"/>
                      <a:pt x="192" y="193"/>
                    </a:cubicBezTo>
                    <a:cubicBezTo>
                      <a:pt x="184" y="200"/>
                      <a:pt x="174" y="206"/>
                      <a:pt x="174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80" name="Freeform 63"/>
              <p:cNvSpPr>
                <a:spLocks noEditPoints="1"/>
              </p:cNvSpPr>
              <p:nvPr/>
            </p:nvSpPr>
            <p:spPr bwMode="auto">
              <a:xfrm>
                <a:off x="5855" y="3365"/>
                <a:ext cx="195" cy="196"/>
              </a:xfrm>
              <a:custGeom>
                <a:avLst/>
                <a:gdLst>
                  <a:gd name="T0" fmla="*/ 118 w 122"/>
                  <a:gd name="T1" fmla="*/ 74 h 122"/>
                  <a:gd name="T2" fmla="*/ 102 w 122"/>
                  <a:gd name="T3" fmla="*/ 64 h 122"/>
                  <a:gd name="T4" fmla="*/ 102 w 122"/>
                  <a:gd name="T5" fmla="*/ 64 h 122"/>
                  <a:gd name="T6" fmla="*/ 101 w 122"/>
                  <a:gd name="T7" fmla="*/ 54 h 122"/>
                  <a:gd name="T8" fmla="*/ 101 w 122"/>
                  <a:gd name="T9" fmla="*/ 53 h 122"/>
                  <a:gd name="T10" fmla="*/ 116 w 122"/>
                  <a:gd name="T11" fmla="*/ 41 h 122"/>
                  <a:gd name="T12" fmla="*/ 118 w 122"/>
                  <a:gd name="T13" fmla="*/ 34 h 122"/>
                  <a:gd name="T14" fmla="*/ 111 w 122"/>
                  <a:gd name="T15" fmla="*/ 30 h 122"/>
                  <a:gd name="T16" fmla="*/ 92 w 122"/>
                  <a:gd name="T17" fmla="*/ 34 h 122"/>
                  <a:gd name="T18" fmla="*/ 92 w 122"/>
                  <a:gd name="T19" fmla="*/ 35 h 122"/>
                  <a:gd name="T20" fmla="*/ 84 w 122"/>
                  <a:gd name="T21" fmla="*/ 28 h 122"/>
                  <a:gd name="T22" fmla="*/ 84 w 122"/>
                  <a:gd name="T23" fmla="*/ 27 h 122"/>
                  <a:gd name="T24" fmla="*/ 86 w 122"/>
                  <a:gd name="T25" fmla="*/ 8 h 122"/>
                  <a:gd name="T26" fmla="*/ 82 w 122"/>
                  <a:gd name="T27" fmla="*/ 1 h 122"/>
                  <a:gd name="T28" fmla="*/ 74 w 122"/>
                  <a:gd name="T29" fmla="*/ 4 h 122"/>
                  <a:gd name="T30" fmla="*/ 64 w 122"/>
                  <a:gd name="T31" fmla="*/ 20 h 122"/>
                  <a:gd name="T32" fmla="*/ 64 w 122"/>
                  <a:gd name="T33" fmla="*/ 21 h 122"/>
                  <a:gd name="T34" fmla="*/ 53 w 122"/>
                  <a:gd name="T35" fmla="*/ 21 h 122"/>
                  <a:gd name="T36" fmla="*/ 53 w 122"/>
                  <a:gd name="T37" fmla="*/ 21 h 122"/>
                  <a:gd name="T38" fmla="*/ 41 w 122"/>
                  <a:gd name="T39" fmla="*/ 6 h 122"/>
                  <a:gd name="T40" fmla="*/ 33 w 122"/>
                  <a:gd name="T41" fmla="*/ 4 h 122"/>
                  <a:gd name="T42" fmla="*/ 30 w 122"/>
                  <a:gd name="T43" fmla="*/ 12 h 122"/>
                  <a:gd name="T44" fmla="*/ 34 w 122"/>
                  <a:gd name="T45" fmla="*/ 30 h 122"/>
                  <a:gd name="T46" fmla="*/ 34 w 122"/>
                  <a:gd name="T47" fmla="*/ 30 h 122"/>
                  <a:gd name="T48" fmla="*/ 27 w 122"/>
                  <a:gd name="T49" fmla="*/ 38 h 122"/>
                  <a:gd name="T50" fmla="*/ 27 w 122"/>
                  <a:gd name="T51" fmla="*/ 38 h 122"/>
                  <a:gd name="T52" fmla="*/ 8 w 122"/>
                  <a:gd name="T53" fmla="*/ 36 h 122"/>
                  <a:gd name="T54" fmla="*/ 1 w 122"/>
                  <a:gd name="T55" fmla="*/ 40 h 122"/>
                  <a:gd name="T56" fmla="*/ 4 w 122"/>
                  <a:gd name="T57" fmla="*/ 48 h 122"/>
                  <a:gd name="T58" fmla="*/ 20 w 122"/>
                  <a:gd name="T59" fmla="*/ 58 h 122"/>
                  <a:gd name="T60" fmla="*/ 21 w 122"/>
                  <a:gd name="T61" fmla="*/ 69 h 122"/>
                  <a:gd name="T62" fmla="*/ 6 w 122"/>
                  <a:gd name="T63" fmla="*/ 81 h 122"/>
                  <a:gd name="T64" fmla="*/ 4 w 122"/>
                  <a:gd name="T65" fmla="*/ 89 h 122"/>
                  <a:gd name="T66" fmla="*/ 11 w 122"/>
                  <a:gd name="T67" fmla="*/ 92 h 122"/>
                  <a:gd name="T68" fmla="*/ 30 w 122"/>
                  <a:gd name="T69" fmla="*/ 88 h 122"/>
                  <a:gd name="T70" fmla="*/ 38 w 122"/>
                  <a:gd name="T71" fmla="*/ 96 h 122"/>
                  <a:gd name="T72" fmla="*/ 36 w 122"/>
                  <a:gd name="T73" fmla="*/ 114 h 122"/>
                  <a:gd name="T74" fmla="*/ 40 w 122"/>
                  <a:gd name="T75" fmla="*/ 121 h 122"/>
                  <a:gd name="T76" fmla="*/ 48 w 122"/>
                  <a:gd name="T77" fmla="*/ 118 h 122"/>
                  <a:gd name="T78" fmla="*/ 58 w 122"/>
                  <a:gd name="T79" fmla="*/ 102 h 122"/>
                  <a:gd name="T80" fmla="*/ 69 w 122"/>
                  <a:gd name="T81" fmla="*/ 102 h 122"/>
                  <a:gd name="T82" fmla="*/ 81 w 122"/>
                  <a:gd name="T83" fmla="*/ 116 h 122"/>
                  <a:gd name="T84" fmla="*/ 89 w 122"/>
                  <a:gd name="T85" fmla="*/ 118 h 122"/>
                  <a:gd name="T86" fmla="*/ 92 w 122"/>
                  <a:gd name="T87" fmla="*/ 111 h 122"/>
                  <a:gd name="T88" fmla="*/ 88 w 122"/>
                  <a:gd name="T89" fmla="*/ 92 h 122"/>
                  <a:gd name="T90" fmla="*/ 95 w 122"/>
                  <a:gd name="T91" fmla="*/ 84 h 122"/>
                  <a:gd name="T92" fmla="*/ 114 w 122"/>
                  <a:gd name="T93" fmla="*/ 86 h 122"/>
                  <a:gd name="T94" fmla="*/ 121 w 122"/>
                  <a:gd name="T95" fmla="*/ 82 h 122"/>
                  <a:gd name="T96" fmla="*/ 118 w 122"/>
                  <a:gd name="T97" fmla="*/ 74 h 122"/>
                  <a:gd name="T98" fmla="*/ 52 w 122"/>
                  <a:gd name="T99" fmla="*/ 86 h 122"/>
                  <a:gd name="T100" fmla="*/ 36 w 122"/>
                  <a:gd name="T101" fmla="*/ 53 h 122"/>
                  <a:gd name="T102" fmla="*/ 69 w 122"/>
                  <a:gd name="T103" fmla="*/ 37 h 122"/>
                  <a:gd name="T104" fmla="*/ 86 w 122"/>
                  <a:gd name="T105" fmla="*/ 70 h 122"/>
                  <a:gd name="T106" fmla="*/ 52 w 122"/>
                  <a:gd name="T107" fmla="*/ 8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" h="122">
                    <a:moveTo>
                      <a:pt x="118" y="74"/>
                    </a:moveTo>
                    <a:cubicBezTo>
                      <a:pt x="102" y="64"/>
                      <a:pt x="102" y="64"/>
                      <a:pt x="102" y="64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02" y="61"/>
                      <a:pt x="102" y="57"/>
                      <a:pt x="101" y="54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6" y="41"/>
                      <a:pt x="116" y="41"/>
                      <a:pt x="116" y="41"/>
                    </a:cubicBezTo>
                    <a:cubicBezTo>
                      <a:pt x="118" y="40"/>
                      <a:pt x="119" y="36"/>
                      <a:pt x="118" y="34"/>
                    </a:cubicBezTo>
                    <a:cubicBezTo>
                      <a:pt x="117" y="31"/>
                      <a:pt x="113" y="29"/>
                      <a:pt x="111" y="30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2" y="34"/>
                      <a:pt x="92" y="35"/>
                      <a:pt x="92" y="35"/>
                    </a:cubicBezTo>
                    <a:cubicBezTo>
                      <a:pt x="89" y="32"/>
                      <a:pt x="87" y="30"/>
                      <a:pt x="84" y="28"/>
                    </a:cubicBezTo>
                    <a:cubicBezTo>
                      <a:pt x="84" y="28"/>
                      <a:pt x="84" y="27"/>
                      <a:pt x="84" y="27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5"/>
                      <a:pt x="84" y="2"/>
                      <a:pt x="82" y="1"/>
                    </a:cubicBezTo>
                    <a:cubicBezTo>
                      <a:pt x="79" y="0"/>
                      <a:pt x="76" y="2"/>
                      <a:pt x="74" y="4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0" y="21"/>
                      <a:pt x="57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4"/>
                      <a:pt x="36" y="3"/>
                      <a:pt x="33" y="4"/>
                    </a:cubicBezTo>
                    <a:cubicBezTo>
                      <a:pt x="31" y="6"/>
                      <a:pt x="29" y="9"/>
                      <a:pt x="30" y="12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3"/>
                      <a:pt x="29" y="35"/>
                      <a:pt x="27" y="38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5" y="36"/>
                      <a:pt x="2" y="38"/>
                      <a:pt x="1" y="40"/>
                    </a:cubicBezTo>
                    <a:cubicBezTo>
                      <a:pt x="0" y="43"/>
                      <a:pt x="2" y="47"/>
                      <a:pt x="4" y="4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62"/>
                      <a:pt x="20" y="66"/>
                      <a:pt x="21" y="69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4" y="83"/>
                      <a:pt x="3" y="86"/>
                      <a:pt x="4" y="89"/>
                    </a:cubicBezTo>
                    <a:cubicBezTo>
                      <a:pt x="5" y="91"/>
                      <a:pt x="9" y="93"/>
                      <a:pt x="11" y="92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32" y="91"/>
                      <a:pt x="35" y="93"/>
                      <a:pt x="38" y="96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7"/>
                      <a:pt x="38" y="120"/>
                      <a:pt x="40" y="121"/>
                    </a:cubicBezTo>
                    <a:cubicBezTo>
                      <a:pt x="43" y="122"/>
                      <a:pt x="46" y="121"/>
                      <a:pt x="48" y="118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62" y="103"/>
                      <a:pt x="65" y="102"/>
                      <a:pt x="69" y="102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83" y="118"/>
                      <a:pt x="86" y="119"/>
                      <a:pt x="89" y="118"/>
                    </a:cubicBezTo>
                    <a:cubicBezTo>
                      <a:pt x="91" y="117"/>
                      <a:pt x="93" y="113"/>
                      <a:pt x="92" y="111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91" y="90"/>
                      <a:pt x="93" y="87"/>
                      <a:pt x="95" y="84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7" y="86"/>
                      <a:pt x="120" y="85"/>
                      <a:pt x="121" y="82"/>
                    </a:cubicBezTo>
                    <a:cubicBezTo>
                      <a:pt x="122" y="79"/>
                      <a:pt x="120" y="76"/>
                      <a:pt x="118" y="74"/>
                    </a:cubicBezTo>
                    <a:close/>
                    <a:moveTo>
                      <a:pt x="52" y="86"/>
                    </a:moveTo>
                    <a:cubicBezTo>
                      <a:pt x="39" y="82"/>
                      <a:pt x="31" y="67"/>
                      <a:pt x="36" y="53"/>
                    </a:cubicBezTo>
                    <a:cubicBezTo>
                      <a:pt x="41" y="39"/>
                      <a:pt x="56" y="32"/>
                      <a:pt x="69" y="37"/>
                    </a:cubicBezTo>
                    <a:cubicBezTo>
                      <a:pt x="83" y="41"/>
                      <a:pt x="90" y="56"/>
                      <a:pt x="86" y="70"/>
                    </a:cubicBezTo>
                    <a:cubicBezTo>
                      <a:pt x="81" y="84"/>
                      <a:pt x="66" y="91"/>
                      <a:pt x="52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765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4377853" y="6061646"/>
            <a:ext cx="3514798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Active Directory Service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9681635" y="2084259"/>
            <a:ext cx="1143652" cy="730063"/>
            <a:chOff x="4299780" y="1851087"/>
            <a:chExt cx="1431298" cy="9113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780" y="1851087"/>
              <a:ext cx="1363704" cy="911386"/>
            </a:xfrm>
            <a:prstGeom prst="rect">
              <a:avLst/>
            </a:prstGeom>
          </p:spPr>
        </p:pic>
        <p:sp>
          <p:nvSpPr>
            <p:cNvPr id="69" name="Can 68"/>
            <p:cNvSpPr/>
            <p:nvPr/>
          </p:nvSpPr>
          <p:spPr bwMode="auto">
            <a:xfrm>
              <a:off x="5342426" y="2226992"/>
              <a:ext cx="388652" cy="460446"/>
            </a:xfrm>
            <a:prstGeom prst="can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72662" y="2166827"/>
            <a:ext cx="1355844" cy="72414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3137" b="1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Lucida Console" panose="020B0609040504020204" pitchFamily="49" charset="0"/>
                <a:cs typeface="Segoe UI" panose="020B0502040204020203" pitchFamily="34" charset="0"/>
              </a:rPr>
              <a:t>C:\&gt;</a:t>
            </a:r>
          </a:p>
        </p:txBody>
      </p:sp>
      <p:cxnSp>
        <p:nvCxnSpPr>
          <p:cNvPr id="116" name="Straight Arrow Connector 115"/>
          <p:cNvCxnSpPr>
            <a:stCxn id="112" idx="5"/>
            <a:endCxn id="109" idx="2"/>
          </p:cNvCxnSpPr>
          <p:nvPr/>
        </p:nvCxnSpPr>
        <p:spPr>
          <a:xfrm>
            <a:off x="2202885" y="2988557"/>
            <a:ext cx="2923853" cy="22460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0" idx="4"/>
          </p:cNvCxnSpPr>
          <p:nvPr/>
        </p:nvCxnSpPr>
        <p:spPr>
          <a:xfrm>
            <a:off x="4671105" y="3183847"/>
            <a:ext cx="730269" cy="13559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1" idx="3"/>
            <a:endCxn id="109" idx="6"/>
          </p:cNvCxnSpPr>
          <p:nvPr/>
        </p:nvCxnSpPr>
        <p:spPr>
          <a:xfrm flipH="1">
            <a:off x="6945180" y="2988557"/>
            <a:ext cx="2841460" cy="22460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89264" y="1386440"/>
            <a:ext cx="2722640" cy="534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Domain Controller Host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929640" y="1384976"/>
            <a:ext cx="1471734" cy="534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Credentials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901046" y="1386440"/>
            <a:ext cx="2557055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Active Directory Data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94512" y="1391625"/>
            <a:ext cx="2623448" cy="534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Security Dependencies</a:t>
            </a:r>
          </a:p>
        </p:txBody>
      </p:sp>
      <p:cxnSp>
        <p:nvCxnSpPr>
          <p:cNvPr id="92" name="Straight Arrow Connector 91"/>
          <p:cNvCxnSpPr>
            <a:stCxn id="55" idx="4"/>
          </p:cNvCxnSpPr>
          <p:nvPr/>
        </p:nvCxnSpPr>
        <p:spPr>
          <a:xfrm flipH="1">
            <a:off x="6631493" y="3183847"/>
            <a:ext cx="671811" cy="135590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7018070" y="2168129"/>
            <a:ext cx="250418" cy="361799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406236" y="2493052"/>
            <a:ext cx="250418" cy="36179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6" name="Elbow Connector 15"/>
          <p:cNvCxnSpPr>
            <a:stCxn id="14" idx="2"/>
            <a:endCxn id="94" idx="1"/>
          </p:cNvCxnSpPr>
          <p:nvPr/>
        </p:nvCxnSpPr>
        <p:spPr>
          <a:xfrm rot="16200000" flipH="1">
            <a:off x="7202747" y="2470461"/>
            <a:ext cx="144023" cy="262957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 bwMode="auto">
          <a:xfrm>
            <a:off x="4004343" y="1850322"/>
            <a:ext cx="1333525" cy="133352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537183" y="2098428"/>
            <a:ext cx="267845" cy="756423"/>
            <a:chOff x="1494566" y="1830076"/>
            <a:chExt cx="304070" cy="858725"/>
          </a:xfrm>
          <a:solidFill>
            <a:schemeClr val="tx1"/>
          </a:solidFill>
          <a:effectLst/>
        </p:grpSpPr>
        <p:sp>
          <p:nvSpPr>
            <p:cNvPr id="71" name="Flowchart: Delay 70"/>
            <p:cNvSpPr/>
            <p:nvPr/>
          </p:nvSpPr>
          <p:spPr bwMode="auto">
            <a:xfrm rot="5400000">
              <a:off x="1418001" y="2132497"/>
              <a:ext cx="457200" cy="304070"/>
            </a:xfrm>
            <a:prstGeom prst="flowChartDelay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556715" y="2307801"/>
              <a:ext cx="179772" cy="381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1548516" y="1830076"/>
              <a:ext cx="196170" cy="19617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9461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4.potx" id="{54469752-06A8-4542-B180-B362A54777DF}" vid="{22EB14DD-13CF-4739-82DD-0E5AD50A2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Lucida Console</vt:lpstr>
      <vt:lpstr>Segoe UI</vt:lpstr>
      <vt:lpstr>Segoe UI Light</vt:lpstr>
      <vt:lpstr>Segoe UI Semibold</vt:lpstr>
      <vt:lpstr>Wingdings</vt:lpstr>
      <vt:lpstr>WHITE TEMPLATE</vt:lpstr>
      <vt:lpstr>Means of Control Fall Into 4 Categories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Means of Control</dc:title>
  <dc:creator>Zaid Arafeh</dc:creator>
  <cp:lastModifiedBy>Zaid Arafeh</cp:lastModifiedBy>
  <cp:revision>3</cp:revision>
  <dcterms:created xsi:type="dcterms:W3CDTF">2018-04-11T04:42:51Z</dcterms:created>
  <dcterms:modified xsi:type="dcterms:W3CDTF">2018-04-11T04:45:15Z</dcterms:modified>
</cp:coreProperties>
</file>