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5830D-B3CA-814C-BBCE-FAC61EE47316}" v="450" dt="2022-11-28T18:47:17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325"/>
  </p:normalViewPr>
  <p:slideViewPr>
    <p:cSldViewPr snapToGrid="0" snapToObjects="1">
      <p:cViewPr>
        <p:scale>
          <a:sx n="105" d="100"/>
          <a:sy n="105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9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xx Micro" userId="ce3735d86a4d1024" providerId="LiveId" clId="{6AB5830D-B3CA-814C-BBCE-FAC61EE47316}"/>
    <pc:docChg chg="undo custSel addSld delSld modSld modMainMaster">
      <pc:chgData name="Brxx Micro" userId="ce3735d86a4d1024" providerId="LiveId" clId="{6AB5830D-B3CA-814C-BBCE-FAC61EE47316}" dt="2022-11-28T18:47:23.042" v="4971" actId="1076"/>
      <pc:docMkLst>
        <pc:docMk/>
      </pc:docMkLst>
      <pc:sldChg chg="modSp mod">
        <pc:chgData name="Brxx Micro" userId="ce3735d86a4d1024" providerId="LiveId" clId="{6AB5830D-B3CA-814C-BBCE-FAC61EE47316}" dt="2022-11-28T08:05:01.760" v="1019" actId="403"/>
        <pc:sldMkLst>
          <pc:docMk/>
          <pc:sldMk cId="1195622958" sldId="256"/>
        </pc:sldMkLst>
        <pc:spChg chg="mod">
          <ac:chgData name="Brxx Micro" userId="ce3735d86a4d1024" providerId="LiveId" clId="{6AB5830D-B3CA-814C-BBCE-FAC61EE47316}" dt="2022-11-28T08:05:01.760" v="1019" actId="403"/>
          <ac:spMkLst>
            <pc:docMk/>
            <pc:sldMk cId="1195622958" sldId="256"/>
            <ac:spMk id="2" creationId="{5E9344CA-6FB8-E4E1-CCED-3C48FCBBDF86}"/>
          </ac:spMkLst>
        </pc:spChg>
        <pc:spChg chg="mod">
          <ac:chgData name="Brxx Micro" userId="ce3735d86a4d1024" providerId="LiveId" clId="{6AB5830D-B3CA-814C-BBCE-FAC61EE47316}" dt="2022-11-28T08:05:00.380" v="1018" actId="2711"/>
          <ac:spMkLst>
            <pc:docMk/>
            <pc:sldMk cId="1195622958" sldId="256"/>
            <ac:spMk id="3" creationId="{7B99F227-723D-CE15-92B8-1099AB9570D8}"/>
          </ac:spMkLst>
        </pc:spChg>
      </pc:sldChg>
      <pc:sldChg chg="modSp mod">
        <pc:chgData name="Brxx Micro" userId="ce3735d86a4d1024" providerId="LiveId" clId="{6AB5830D-B3CA-814C-BBCE-FAC61EE47316}" dt="2022-11-28T18:42:52.533" v="4933" actId="20577"/>
        <pc:sldMkLst>
          <pc:docMk/>
          <pc:sldMk cId="2576316629" sldId="257"/>
        </pc:sldMkLst>
        <pc:spChg chg="mod">
          <ac:chgData name="Brxx Micro" userId="ce3735d86a4d1024" providerId="LiveId" clId="{6AB5830D-B3CA-814C-BBCE-FAC61EE47316}" dt="2022-11-28T08:05:07.178" v="1020" actId="2711"/>
          <ac:spMkLst>
            <pc:docMk/>
            <pc:sldMk cId="2576316629" sldId="257"/>
            <ac:spMk id="2" creationId="{1DC42855-1DC2-1E7D-E431-C8189D2BADE6}"/>
          </ac:spMkLst>
        </pc:spChg>
        <pc:spChg chg="mod">
          <ac:chgData name="Brxx Micro" userId="ce3735d86a4d1024" providerId="LiveId" clId="{6AB5830D-B3CA-814C-BBCE-FAC61EE47316}" dt="2022-11-28T18:42:52.533" v="4933" actId="20577"/>
          <ac:spMkLst>
            <pc:docMk/>
            <pc:sldMk cId="2576316629" sldId="257"/>
            <ac:spMk id="3" creationId="{7B8861E0-B685-27AC-07D1-9DD41CE5E30B}"/>
          </ac:spMkLst>
        </pc:spChg>
        <pc:picChg chg="mod">
          <ac:chgData name="Brxx Micro" userId="ce3735d86a4d1024" providerId="LiveId" clId="{6AB5830D-B3CA-814C-BBCE-FAC61EE47316}" dt="2022-11-28T18:42:45.550" v="4922" actId="1076"/>
          <ac:picMkLst>
            <pc:docMk/>
            <pc:sldMk cId="2576316629" sldId="257"/>
            <ac:picMk id="10" creationId="{291DB5F8-FE59-CB66-4B41-F2B58D31A832}"/>
          </ac:picMkLst>
        </pc:picChg>
      </pc:sldChg>
      <pc:sldChg chg="modSp mod">
        <pc:chgData name="Brxx Micro" userId="ce3735d86a4d1024" providerId="LiveId" clId="{6AB5830D-B3CA-814C-BBCE-FAC61EE47316}" dt="2022-11-28T08:05:15.074" v="1022" actId="2711"/>
        <pc:sldMkLst>
          <pc:docMk/>
          <pc:sldMk cId="420556426" sldId="258"/>
        </pc:sldMkLst>
        <pc:spChg chg="mod">
          <ac:chgData name="Brxx Micro" userId="ce3735d86a4d1024" providerId="LiveId" clId="{6AB5830D-B3CA-814C-BBCE-FAC61EE47316}" dt="2022-11-28T08:05:15.074" v="1022" actId="2711"/>
          <ac:spMkLst>
            <pc:docMk/>
            <pc:sldMk cId="420556426" sldId="258"/>
            <ac:spMk id="2" creationId="{FA5F5846-1687-2241-D2EE-FD551D2405C5}"/>
          </ac:spMkLst>
        </pc:spChg>
      </pc:sldChg>
      <pc:sldChg chg="addSp delSp modSp mod modAnim">
        <pc:chgData name="Brxx Micro" userId="ce3735d86a4d1024" providerId="LiveId" clId="{6AB5830D-B3CA-814C-BBCE-FAC61EE47316}" dt="2022-11-28T18:43:49.877" v="4939"/>
        <pc:sldMkLst>
          <pc:docMk/>
          <pc:sldMk cId="2216439796" sldId="259"/>
        </pc:sldMkLst>
        <pc:spChg chg="mod">
          <ac:chgData name="Brxx Micro" userId="ce3735d86a4d1024" providerId="LiveId" clId="{6AB5830D-B3CA-814C-BBCE-FAC61EE47316}" dt="2022-11-28T09:02:51.379" v="4910" actId="20577"/>
          <ac:spMkLst>
            <pc:docMk/>
            <pc:sldMk cId="2216439796" sldId="259"/>
            <ac:spMk id="2" creationId="{2C272CD6-056D-D2D7-AF2E-238FCF272833}"/>
          </ac:spMkLst>
        </pc:spChg>
        <pc:spChg chg="del">
          <ac:chgData name="Brxx Micro" userId="ce3735d86a4d1024" providerId="LiveId" clId="{6AB5830D-B3CA-814C-BBCE-FAC61EE47316}" dt="2022-11-28T07:22:40.629" v="2" actId="478"/>
          <ac:spMkLst>
            <pc:docMk/>
            <pc:sldMk cId="2216439796" sldId="259"/>
            <ac:spMk id="3" creationId="{34F5BC09-B2FE-C352-21C6-C395E8F5FFAF}"/>
          </ac:spMkLst>
        </pc:spChg>
        <pc:spChg chg="add mod">
          <ac:chgData name="Brxx Micro" userId="ce3735d86a4d1024" providerId="LiveId" clId="{6AB5830D-B3CA-814C-BBCE-FAC61EE47316}" dt="2022-11-28T08:05:39.869" v="1026" actId="2711"/>
          <ac:spMkLst>
            <pc:docMk/>
            <pc:sldMk cId="2216439796" sldId="259"/>
            <ac:spMk id="6" creationId="{BD20F65F-9C6C-DC00-345D-A6A5B4C8C9CB}"/>
          </ac:spMkLst>
        </pc:spChg>
        <pc:spChg chg="add mod">
          <ac:chgData name="Brxx Micro" userId="ce3735d86a4d1024" providerId="LiveId" clId="{6AB5830D-B3CA-814C-BBCE-FAC61EE47316}" dt="2022-11-28T08:05:39.869" v="1026" actId="2711"/>
          <ac:spMkLst>
            <pc:docMk/>
            <pc:sldMk cId="2216439796" sldId="259"/>
            <ac:spMk id="7" creationId="{9675992F-DB90-9253-71A6-C99C228EA8CE}"/>
          </ac:spMkLst>
        </pc:spChg>
        <pc:spChg chg="add mod">
          <ac:chgData name="Brxx Micro" userId="ce3735d86a4d1024" providerId="LiveId" clId="{6AB5830D-B3CA-814C-BBCE-FAC61EE47316}" dt="2022-11-28T08:05:39.869" v="1026" actId="2711"/>
          <ac:spMkLst>
            <pc:docMk/>
            <pc:sldMk cId="2216439796" sldId="259"/>
            <ac:spMk id="8" creationId="{59B02219-E443-C675-D1F1-FD3EC2991CB8}"/>
          </ac:spMkLst>
        </pc:spChg>
        <pc:spChg chg="add mod">
          <ac:chgData name="Brxx Micro" userId="ce3735d86a4d1024" providerId="LiveId" clId="{6AB5830D-B3CA-814C-BBCE-FAC61EE47316}" dt="2022-11-28T08:05:39.869" v="1026" actId="2711"/>
          <ac:spMkLst>
            <pc:docMk/>
            <pc:sldMk cId="2216439796" sldId="259"/>
            <ac:spMk id="9" creationId="{CCC17262-EEC9-4CDA-A4F3-C95537B46AEC}"/>
          </ac:spMkLst>
        </pc:spChg>
        <pc:spChg chg="add mod">
          <ac:chgData name="Brxx Micro" userId="ce3735d86a4d1024" providerId="LiveId" clId="{6AB5830D-B3CA-814C-BBCE-FAC61EE47316}" dt="2022-11-28T08:05:39.869" v="1026" actId="2711"/>
          <ac:spMkLst>
            <pc:docMk/>
            <pc:sldMk cId="2216439796" sldId="259"/>
            <ac:spMk id="10" creationId="{3EB9F600-1E58-8928-1E4B-17E3ABB0508F}"/>
          </ac:spMkLst>
        </pc:spChg>
        <pc:spChg chg="add mod">
          <ac:chgData name="Brxx Micro" userId="ce3735d86a4d1024" providerId="LiveId" clId="{6AB5830D-B3CA-814C-BBCE-FAC61EE47316}" dt="2022-11-28T08:05:39.869" v="1026" actId="2711"/>
          <ac:spMkLst>
            <pc:docMk/>
            <pc:sldMk cId="2216439796" sldId="259"/>
            <ac:spMk id="21" creationId="{BA307AA4-4377-58B7-A75D-99F3CFF96F4E}"/>
          </ac:spMkLst>
        </pc:spChg>
        <pc:spChg chg="add mod">
          <ac:chgData name="Brxx Micro" userId="ce3735d86a4d1024" providerId="LiveId" clId="{6AB5830D-B3CA-814C-BBCE-FAC61EE47316}" dt="2022-11-28T08:05:39.869" v="1026" actId="2711"/>
          <ac:spMkLst>
            <pc:docMk/>
            <pc:sldMk cId="2216439796" sldId="259"/>
            <ac:spMk id="22" creationId="{86010710-9561-6DAD-3274-ABC0805F1734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24" creationId="{78B5B01A-73D3-69DB-B618-055A62F0E92D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25" creationId="{CFEA215A-8454-2FFB-9C2F-30DB21660B80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26" creationId="{43E62EA9-4ABE-1CDF-850D-8E642BA90FA5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27" creationId="{E7F11B19-22D1-6EE5-4072-AB27F2E07A51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28" creationId="{86954AC5-C3B8-3E40-D7DE-0C5D5E4A7A1D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29" creationId="{551250BF-8C74-2834-D4BD-2902A6ACD90B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0" creationId="{F650E700-E38B-BE6E-F48D-30C87F635776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1" creationId="{393D3D5F-5E13-283F-F2A8-8702B73E8577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2" creationId="{7F644F48-3C4A-BF8F-F108-6805F6AF1AC5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3" creationId="{36615D7D-8989-CE39-2A3B-87A9925F9D61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4" creationId="{27023AD3-F519-0407-A36D-7CEE0DE788E1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5" creationId="{7B390CF0-1FF5-9931-E06E-8BC2076761CC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6" creationId="{981E3635-2DF8-F3DC-2A6D-155594AF6716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7" creationId="{E4D4D54D-F55E-5AD5-CD13-D5B07AB972FC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8" creationId="{80CBA3A0-3534-8EEB-DCF1-DCE75F08C715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39" creationId="{CF50766E-170F-F5B7-CCBE-AA1337CB1F31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43" creationId="{FF68E608-1218-2CB0-B5FE-B98C3E0ACA22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44" creationId="{ECA63190-C025-305E-BD26-05233B0D1956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46" creationId="{0A87E3D8-EFDE-90F9-AC26-BDF26F6E6FA0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47" creationId="{877F659B-9103-B01C-1772-B085FEA7953A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48" creationId="{F5D5D3AB-79C3-6C94-47F2-E6DA872C5DC6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49" creationId="{1C1B71D1-A700-9D4F-AA28-E01CD8B35148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50" creationId="{E84645FF-9127-19E9-B341-2027CE656E2B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51" creationId="{ECF32152-0BD5-3139-077C-6C1446273C77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52" creationId="{F415EBDE-DD75-F91E-63F9-7EB839A039BE}"/>
          </ac:spMkLst>
        </pc:spChg>
        <pc:spChg chg="mod">
          <ac:chgData name="Brxx Micro" userId="ce3735d86a4d1024" providerId="LiveId" clId="{6AB5830D-B3CA-814C-BBCE-FAC61EE47316}" dt="2022-11-28T07:22:35.966" v="0"/>
          <ac:spMkLst>
            <pc:docMk/>
            <pc:sldMk cId="2216439796" sldId="259"/>
            <ac:spMk id="53" creationId="{B06EFE45-DA24-C884-C7CC-8648DA5CEABD}"/>
          </ac:spMkLst>
        </pc:spChg>
        <pc:spChg chg="add mod">
          <ac:chgData name="Brxx Micro" userId="ce3735d86a4d1024" providerId="LiveId" clId="{6AB5830D-B3CA-814C-BBCE-FAC61EE47316}" dt="2022-11-28T08:05:39.869" v="1026" actId="2711"/>
          <ac:spMkLst>
            <pc:docMk/>
            <pc:sldMk cId="2216439796" sldId="259"/>
            <ac:spMk id="56" creationId="{540DC31B-6B60-33DC-52F2-A40BD2803253}"/>
          </ac:spMkLst>
        </pc:spChg>
        <pc:spChg chg="add mod">
          <ac:chgData name="Brxx Micro" userId="ce3735d86a4d1024" providerId="LiveId" clId="{6AB5830D-B3CA-814C-BBCE-FAC61EE47316}" dt="2022-11-28T08:05:39.869" v="1026" actId="2711"/>
          <ac:spMkLst>
            <pc:docMk/>
            <pc:sldMk cId="2216439796" sldId="259"/>
            <ac:spMk id="57" creationId="{D93BDDD5-31DF-F6A5-E33B-2ACD1877C8DD}"/>
          </ac:spMkLst>
        </pc:spChg>
        <pc:spChg chg="add mod">
          <ac:chgData name="Brxx Micro" userId="ce3735d86a4d1024" providerId="LiveId" clId="{6AB5830D-B3CA-814C-BBCE-FAC61EE47316}" dt="2022-11-28T18:43:36.075" v="4937" actId="1582"/>
          <ac:spMkLst>
            <pc:docMk/>
            <pc:sldMk cId="2216439796" sldId="259"/>
            <ac:spMk id="62" creationId="{4E2C3719-8A58-F42D-2BBE-CDD73755C1C8}"/>
          </ac:spMkLst>
        </pc:spChg>
        <pc:grpChg chg="add mod">
          <ac:chgData name="Brxx Micro" userId="ce3735d86a4d1024" providerId="LiveId" clId="{6AB5830D-B3CA-814C-BBCE-FAC61EE47316}" dt="2022-11-28T08:05:39.869" v="1026" actId="2711"/>
          <ac:grpSpMkLst>
            <pc:docMk/>
            <pc:sldMk cId="2216439796" sldId="259"/>
            <ac:grpSpMk id="23" creationId="{35EFCD38-5B10-7620-7203-C786147ECA39}"/>
          </ac:grpSpMkLst>
        </pc:grpChg>
        <pc:grpChg chg="add mod">
          <ac:chgData name="Brxx Micro" userId="ce3735d86a4d1024" providerId="LiveId" clId="{6AB5830D-B3CA-814C-BBCE-FAC61EE47316}" dt="2022-11-28T08:05:39.869" v="1026" actId="2711"/>
          <ac:grpSpMkLst>
            <pc:docMk/>
            <pc:sldMk cId="2216439796" sldId="259"/>
            <ac:grpSpMk id="41" creationId="{2B88544C-F8FB-40A0-4CB3-AE102D1A1739}"/>
          </ac:grpSpMkLst>
        </pc:grpChg>
        <pc:grpChg chg="mod">
          <ac:chgData name="Brxx Micro" userId="ce3735d86a4d1024" providerId="LiveId" clId="{6AB5830D-B3CA-814C-BBCE-FAC61EE47316}" dt="2022-11-28T07:22:35.966" v="0"/>
          <ac:grpSpMkLst>
            <pc:docMk/>
            <pc:sldMk cId="2216439796" sldId="259"/>
            <ac:grpSpMk id="42" creationId="{D0BB006A-77EC-6616-998F-665652123303}"/>
          </ac:grpSpMkLst>
        </pc:grpChg>
        <pc:picChg chg="add mod">
          <ac:chgData name="Brxx Micro" userId="ce3735d86a4d1024" providerId="LiveId" clId="{6AB5830D-B3CA-814C-BBCE-FAC61EE47316}" dt="2022-11-28T08:05:39.869" v="1026" actId="2711"/>
          <ac:picMkLst>
            <pc:docMk/>
            <pc:sldMk cId="2216439796" sldId="259"/>
            <ac:picMk id="40" creationId="{4083CB19-3D18-A354-1A22-AF4940CE6CC4}"/>
          </ac:picMkLst>
        </pc:pic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11" creationId="{5AF71168-283F-6710-4408-695DF4648F04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12" creationId="{36AB57A0-7C63-27D2-8207-B4149F7F4122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13" creationId="{C62E3581-4755-1723-1A4E-8752D3DC42C3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14" creationId="{43662FF8-AF36-2715-2F60-4C8D69C03C14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15" creationId="{5D4E6495-EB16-152F-4FF3-D109B50C8863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16" creationId="{890AE596-5AC9-EABC-54A2-2AA53B68BCEC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17" creationId="{52980D24-E728-8A34-C526-697FD449494C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18" creationId="{3F8AA5EF-8D40-B34E-BD8A-7AB61A748A6A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19" creationId="{B8904A3D-7989-A0E5-DF79-3273D35610FE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20" creationId="{5640E425-12E8-5110-94F3-9B7C1CA5763F}"/>
          </ac:cxnSpMkLst>
        </pc:cxnChg>
        <pc:cxnChg chg="mod">
          <ac:chgData name="Brxx Micro" userId="ce3735d86a4d1024" providerId="LiveId" clId="{6AB5830D-B3CA-814C-BBCE-FAC61EE47316}" dt="2022-11-28T07:22:35.966" v="0"/>
          <ac:cxnSpMkLst>
            <pc:docMk/>
            <pc:sldMk cId="2216439796" sldId="259"/>
            <ac:cxnSpMk id="45" creationId="{DB25588D-E345-BB5D-257B-B51C1A6328AF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54" creationId="{0B77CE69-A2FE-5FC0-325C-F66C3B443455}"/>
          </ac:cxnSpMkLst>
        </pc:cxnChg>
        <pc:cxnChg chg="add mod">
          <ac:chgData name="Brxx Micro" userId="ce3735d86a4d1024" providerId="LiveId" clId="{6AB5830D-B3CA-814C-BBCE-FAC61EE47316}" dt="2022-11-28T08:05:39.869" v="1026" actId="2711"/>
          <ac:cxnSpMkLst>
            <pc:docMk/>
            <pc:sldMk cId="2216439796" sldId="259"/>
            <ac:cxnSpMk id="55" creationId="{89964C4A-8EB8-12C6-0A15-B00A52A33EA5}"/>
          </ac:cxnSpMkLst>
        </pc:cxnChg>
        <pc:cxnChg chg="add mod">
          <ac:chgData name="Brxx Micro" userId="ce3735d86a4d1024" providerId="LiveId" clId="{6AB5830D-B3CA-814C-BBCE-FAC61EE47316}" dt="2022-11-28T18:43:44.041" v="4938" actId="14100"/>
          <ac:cxnSpMkLst>
            <pc:docMk/>
            <pc:sldMk cId="2216439796" sldId="259"/>
            <ac:cxnSpMk id="59" creationId="{EBF6FD1F-E2BE-9B81-FE0C-4373CF2809C3}"/>
          </ac:cxnSpMkLst>
        </pc:cxnChg>
      </pc:sldChg>
      <pc:sldChg chg="modSp mod">
        <pc:chgData name="Brxx Micro" userId="ce3735d86a4d1024" providerId="LiveId" clId="{6AB5830D-B3CA-814C-BBCE-FAC61EE47316}" dt="2022-11-28T09:02:31.240" v="4899" actId="20577"/>
        <pc:sldMkLst>
          <pc:docMk/>
          <pc:sldMk cId="397098897" sldId="260"/>
        </pc:sldMkLst>
        <pc:spChg chg="mod">
          <ac:chgData name="Brxx Micro" userId="ce3735d86a4d1024" providerId="LiveId" clId="{6AB5830D-B3CA-814C-BBCE-FAC61EE47316}" dt="2022-11-28T09:02:31.240" v="4899" actId="20577"/>
          <ac:spMkLst>
            <pc:docMk/>
            <pc:sldMk cId="397098897" sldId="260"/>
            <ac:spMk id="2" creationId="{B6CAB373-60F4-6C4F-AA48-9C37AE8FCC4B}"/>
          </ac:spMkLst>
        </pc:spChg>
        <pc:spChg chg="mod">
          <ac:chgData name="Brxx Micro" userId="ce3735d86a4d1024" providerId="LiveId" clId="{6AB5830D-B3CA-814C-BBCE-FAC61EE47316}" dt="2022-11-28T08:05:22.475" v="1024" actId="2711"/>
          <ac:spMkLst>
            <pc:docMk/>
            <pc:sldMk cId="397098897" sldId="260"/>
            <ac:spMk id="3" creationId="{B48888F5-3070-0C3E-A88A-CA6CA811BE54}"/>
          </ac:spMkLst>
        </pc:spChg>
      </pc:sldChg>
      <pc:sldChg chg="addSp delSp modSp new mod modAnim">
        <pc:chgData name="Brxx Micro" userId="ce3735d86a4d1024" providerId="LiveId" clId="{6AB5830D-B3CA-814C-BBCE-FAC61EE47316}" dt="2022-11-28T18:44:29.394" v="4964" actId="20577"/>
        <pc:sldMkLst>
          <pc:docMk/>
          <pc:sldMk cId="2557405779" sldId="261"/>
        </pc:sldMkLst>
        <pc:spChg chg="mod">
          <ac:chgData name="Brxx Micro" userId="ce3735d86a4d1024" providerId="LiveId" clId="{6AB5830D-B3CA-814C-BBCE-FAC61EE47316}" dt="2022-11-28T18:44:29.394" v="4964" actId="20577"/>
          <ac:spMkLst>
            <pc:docMk/>
            <pc:sldMk cId="2557405779" sldId="261"/>
            <ac:spMk id="2" creationId="{11A55FDA-370F-6961-DA0A-7F64B8FBF7A3}"/>
          </ac:spMkLst>
        </pc:spChg>
        <pc:spChg chg="del">
          <ac:chgData name="Brxx Micro" userId="ce3735d86a4d1024" providerId="LiveId" clId="{6AB5830D-B3CA-814C-BBCE-FAC61EE47316}" dt="2022-11-28T07:26:05.774" v="147"/>
          <ac:spMkLst>
            <pc:docMk/>
            <pc:sldMk cId="2557405779" sldId="261"/>
            <ac:spMk id="3" creationId="{2DD8C8C6-E0D7-4F62-4440-C3224243FA39}"/>
          </ac:spMkLst>
        </pc:spChg>
        <pc:picChg chg="add mod">
          <ac:chgData name="Brxx Micro" userId="ce3735d86a4d1024" providerId="LiveId" clId="{6AB5830D-B3CA-814C-BBCE-FAC61EE47316}" dt="2022-11-28T07:26:05.774" v="147"/>
          <ac:picMkLst>
            <pc:docMk/>
            <pc:sldMk cId="2557405779" sldId="261"/>
            <ac:picMk id="6" creationId="{23AF5F72-660E-4ED1-411D-9D67A92C29D5}"/>
          </ac:picMkLst>
        </pc:picChg>
      </pc:sldChg>
      <pc:sldChg chg="addSp delSp modSp new mod">
        <pc:chgData name="Brxx Micro" userId="ce3735d86a4d1024" providerId="LiveId" clId="{6AB5830D-B3CA-814C-BBCE-FAC61EE47316}" dt="2022-11-28T18:47:23.042" v="4971" actId="1076"/>
        <pc:sldMkLst>
          <pc:docMk/>
          <pc:sldMk cId="2628426680" sldId="262"/>
        </pc:sldMkLst>
        <pc:spChg chg="mod">
          <ac:chgData name="Brxx Micro" userId="ce3735d86a4d1024" providerId="LiveId" clId="{6AB5830D-B3CA-814C-BBCE-FAC61EE47316}" dt="2022-11-28T09:03:20.572" v="4914" actId="20577"/>
          <ac:spMkLst>
            <pc:docMk/>
            <pc:sldMk cId="2628426680" sldId="262"/>
            <ac:spMk id="2" creationId="{CCA2A5A9-3901-123E-383B-76FE57A99EE0}"/>
          </ac:spMkLst>
        </pc:spChg>
        <pc:spChg chg="del">
          <ac:chgData name="Brxx Micro" userId="ce3735d86a4d1024" providerId="LiveId" clId="{6AB5830D-B3CA-814C-BBCE-FAC61EE47316}" dt="2022-11-28T07:31:12.500" v="299" actId="478"/>
          <ac:spMkLst>
            <pc:docMk/>
            <pc:sldMk cId="2628426680" sldId="262"/>
            <ac:spMk id="3" creationId="{A3B5B27D-957B-D224-6DE3-B6C12D6BA43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" creationId="{6BC5CD81-9D09-A249-731A-19F51E71508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" creationId="{821A861F-3868-6FA3-1E0A-6E8E7C7DC640}"/>
          </ac:spMkLst>
        </pc:spChg>
        <pc:spChg chg="add del mod">
          <ac:chgData name="Brxx Micro" userId="ce3735d86a4d1024" providerId="LiveId" clId="{6AB5830D-B3CA-814C-BBCE-FAC61EE47316}" dt="2022-11-28T07:30:38.067" v="292"/>
          <ac:spMkLst>
            <pc:docMk/>
            <pc:sldMk cId="2628426680" sldId="262"/>
            <ac:spMk id="10" creationId="{9553531D-0313-B002-7FE3-281DB3A55C77}"/>
          </ac:spMkLst>
        </pc:spChg>
        <pc:spChg chg="add del mod">
          <ac:chgData name="Brxx Micro" userId="ce3735d86a4d1024" providerId="LiveId" clId="{6AB5830D-B3CA-814C-BBCE-FAC61EE47316}" dt="2022-11-28T07:30:38.067" v="292"/>
          <ac:spMkLst>
            <pc:docMk/>
            <pc:sldMk cId="2628426680" sldId="262"/>
            <ac:spMk id="11" creationId="{BA5C7C0A-8EC6-100B-61BD-30E78DB60C9C}"/>
          </ac:spMkLst>
        </pc:spChg>
        <pc:spChg chg="add del mod">
          <ac:chgData name="Brxx Micro" userId="ce3735d86a4d1024" providerId="LiveId" clId="{6AB5830D-B3CA-814C-BBCE-FAC61EE47316}" dt="2022-11-28T07:30:38.067" v="292"/>
          <ac:spMkLst>
            <pc:docMk/>
            <pc:sldMk cId="2628426680" sldId="262"/>
            <ac:spMk id="12" creationId="{F5517B44-4085-AE0B-3169-832B5D1BC65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" creationId="{05FD11F3-1AF4-4A85-D9B4-023BA2B28B5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" creationId="{6FA79F93-9132-A1D1-B04E-1CB39D8E9F0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" creationId="{9726B83F-EB6D-D842-9C2D-B0D59168A94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1" creationId="{6EFB743D-7FFC-A90E-9971-3AA6D2A62C6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2" creationId="{B6C8B1D6-B6D9-8B0F-F0A1-F06FD23C819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3" creationId="{69B842E6-57FF-777D-1D51-5EDA1496F77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" creationId="{78741907-04AF-AA35-7D04-40C81E971E4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" creationId="{BA79B576-19F6-9EB8-2D00-B3FB44C4D18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" creationId="{852DA7CB-DF34-D22C-5670-D248520235B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" creationId="{C5642A21-FD52-6D68-D324-ACCF0CF5E48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" creationId="{F67C8864-03E6-D645-F965-DEEF27BA008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1" creationId="{017473F6-7F52-5209-109D-1FD4DCE9DC9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" creationId="{F56ED1E3-FC60-6E4A-6FD6-553A0BA00D1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" creationId="{7A54B94E-68D0-5512-A41D-E72CC509CA3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" creationId="{17A52C20-73B3-F0CC-7107-1B0ED8D9937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" creationId="{F2EA8903-E0DF-F613-C41B-81137B06348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" creationId="{784AD266-0E7A-BD72-73F2-DB47478835B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" creationId="{C7EA7BDE-0363-3DE0-DE81-020E074A9CF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2" creationId="{B3A62BC6-5C1A-4A0F-6222-B9C8934A1CB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" creationId="{964A447A-A819-A247-C2BD-172256262AF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" creationId="{44529607-42B0-FDA5-AF43-8993E978BF5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" creationId="{EB93AE59-85C3-3E86-6D6A-F94DDA736AA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" creationId="{D3C270A4-E0BE-9FE8-69A9-F2CC5DCA817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" creationId="{996264C0-43B3-B2C5-19A6-A166756D069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78" creationId="{141EE8DA-777E-2142-9948-8C159B524E1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79" creationId="{6F41282C-ADC8-342C-B1E4-4F1A2DAB08B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0" creationId="{F35B7660-2817-6164-ECB8-1A3318C889A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1" creationId="{D8C14A9C-8FE0-0EE3-0EE9-61C8F4B1E41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2" creationId="{E977418B-5F5B-3FA4-C2D5-C2DE4AFB79B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3" creationId="{9BBC6EA2-5D87-29BE-C961-1C60EF69CF2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4" creationId="{BE123A91-0E5A-2AB8-C5C4-1F5CE1230C9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5" creationId="{963429F3-98A4-9F34-EB3A-DFB96920B16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6" creationId="{2BD60B9A-B2B4-808D-A573-DF5DF3539B7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7" creationId="{C985AB1E-09E7-8E8C-60E2-E268E375B68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8" creationId="{2E2CEE6E-8C48-0F56-24B9-D440A8ECAC9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89" creationId="{0A120B03-232A-50D6-DB1D-BC06E786CA7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0" creationId="{966617D1-1884-67F9-36C9-2D55C641368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1" creationId="{2990C04D-5DBC-ADE7-FB04-D4324B434DB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2" creationId="{99768AB6-2076-770F-F6F5-4ADF29B2719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3" creationId="{E290B149-B637-09B0-2A05-197F0BA451C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4" creationId="{344AFD36-BF5A-CCD8-4D42-3C7E528213B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5" creationId="{E7C588C8-62A1-A61C-77AB-2FD1A418828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6" creationId="{D20CABFB-0F78-BE87-1463-82AB4CE5767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7" creationId="{5AA1EF3A-D2BB-33C9-0A12-20500BF7094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8" creationId="{5A535361-AB06-6419-0B8C-E9B254210E8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99" creationId="{6D2572D3-048A-C03E-467C-D4C4D7A1AFF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0" creationId="{A53DA4D6-FEA7-0660-AAE6-4F7B58CEE22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1" creationId="{BE07B404-1A39-40FB-F12E-3143B71FDC4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2" creationId="{A0C4A4BF-F36B-8A49-3CB6-49B0AD7A412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3" creationId="{045D1E9D-86D0-CB60-CBEF-5792807525D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4" creationId="{7E42ED80-101E-88B2-1FDC-BB5EC024B95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5" creationId="{F49BE9DA-63B1-7B1B-5FE3-9023E618C37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6" creationId="{3EB02C16-E616-35F8-2723-021A2A3333C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7" creationId="{92F36FD4-A836-102C-439C-C42E32A4059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8" creationId="{50247010-4FD1-0955-CCA4-AD0646E044C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09" creationId="{DE5D1438-5C02-C696-96B8-593A0C08FF8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0" creationId="{F28776D7-F3C7-3D63-8827-D2C77D91607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1" creationId="{AC19CAC7-3A47-7D01-1403-718C622B834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2" creationId="{51C4A6AB-E413-99CA-6DED-2E977C15FF6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3" creationId="{3D459CE3-02A2-8354-3B9F-C6B2B09DD3C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4" creationId="{A835522E-9425-FD2A-60AA-52E9810C92B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5" creationId="{5346EB0B-96A9-ABE6-7BDA-05CF9661877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6" creationId="{B13334C0-AAF6-43BB-5C57-83139D1233E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7" creationId="{43CEE50F-1134-2BB7-E92B-4AEA9D68310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8" creationId="{7384CC1E-8451-ABA8-8B50-3C266B4AAAA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19" creationId="{D8B40A62-C41F-7129-986A-CAE023F27D2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0" creationId="{B03A93D2-964A-1861-6BEE-8F9A3184BBA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1" creationId="{EDBA1049-3FD8-277B-E448-3B70FD2BC6A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2" creationId="{D2999CBA-6AB4-A980-5A3E-B513F0C0FE8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3" creationId="{A099FBEA-3600-80E2-8177-492E363A0DD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4" creationId="{B06048B6-5B93-77E9-4E0E-2AD9C6CC4B4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5" creationId="{0CD90586-B59B-AAAF-5C65-852670C6563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6" creationId="{9017CC37-4626-D8E6-2CE8-558BDBFC310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7" creationId="{29FECE46-23DD-6C85-4F3C-89B66C0EAF6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8" creationId="{4AD250B2-2169-4EE7-00E9-7285582FE27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29" creationId="{61632387-1156-9A23-868D-9E124D398CA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30" creationId="{87C062CF-B973-78A0-9350-CF9BDC70293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31" creationId="{BB024894-CB27-DE12-C2C5-FA790A3DC33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32" creationId="{B6F11351-B00E-7C7B-17EE-2B835E841A4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33" creationId="{92BB72FA-051A-13ED-AE3B-44300973B92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34" creationId="{7396B50F-E98D-2A44-BB2D-B9F3C6610EF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35" creationId="{B1ACF302-575E-BE0C-D699-9035FCE4952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36" creationId="{0262FC5D-CC51-6DDA-F16B-631565F5C87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37" creationId="{EE203EF9-16C7-4C13-F618-7CE4B8CEEE4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62" creationId="{7AF3BA72-1BC9-B559-A889-EF2DF127C25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63" creationId="{5D2FE531-D539-FD58-6A87-3F2C094C928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64" creationId="{E0B8175C-C3C9-8226-D70C-AB20F9D8095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65" creationId="{EA5F8A2A-87ED-B615-AE81-45217A3757E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66" creationId="{8EB12114-B0A8-8A4B-0791-509D0E7A445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67" creationId="{8117D300-1419-0E19-ED93-E069FA9693B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68" creationId="{117F7E04-0FA1-878B-3355-CD907454B0E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69" creationId="{E1A9E2A8-3BBB-75AC-6535-B9241D2E7C9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0" creationId="{FD2ED9A9-0A4D-F41D-5E83-D1497E7B0E3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1" creationId="{53252E37-984E-F674-209E-2ADF7255833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2" creationId="{E26E477A-EB6E-DD09-2B84-9BE0159E824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3" creationId="{AA387601-AAB5-37DB-3B5C-5A3FB1EE739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4" creationId="{AFEED01E-FD58-852B-060B-BA12DF7AF40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5" creationId="{D07DDE5C-ECF0-1EAB-665F-A3A0398E1E4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6" creationId="{ABBDA028-8A4D-E9CF-4BA5-C5C9296B265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7" creationId="{B57759EB-5A63-6A02-E53D-389DDF71DFB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8" creationId="{A9CCB3E9-6321-5748-FB4A-F505AAD5996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79" creationId="{E2F2E906-438A-8E91-C6F6-885482B5204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0" creationId="{13A25F33-D365-31AC-1913-1E61CD75939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1" creationId="{3E00DCDB-CE16-79DB-D5F2-546AC63CA38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2" creationId="{C2A49FED-2ECD-3ED1-C43F-A9A2FEDFFC5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3" creationId="{FFD7ED60-C622-ED85-CEDD-08CE005638B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4" creationId="{86F94439-07D5-06AD-7710-52C609687AA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5" creationId="{1FF9F044-A0B9-16F4-D431-FF342AE394D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6" creationId="{D5DEE459-6AF9-2B4B-CBAA-EF76A1E5A2A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7" creationId="{7CD76013-6977-ED8C-1605-2AD321F9DC5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8" creationId="{6AFBF5E8-28AB-2A51-E279-2D4AC686EFB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89" creationId="{FA3115DB-FAAD-70E1-A8CD-546CE5B3099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0" creationId="{9104FFFC-B975-573C-F8C7-EC5A22428B0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1" creationId="{D60DE633-0B10-C65A-5DC3-641D3866320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2" creationId="{5C96FCD6-7013-2F14-90CB-62419C5CE05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3" creationId="{FE1D8B8B-1204-3D79-1193-E4C17F2297C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4" creationId="{1305E20E-2E5B-3433-24CD-D2BCC07A16F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5" creationId="{CB159AF1-6D24-A0CF-AFA9-8C6F813801B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6" creationId="{8F6C8039-23D2-21F2-816C-E0E67BA0832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7" creationId="{1CFEB499-712A-5A4E-4861-055E4F8A596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8" creationId="{AC58F52B-2FEF-4A4D-D4E1-0452D2E9C15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199" creationId="{82B528F0-1813-6398-E5A6-CF34D0569C7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0" creationId="{8E13D888-317C-65AA-7289-8F5DA95C19B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1" creationId="{593FFDB5-B892-1F0B-33F3-0E67737FF57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2" creationId="{9C9F3EB3-6D15-DC29-5FC7-72931694B0F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3" creationId="{BBEEA867-8806-D44C-E9F4-62D308CAECE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4" creationId="{C1016E92-3A0A-3106-CA7E-97118B04F7D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5" creationId="{4B3588ED-4159-707E-D014-BCA1CD639E7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6" creationId="{9D47253C-9764-0C78-60C5-AF0C28F0F02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7" creationId="{1405E52C-1274-D85E-7B30-C267C11011B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8" creationId="{E45CF276-B6D3-DE8B-C1C6-FA49664B309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09" creationId="{E1E9CCC8-8E83-9C6B-F35E-594D8392E39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0" creationId="{240929A8-F2A2-40E6-DB7B-663DB04E2B2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1" creationId="{B2FB12C1-4A98-0399-1223-D6686163E27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2" creationId="{E9C4F88B-AD43-C263-A8FC-C130165ECA5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3" creationId="{A46D9365-F722-E58E-2F7F-D1535985FDC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4" creationId="{4357AEBC-BD56-C327-4AEE-C859B79FCCF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5" creationId="{E200359A-CF13-6CBE-7D7E-6A2799A1782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6" creationId="{37CB7DDD-F23A-C524-2C5B-B1C1E675016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7" creationId="{3C3EA1E5-645C-ACAA-20B0-5BF9033769C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8" creationId="{8646242C-8FFA-D146-6ECF-2EF1549D463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19" creationId="{02520EB1-0E99-8FC6-C3D6-A3B3A182462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0" creationId="{6BF363BD-B633-454D-A00E-BCC68FB7836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1" creationId="{124A85F7-25C4-7059-EC53-930B6BAFF6A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2" creationId="{266A9A04-2500-0BA1-E04A-33B91734AAF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3" creationId="{2ADA7402-2279-2023-0091-AEC7D04A5C9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4" creationId="{E79FAA47-5826-1AC7-0B21-E44DFD89629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5" creationId="{6B5AA0F3-3FBB-87B1-ABFA-7499FDB4311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6" creationId="{07C607E3-D25D-452C-3839-1B1F1E1B875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7" creationId="{B6191C25-E73E-1777-786B-6ACD3AD0996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8" creationId="{CACF1E61-4498-14C2-6465-0BC21740698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29" creationId="{9DC26086-7131-233D-FA4B-9CFAAA7C0C8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30" creationId="{C013DB79-726B-5787-7FFF-15E7D190292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31" creationId="{D6C94EA3-4A5D-0D54-A185-353FDAA0B0D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32" creationId="{0F7B1DA6-49B3-2269-FC35-5FC3D9E08A0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33" creationId="{96CA9407-772F-330D-4E4C-0A3E0815086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54" creationId="{709691E8-D151-AA1D-F615-443B60218E4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55" creationId="{698BAFE9-B53D-C266-1A54-72E97BC7A58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56" creationId="{D6A99C07-8CD8-D977-6324-13B8DEC0D94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57" creationId="{E4509579-0594-B334-2E75-E1A4066FF23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58" creationId="{1131D516-78A2-43C3-95DB-28EC6C841E1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59" creationId="{06275542-45B9-B2C9-A5DC-80CB6D804E3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0" creationId="{6A8B7A9D-524C-20A7-43A4-7E6CFE8E0CE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1" creationId="{F2A8EE75-8593-0D8D-CBA0-8F0F69737B4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2" creationId="{B27B0218-184D-5E6F-1EC4-D5DE2163F47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3" creationId="{EAB038AF-64BF-02A6-121C-C6E88F805F2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4" creationId="{456C664F-88DE-AED4-766E-2BD0CF69245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5" creationId="{0936FD81-6D4A-849A-F078-4FABDB66AEC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6" creationId="{3D92D51D-45E8-2BA5-C5C2-17D2A796FFC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7" creationId="{3AAF503B-8F49-4140-BE5C-93AD1E0C034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8" creationId="{481E8D00-0B1B-E51B-82E0-139C1435E22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69" creationId="{27A72235-4FF0-FE64-9151-AFF3DD0B15A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0" creationId="{5DEDA659-F357-EF0F-653D-C8FE5D57F43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1" creationId="{B91415E9-501B-62B1-1E86-B56E08B9228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2" creationId="{9BEA43CA-5E1A-5040-9702-A635ACAD69F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3" creationId="{5CCB8DD5-5FD7-1EEB-0C55-51E585338B2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4" creationId="{C7262588-7286-14B1-7F22-289CC2E5B3D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5" creationId="{64FB1BAC-813D-9EBE-9BF5-9C619568C3B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6" creationId="{B3DE0C05-3845-54FA-C8BB-1B748EA11F1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7" creationId="{AC8B9E10-C650-48A9-7421-38B49F7514E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8" creationId="{FDB033B0-A833-D591-A576-3028A8EF5A4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79" creationId="{F468327A-8576-F236-717E-AE35A9406DC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0" creationId="{A2CB15F4-66E6-DA32-3AB8-EEB6AF255E5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1" creationId="{58B5672C-3977-3390-7C0F-37266434F83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2" creationId="{4F03C559-6F81-2ED9-581C-F548BCEF12B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3" creationId="{73C91462-83F1-0FCE-9CD3-A2F5F07FED0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4" creationId="{05735ABB-DA34-E664-ABFE-08997646EA9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5" creationId="{4CB7A718-3C63-F56F-0D78-D09E1E10D13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6" creationId="{DE67F2A9-63BA-1327-BB73-2D3B6298E09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7" creationId="{F2A08432-9F7A-8EE1-C6CF-CAAC6CA8B40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8" creationId="{9A3422B9-36A2-8A6A-5F18-072DE875CBD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89" creationId="{4AA0C57D-19DC-7766-D7A8-63D564D3565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0" creationId="{2CF00C84-8AD2-438A-F18B-F39B9CF7EA7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1" creationId="{289FBC6B-AABA-7E48-356F-8D19EBF004A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2" creationId="{60438068-3E6E-9A4C-B84A-60E0A4F188D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3" creationId="{2F7A7B70-2681-B457-2277-518A2E788F2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4" creationId="{90C6D5CD-9624-0467-EBC0-AA6BE5E704B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5" creationId="{E3F55064-6E1C-EDCF-8A2E-A9169FF8CE6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6" creationId="{A316C5AA-0114-707E-9C69-76D2B517F69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7" creationId="{5056A8B9-77F4-1015-CA60-76556F75819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8" creationId="{C8947850-3526-5006-ED3F-FC243121488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299" creationId="{389C5D17-BAF6-5E99-9E31-B2CABFCAA6A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0" creationId="{B5284904-1250-70A7-2CD5-BC0904FE2C3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1" creationId="{836F47C1-46AD-9791-EFF6-1B9A6DFF761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2" creationId="{FC94A812-C701-EA2B-BB5E-2E085264CEC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3" creationId="{A254B34D-66E6-13CE-8BD7-AED6487A1A9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4" creationId="{7FDCBA4C-5C50-D4C6-2FF9-4875D427391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5" creationId="{8C851AEE-97F6-9751-7BED-6637D38ACE3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6" creationId="{AB60F385-EFAA-1E48-271F-07CEEE62AAD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7" creationId="{5CAA227C-9A90-B705-E277-F2DB7A5DECF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8" creationId="{82CDA254-CFAC-9F13-5206-DD6B6768B69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09" creationId="{031D9B50-E69B-C799-2F47-FABB8425F6D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10" creationId="{D835E405-87F4-639A-387E-CDEDA99CCFD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11" creationId="{5AC3BD53-7BA4-4D32-5B8B-FAB3704D26A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12" creationId="{CBDCDF2F-6144-BC1E-2B05-D1F632FFA72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13" creationId="{988680B9-AAC5-0502-3BC1-93369DDD8EC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38" creationId="{A20CE336-4E61-9421-D704-C5AF933E0D1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39" creationId="{91876C9F-6941-E30F-67FF-512AE14D7D3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0" creationId="{420FBFB0-218E-3D78-C9EA-8CD5EABF200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1" creationId="{CCA086BD-BFBF-34E4-257D-B291AB0438B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2" creationId="{62BEE6FE-DABA-008D-BA65-D455A8CFC2A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3" creationId="{341DDAC4-0A5F-F9A3-DE89-EAAD481008F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4" creationId="{AAFC8DCE-2558-7543-8D10-D88CCB1C266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5" creationId="{8145F53F-DBB8-4D1C-4B6D-52A4DE62269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6" creationId="{6426867E-DF8A-4C95-A9E3-0DE45AC69D5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7" creationId="{751F63A4-2086-BE57-8CB2-3FF427D7BB4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8" creationId="{58468F18-F834-2A10-053C-26EF5F31CE5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49" creationId="{52235063-8BE8-8650-6B57-74D42E2943E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0" creationId="{9F452954-2B53-7FA7-4607-D584FC8C51C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1" creationId="{697E4CC3-8417-0287-AD9A-4A1DC475E4D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2" creationId="{52B9F542-2FDA-1FC7-8350-A7FE010D23D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3" creationId="{85731C10-67BA-DE5F-45D7-0A0615DB3C0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4" creationId="{C86F8DC9-3114-73BF-EFE1-E122A640EFE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5" creationId="{9B8E6743-6F4E-95DD-A4A3-F00297EBB1D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6" creationId="{762513DE-605C-6466-8678-13FF0CB415E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7" creationId="{531431BB-9FD7-E54F-DD08-797103F4A48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8" creationId="{6589030F-86CD-B07A-53D6-2C3BE6AF0E4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59" creationId="{480DB217-4903-D2A9-795C-C4F6B6AC807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0" creationId="{27E704A4-6252-384F-A18C-44B69A6EFC4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1" creationId="{5F00B06D-A796-EB39-1BC0-F9B907CFFB0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2" creationId="{BFE44ECA-AF86-3D63-2A35-C90FD65A250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3" creationId="{F3ED5744-4D02-C6FA-1A07-08D441A99C2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4" creationId="{6B6DAEB0-B69C-AAE8-9C76-BB033907532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5" creationId="{F3F4DB71-63FB-4BDA-3DE3-DD2D71FBDFF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6" creationId="{B072A4B0-1A01-344D-753F-2030F80F5D3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7" creationId="{4940D835-E3BC-506D-C219-25913833F86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8" creationId="{9A27135A-8E7F-20DF-B2A3-623D4B920FF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69" creationId="{2D916132-175F-C3C6-3F78-2D30C693ED0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0" creationId="{0794C0C8-FE11-781B-F4BF-E4400F7C23A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1" creationId="{ECAD5526-AA7D-D8C1-8908-0EEFFF1928E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2" creationId="{F520820C-596D-8DB7-4CDD-33D5D5D94B8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3" creationId="{26429C20-619A-DC5D-2C95-FCF165306BB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4" creationId="{6BAEEC18-F229-0110-3165-120239A630A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5" creationId="{189AD894-2629-048D-DBBB-188E008B77A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6" creationId="{8A408869-7387-678B-24F4-4F48248B02A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7" creationId="{0B09B230-440C-A0C8-1AA9-A57076FFEFD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8" creationId="{CB2E4CE0-C14A-8AFA-198D-6FDC7E5FCD7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79" creationId="{BE887CE9-CB30-1365-47E4-9CFBB0B4787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0" creationId="{7D42B458-064C-1B25-FB08-2F6A692C852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1" creationId="{8439A15A-225A-413F-A630-43DCFAB4E97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2" creationId="{7C324E95-8D36-8B5D-277A-D363112DB5B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3" creationId="{92308974-E958-3EA6-17DC-EF5F92F337A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4" creationId="{6970F99C-D5C2-3BF6-AB0F-47B30E415E1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5" creationId="{2859E44D-799F-8CA0-2C5C-0ECE48AC0DB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6" creationId="{8632EB6A-238E-E3AD-1947-CEB9F985EB0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7" creationId="{D394E2EC-5F36-9FAC-EEA6-3207CCC4852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8" creationId="{EFC3EC0A-A16D-ECD6-C465-1DF9511F0C6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89" creationId="{91900609-24D9-7AD2-867A-026F7BC4099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0" creationId="{3D814DF9-A761-DA43-B5AC-0449D2CA429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1" creationId="{A43E5020-CE8E-DC7E-BBCD-3B7E4FE1E21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2" creationId="{830970E8-2B1A-C02B-8F11-4E1EC3DBBA6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3" creationId="{F77DEB8F-71DC-2BFE-4EA7-C07FE9ED4B3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4" creationId="{A4447B1B-DCD6-352B-05B9-01B704DE0D5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5" creationId="{29CA88FE-332A-6BB4-1660-52FB0633107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6" creationId="{AC05CB61-ACB1-DFE3-9FEB-D9E07DEF290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7" creationId="{C914FD44-9FA2-A649-CD30-CC18450F1E2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8" creationId="{8453159B-02CB-AEE8-50DC-6328A08734D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399" creationId="{BB8AF72B-198D-FDDD-4B33-2A57DCE56C2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0" creationId="{E74720B5-E8DB-3BF0-F601-D81BE2DC255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1" creationId="{2CD2879A-3E33-B197-AE6A-9762D261203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2" creationId="{5AF492AA-A782-64B3-49FA-3070271E92E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3" creationId="{A33BD1E1-F4A1-3A70-97F9-5C7D0263E35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4" creationId="{E43E13C0-6989-AD33-3B7F-9B028535279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5" creationId="{E0E66C9E-65AF-350C-5A80-818162405E4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6" creationId="{B77DD59D-B5B6-212F-9653-9224FCF773A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7" creationId="{F32D68C0-C394-1EB9-CDF5-E4402DA438E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8" creationId="{4F1626D7-6BBD-8B12-6A65-171291CCAE3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09" creationId="{56475902-470C-8619-65ED-AB86FF6EBB3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34" creationId="{D06ED7B2-C9C4-CC6D-4959-EE0F9091B73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35" creationId="{0CA062FA-9C65-7458-9053-9D2D97134C2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36" creationId="{EC537DE7-D764-8B7D-25E9-0BB4136AA52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37" creationId="{03E01A5D-A118-26B5-DF87-8197BCB2B0A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38" creationId="{D4C1006B-D062-B075-4A9A-FA02B002E41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39" creationId="{8C70D09F-A73A-F8A0-DA44-639896518EF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0" creationId="{A3867B6D-1BA0-98CF-D815-B29F4001C7C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1" creationId="{C4EEE772-9862-311F-14C6-6DAAD579761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2" creationId="{BC79EE9E-8A1A-4E9B-A741-C333B601B0B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3" creationId="{065E7D88-307B-EDBE-AC36-4BAF8BF3678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4" creationId="{2C91D764-30E4-5F54-7633-895058BE754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5" creationId="{4B6ED89D-F434-0FF6-7316-1271D409851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6" creationId="{C6689983-7258-6517-264C-BCA06AAEAEE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7" creationId="{CF5CDFAE-A3E3-2CA9-5CD4-4D21B395E33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8" creationId="{EA80989F-7120-5235-1138-F4DD277601D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49" creationId="{6CBB555F-A526-46CF-5A12-4D150888427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0" creationId="{3DF97131-263A-1F97-F7FD-AB5F2268460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1" creationId="{75E846BF-25C5-DD08-F7B7-8AEA7768483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2" creationId="{241CF794-A710-2E9D-9958-907FE2097D8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3" creationId="{98440AA6-19CA-6A86-67B1-7CB07852A7C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4" creationId="{5BBDF08B-79CB-B2FA-7C42-E4AEE02C98F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5" creationId="{12813ADB-8154-9FBD-3243-A1AC7B628B0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6" creationId="{DD5611A1-F2A6-5853-FE53-48F1C609317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7" creationId="{E025188B-E879-B562-3456-CE7168E221E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8" creationId="{06073FD3-2EB3-1BDE-10C1-48E2685312A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59" creationId="{E6675CD8-97E9-2FBA-70B3-8C3EBD31730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0" creationId="{45493E07-4C9B-9C2B-DBE4-8D1C7A7CA9D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1" creationId="{610872CF-7B86-5B4E-DCEB-41A68806147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2" creationId="{5472704D-713B-CCC2-9FB8-C329E80A297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3" creationId="{8898113F-BF8B-C212-43F2-8E26D257908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4" creationId="{A7AE6019-6A3A-F549-0A25-71BB0C5549A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5" creationId="{F51DB096-B5BD-9120-5938-D0BB173F97A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6" creationId="{6AC3D6BC-9313-F27A-5642-47E2D5FFD1D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7" creationId="{2C6B1981-0C9C-AA87-5F01-B558B7A1AB4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8" creationId="{278124D7-4CBD-2F99-305D-075ACA29626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69" creationId="{24376D0F-BE03-6BF9-21F6-37A342F451B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0" creationId="{BC64911F-E251-F396-3172-E67C93025BF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1" creationId="{D8CE771F-8D04-6EED-4ADD-0D0BAC08028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2" creationId="{74C16C13-7F57-F124-00A8-17904313827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3" creationId="{B0F65AE2-D768-CB65-3A02-5B37B226FF7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4" creationId="{FBE6E6FD-0007-AB9C-FF2C-818FFD6F04C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5" creationId="{D56FB7D4-1664-CBF1-93B5-B9CB5A1A65E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6" creationId="{2C4A810E-8F1E-D082-2DA8-076EBBC4334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7" creationId="{1A733A5D-BEB3-2F6F-4894-C901ED60941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8" creationId="{46600FC5-1275-5F1B-4BA3-8F7450F0732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79" creationId="{0BA7215A-A8B0-915F-67CA-62253959C04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0" creationId="{E0E91C77-9607-664B-8AB7-DE9AA4B3394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1" creationId="{859AFDF8-3125-851D-20B8-DE7F495ED65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2" creationId="{8F675E56-EDC9-8921-39A6-0AD5AC7F12B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3" creationId="{9AE1AED9-949B-1151-ED88-1A92D43B9D2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4" creationId="{6D5ABB8A-5B6E-1827-2BFC-6071ADE1234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5" creationId="{C8DF0D45-9DB4-298B-1117-9D955FC093A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6" creationId="{C66269C4-96AE-3569-09D4-2826F9DD9BD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7" creationId="{2CBE5768-824C-A6D7-852B-9D1C9547FE4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8" creationId="{DE116D42-A5CD-03F6-CE1B-7C389E549A2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89" creationId="{31B13951-90DA-F098-2F55-FC19556FFCC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0" creationId="{E93E84FD-3E00-5BEC-8FEB-725E5F9ADCA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1" creationId="{4E43E12F-AF9D-FF4D-03C0-566B87CD51E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2" creationId="{68C9F734-BEC3-5EC1-A83E-EB58D983175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3" creationId="{FBDE8C28-35B1-1CF6-512F-599350F5485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4" creationId="{5D68DA2E-589A-42C2-3D2C-7AD12427180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5" creationId="{2F60A292-231A-0ADC-A188-9BEB4168453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6" creationId="{3BC56DA6-A7C2-A50E-7143-4E11D501EEC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7" creationId="{6B8D669B-2289-218F-A432-CF5DBEEAB78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8" creationId="{3E1DDB2F-395D-6EB0-0E6C-1938D7F22E2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499" creationId="{6F1DA9EF-6163-0159-70D1-733ACE214F4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00" creationId="{8186C1AB-32C0-82A2-BD2D-3244174F771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01" creationId="{1BAD16F3-9CBF-D154-920D-BAECDDDAAF2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02" creationId="{0AC1B111-2921-9743-5343-67C14552209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03" creationId="{06D5D625-76B7-7945-8CC9-0D6F9C2ECF4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04" creationId="{C6454714-7470-1FF9-B903-EE550331CBF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05" creationId="{66420732-32BF-023E-95A6-B67418FAE7D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0" creationId="{28446D35-1542-8E9A-6358-91A8E218897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1" creationId="{4855EF7D-FDD2-352A-E861-9C70C750224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2" creationId="{62339EEE-AC48-D34C-3735-90D25010FBD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3" creationId="{A028FDB5-0885-4BC3-FEA3-188FA2133B7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4" creationId="{CAEE0BBE-F330-BB4D-F196-FA8A719F06D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5" creationId="{D3213BF0-AE94-AC03-1BAC-D1B58CA2F55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6" creationId="{2FD08A59-DF10-D2F2-FE5C-2CC6FC194F4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7" creationId="{5B9D7418-2922-14FB-6057-09714723225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8" creationId="{20BD7FB8-6797-EB94-DE83-92428FB99A4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39" creationId="{C5890332-0175-799B-0E5F-A006621B0EA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0" creationId="{37FA9FDE-3574-9E06-66BD-7D663A70EC5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1" creationId="{161C6EEA-C3AD-1530-013D-274DE993468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2" creationId="{37EEE1BF-6CF1-5D53-01F6-EF7429EA793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3" creationId="{374D963F-0532-D872-77CC-CB127C88A1C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4" creationId="{DA8B1035-EF0A-6C88-D40F-042B39143E9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5" creationId="{CE7562B2-9531-C114-B053-675F46F2CB0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6" creationId="{744C9C4E-6B5C-DD8B-1CDA-18761C007F3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7" creationId="{318228A9-F164-B9FC-1A29-9B7F1720898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8" creationId="{8F5C7B6A-A24B-FB75-4B6E-E398C461614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49" creationId="{D5D11767-D0EA-7C8C-BEB0-8C2F4744208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0" creationId="{CF97AB78-ED4D-C5BA-5EC2-1F16C4A6BDE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1" creationId="{252EBF08-7CE5-67A6-0F1D-28B3FBCEEBF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2" creationId="{806AE063-D75A-3357-5844-C5E9634D95F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3" creationId="{D41127A1-E6C2-3D92-2FAA-E0F1E4259A8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4" creationId="{A07EA2C7-C730-7BDB-4787-62AB2FE59BC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5" creationId="{E9E71D0F-2E79-6FE8-9DC0-BDE4A5FFA41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6" creationId="{EA890EC1-9460-A354-0BEE-19980DAB460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7" creationId="{8BF2BE31-5B5F-6726-FE2F-7336B686227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8" creationId="{187354B4-9062-5ADF-2C96-00BB3CD3DF7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59" creationId="{7BFB09F0-F14C-E46D-43EE-49E96E2A7A1E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0" creationId="{264231EE-757A-228B-E49A-38CED51789D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1" creationId="{3695410F-03A9-FA0F-F078-3EA10BC1A30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2" creationId="{2CD2EF86-8C4E-3FA4-5380-1F650B34750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3" creationId="{F9CBB1C2-342B-A107-B31A-E7CEE658AF9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4" creationId="{4D895C06-E160-E77A-6BD0-CCBE2B49B04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5" creationId="{987FEBA0-499F-779F-0072-A2E05B0A437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6" creationId="{4EF01431-CA7B-4052-5844-300EB1A4C35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7" creationId="{40F79659-F39A-DF7C-737E-CF03E12112F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8" creationId="{505E9F30-F373-4D6C-41D5-70C0531E827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69" creationId="{A8F5E6CE-1644-59B6-FDCD-7BBD88F7DF0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0" creationId="{3DB0AD8E-BE88-F348-6A97-1F5325FCAA5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1" creationId="{29FC45D9-3F79-8A2D-8631-811148A601E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2" creationId="{FA4080D5-1A93-70C7-13D6-94B751F5397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3" creationId="{64DFC7EF-09DF-F510-3252-8BF6F1770A5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4" creationId="{3D4B3596-7DC3-277B-E486-8E2B7489FD9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5" creationId="{E81BD4EF-CD3C-E5D5-0451-E887EB44868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6" creationId="{B6C80208-9FFE-4378-7C7C-B0D7B1345C6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7" creationId="{C16A7857-3BEE-23A8-B0EE-7CC7E29A324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8" creationId="{E92ED06C-90A6-7C66-8146-82FBB5C59BE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79" creationId="{F70E227D-3DDE-88A5-0A3C-492C95D1FF3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0" creationId="{5D3A57BC-92C0-3E2E-63E2-CE3C1E2CEF77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1" creationId="{850875A0-9244-6864-6D1F-E3B02081BA89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2" creationId="{D2C51C86-1237-EF0C-5232-1835BA614A92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3" creationId="{2066AE15-0F31-95ED-59EE-6E5F94D6429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4" creationId="{7F1355B5-43A6-A0D9-24EE-321B9FBF041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5" creationId="{15C14390-FC2A-051F-CE95-8C07188ACB71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6" creationId="{B27B1019-9BEE-1040-55BA-6EB19CC5ED3A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7" creationId="{CC2EBF96-E0C0-E1E4-2119-2DB5A7EAA8C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8" creationId="{269209CD-EBBF-ED6C-A404-2FE5DECA3AD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89" creationId="{1AC36543-513A-0827-D907-C5EFF094578F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0" creationId="{019C0023-602B-B23B-903F-CCD7473AC98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1" creationId="{AE593EA9-F180-4346-4166-C4214476D44B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2" creationId="{0FA127D1-13F6-00DC-54E0-76FA605A90E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3" creationId="{F27E3546-E779-2AB3-5593-DD379E3776B3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4" creationId="{DD8D14C9-D2D5-3628-7CFC-A6B6BEFC29D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5" creationId="{17D2721B-D885-C8E0-2F02-09F8B0927966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6" creationId="{F95ED052-9D8C-E537-AB43-38DC04F85035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7" creationId="{E49A859B-75A1-7DDC-D8EA-466F99EFD69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8" creationId="{EF13F34D-ADD4-75C4-566C-DAB9E69CD6F8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599" creationId="{0DBCFFA4-EDB7-7B94-5568-09487F802A84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600" creationId="{916F2B82-7767-5E59-986A-ACACC119DCF0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601" creationId="{015F5561-1D2F-DB84-38F7-BC3256D7C32A}"/>
          </ac:spMkLst>
        </pc:spChg>
        <pc:spChg chg="add del mod">
          <ac:chgData name="Brxx Micro" userId="ce3735d86a4d1024" providerId="LiveId" clId="{6AB5830D-B3CA-814C-BBCE-FAC61EE47316}" dt="2022-11-28T07:30:38.067" v="292"/>
          <ac:spMkLst>
            <pc:docMk/>
            <pc:sldMk cId="2628426680" sldId="262"/>
            <ac:spMk id="602" creationId="{372A3CCD-FF65-9A30-F539-19C5D3FC2429}"/>
          </ac:spMkLst>
        </pc:spChg>
        <pc:spChg chg="add del mod">
          <ac:chgData name="Brxx Micro" userId="ce3735d86a4d1024" providerId="LiveId" clId="{6AB5830D-B3CA-814C-BBCE-FAC61EE47316}" dt="2022-11-28T07:30:38.067" v="292"/>
          <ac:spMkLst>
            <pc:docMk/>
            <pc:sldMk cId="2628426680" sldId="262"/>
            <ac:spMk id="603" creationId="{1D1630D4-A176-577A-2292-AA7832708F75}"/>
          </ac:spMkLst>
        </pc:spChg>
        <pc:spChg chg="add del mod">
          <ac:chgData name="Brxx Micro" userId="ce3735d86a4d1024" providerId="LiveId" clId="{6AB5830D-B3CA-814C-BBCE-FAC61EE47316}" dt="2022-11-28T07:30:38.067" v="292"/>
          <ac:spMkLst>
            <pc:docMk/>
            <pc:sldMk cId="2628426680" sldId="262"/>
            <ac:spMk id="604" creationId="{2497873E-535A-E142-0182-C850ECC9F816}"/>
          </ac:spMkLst>
        </pc:spChg>
        <pc:spChg chg="add del mod">
          <ac:chgData name="Brxx Micro" userId="ce3735d86a4d1024" providerId="LiveId" clId="{6AB5830D-B3CA-814C-BBCE-FAC61EE47316}" dt="2022-11-28T07:30:38.067" v="292"/>
          <ac:spMkLst>
            <pc:docMk/>
            <pc:sldMk cId="2628426680" sldId="262"/>
            <ac:spMk id="605" creationId="{A4767BD9-6B3C-0EF1-6299-25EA10CBDCAC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608" creationId="{F319281D-ED8D-AE93-4334-88EC21FD4C8D}"/>
          </ac:spMkLst>
        </pc:spChg>
        <pc:spChg chg="mod">
          <ac:chgData name="Brxx Micro" userId="ce3735d86a4d1024" providerId="LiveId" clId="{6AB5830D-B3CA-814C-BBCE-FAC61EE47316}" dt="2022-11-28T07:30:37.094" v="291"/>
          <ac:spMkLst>
            <pc:docMk/>
            <pc:sldMk cId="2628426680" sldId="262"/>
            <ac:spMk id="609" creationId="{84384FCF-B826-91FF-1822-D04C0503A370}"/>
          </ac:spMkLst>
        </pc:spChg>
        <pc:spChg chg="add del mod">
          <ac:chgData name="Brxx Micro" userId="ce3735d86a4d1024" providerId="LiveId" clId="{6AB5830D-B3CA-814C-BBCE-FAC61EE47316}" dt="2022-11-28T07:30:38.067" v="292"/>
          <ac:spMkLst>
            <pc:docMk/>
            <pc:sldMk cId="2628426680" sldId="262"/>
            <ac:spMk id="610" creationId="{716290D2-D387-4BF0-E269-FF00BF52502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15" creationId="{F9E53C65-2B79-3961-8036-7E4AF8E8D02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16" creationId="{12D8A290-EC39-B335-4325-475B7764F47E}"/>
          </ac:spMkLst>
        </pc:spChg>
        <pc:spChg chg="add del mod">
          <ac:chgData name="Brxx Micro" userId="ce3735d86a4d1024" providerId="LiveId" clId="{6AB5830D-B3CA-814C-BBCE-FAC61EE47316}" dt="2022-11-28T07:31:01.976" v="296"/>
          <ac:spMkLst>
            <pc:docMk/>
            <pc:sldMk cId="2628426680" sldId="262"/>
            <ac:spMk id="617" creationId="{E9AB9065-2B76-DD30-064E-4892910721BC}"/>
          </ac:spMkLst>
        </pc:spChg>
        <pc:spChg chg="add del mod">
          <ac:chgData name="Brxx Micro" userId="ce3735d86a4d1024" providerId="LiveId" clId="{6AB5830D-B3CA-814C-BBCE-FAC61EE47316}" dt="2022-11-28T07:31:01.976" v="296"/>
          <ac:spMkLst>
            <pc:docMk/>
            <pc:sldMk cId="2628426680" sldId="262"/>
            <ac:spMk id="618" creationId="{B9D67EA4-8787-61D9-439A-D112D0C7FA8E}"/>
          </ac:spMkLst>
        </pc:spChg>
        <pc:spChg chg="add del mod">
          <ac:chgData name="Brxx Micro" userId="ce3735d86a4d1024" providerId="LiveId" clId="{6AB5830D-B3CA-814C-BBCE-FAC61EE47316}" dt="2022-11-28T07:31:01.976" v="296"/>
          <ac:spMkLst>
            <pc:docMk/>
            <pc:sldMk cId="2628426680" sldId="262"/>
            <ac:spMk id="619" creationId="{50011465-2606-7FEA-F334-70931666553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35" creationId="{1FFDE40F-1A1C-5B41-E1DB-BF1A8A94289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36" creationId="{83F2BF7E-D8A5-262C-B919-32766D10633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37" creationId="{729C187F-06E2-C4CE-15B5-6FA80EB1048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38" creationId="{CB38D1D9-5EA0-4444-3478-8E5D38C0224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39" creationId="{FA24C8E7-C944-4CE6-4B25-0A796C6175F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40" creationId="{E4350022-7BDC-9EF3-33FB-31C920E9CEF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43" creationId="{8F7CB80E-7141-EF4D-1252-E7BA4464687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44" creationId="{1955CEF6-FA16-A184-68BE-07CEDB6A22A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45" creationId="{099C91C7-408C-C3BC-31E6-D8A23DA4E21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46" creationId="{D6D706E4-F50A-40BD-5FF6-F4C27770275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47" creationId="{D31B6211-5A64-C8D1-D5FA-CF581619F78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48" creationId="{74F778C1-E477-A213-C342-269D287E564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51" creationId="{CC6217B2-9148-3717-08E1-A7A4F45863A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52" creationId="{9B04A237-9B88-BFC1-DE13-83E6D6F28EE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53" creationId="{2865F8B4-D3CF-F380-A243-471FE06C4FF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54" creationId="{94EACDB7-7B1F-1D0C-6389-0CB698DC672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55" creationId="{7C07CDD3-A552-D155-3866-20EE6ABE652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56" creationId="{FCD81785-84AD-3DCC-B30C-191D81ED6EC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59" creationId="{7D714B46-21CB-1335-41F1-DF11F4194E9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60" creationId="{429734C6-0396-EEB0-C721-488F9849992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61" creationId="{D4D7A6E5-C09C-8957-27A8-AAAC0390840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62" creationId="{829B1F48-BF1E-BCB9-B89D-F406D952604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63" creationId="{F5889C2E-D8D4-C492-8057-E6113364F84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64" creationId="{FEF59E25-1338-7B07-76C7-5C1EEACDA42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85" creationId="{841C88A4-75C0-F9EC-CA5B-9668A6D332C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86" creationId="{CAE8B98D-F125-B7EE-F0AE-4D67876DB19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87" creationId="{619B16DE-8D75-9396-98FC-5FEC09CC1AA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88" creationId="{37498E4F-825B-4691-EA15-FBB04A3E0D0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89" creationId="{862F094D-7921-15B5-EAC2-6775AAA2DB3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0" creationId="{695AE445-8208-78B6-4228-C440C031D66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1" creationId="{307301B8-5AFB-D31E-9F90-F068F261110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2" creationId="{AAA7E44B-FC01-5D45-ED9E-EB83768999D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3" creationId="{E149FAF3-15D4-C8F4-BA98-4CB8F1BE8F7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4" creationId="{4EBC8081-7576-BE0E-9ED8-8A7C2CDBB46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5" creationId="{015D2DD4-8AA2-030C-8B49-C441F5C4674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6" creationId="{DD13F36C-A53C-32C0-E144-0B705FB6673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7" creationId="{7DC84D16-AC7A-5968-18A0-E1DC1ADB6D3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8" creationId="{1F303041-69AD-28EA-956C-7DC70DC0E39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699" creationId="{7F243141-C3BB-C455-5CF7-AA4C7126569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0" creationId="{AA59C747-10D1-46AF-BED1-B0701789A25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1" creationId="{F5AE4675-A477-9250-7C75-A3C4EB49DA0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2" creationId="{4023DC84-92E1-CA27-5934-0150E75DEB1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3" creationId="{3216B54A-0B48-AD25-7F49-D059E61EECE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4" creationId="{8174A160-2A63-8F4C-562A-603E83BE733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5" creationId="{139FE903-E4AC-7BEF-6548-262BA1EB025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6" creationId="{9CBE44B4-89D0-EECC-5DD0-14B81DE9505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7" creationId="{775F3896-438B-5F96-EC30-9AD980FBE5A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8" creationId="{28F2EFB5-0A1B-27C4-8456-27BB99D152C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09" creationId="{89882BAA-BDFC-142C-0C14-B9304082E68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0" creationId="{28B36C78-BB49-2912-FB68-AD50A6B157D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1" creationId="{BF681818-1784-C34D-13CA-DA95C989024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2" creationId="{6E87E912-5A88-991E-949A-63191868019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3" creationId="{D122F3DB-D61E-F55F-20C9-8AEACF580DE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4" creationId="{AB3313EC-4FE3-697F-5172-951C6A7D36C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5" creationId="{5AADD884-1E8C-0CFB-85A7-CB6003A76B0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6" creationId="{AE61F700-DFCF-EFA1-1FBF-A8C00C8599C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7" creationId="{AC9EF3EF-92A8-91A6-0E52-BFF0AA3D111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8" creationId="{ACB63884-E3A2-C3B9-8E4B-81FE6DA639C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19" creationId="{94411174-6A59-274C-4A90-52FBD8B680D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0" creationId="{061F8735-66B7-D28E-79D4-808CB781D08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1" creationId="{CD9CDB1D-DC46-A2FF-D218-8C1DA81A881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2" creationId="{E570B204-2594-0C3B-2F52-3ED53A744E7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3" creationId="{841A4756-ADCB-7840-D5E5-A5DC716CF98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4" creationId="{33F76B5C-4CD0-0A4F-E3C4-8E42C53BC47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5" creationId="{03135667-E3D4-64B9-CDBF-FC9199075E2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6" creationId="{CEA0F084-71B6-2B32-93DB-36879C5A4AD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7" creationId="{128F3EA6-74A7-F721-37AD-AC1FCD7D8C6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8" creationId="{467B5F7D-2558-CD19-9CBA-12F737B43AE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29" creationId="{54C3E859-B388-B175-9EAD-117C4B89A5F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0" creationId="{1D19BE68-9D53-5FC0-A25E-DB5FEAA85D3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1" creationId="{650B8B67-FBF9-6EC0-6045-1D4E600CD42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2" creationId="{80303C43-3627-10EC-5FE0-85089EF64FC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3" creationId="{1A68259B-A23B-A61E-125A-09D2C169CCE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4" creationId="{10CC7500-04E4-0621-BAC1-5320C3D460D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5" creationId="{7D660A09-E6C7-0D77-58EF-2F7B3313D50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6" creationId="{C6DBC867-FFB3-DBEA-C21D-A565A9DA677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7" creationId="{2C47B31F-1CC6-F9F0-19C5-AB1AAEA53BA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8" creationId="{11E90D20-6E00-4EA3-A3D5-80030D09471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39" creationId="{9EFFE53B-3B3E-D5A5-D87C-295E0971793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40" creationId="{5756B9F5-FF69-E3A3-536C-BC509F06033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41" creationId="{D754510A-4776-FA5B-A52F-E2F62541E18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42" creationId="{4E9DCC02-3FE5-4EDD-D83F-4761EF66A43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43" creationId="{06C11FF4-74BD-3195-06C6-BD3CD731F38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44" creationId="{9EB640B7-9800-ADE6-AFA2-897A74C488F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69" creationId="{A92B72FA-DE8E-FE12-0A04-6C4FF78EFE8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0" creationId="{11020A97-C524-48A1-A9A0-095F5037C87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1" creationId="{3C30850B-ED48-4279-6597-8F825AC95C5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2" creationId="{7163B4AC-4407-0E99-E940-C36C3509147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3" creationId="{2479EE3B-0BF3-CE8A-38B7-CA65353F6BD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4" creationId="{BCB92D39-AE1B-D98E-E3FD-105E5EAF101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5" creationId="{665F57C6-4DEA-2BA2-6822-09D86FD1A29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6" creationId="{54B28E1F-E962-B37E-469A-4FE01E6CF73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7" creationId="{D006810D-8CE6-FCE9-A96B-5FF0A6FB36F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8" creationId="{E96AAADF-3F52-63DE-5027-C61A4C191A1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79" creationId="{F11AA93E-3053-A14F-3D48-A76E4F062CE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0" creationId="{3F7C1BBB-B2B0-0691-09B3-A89BAE4B39A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1" creationId="{3EE72E6B-27F2-B0B6-0090-B0919A0C3D7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2" creationId="{80AD0D7E-73C3-88A7-903F-630C0EE31C2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3" creationId="{0C3BF996-0133-55EE-FA30-E9F9EAB0477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4" creationId="{A53E547A-645B-025E-D19A-953A1979DC7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5" creationId="{3E7BE183-E616-F01F-BDCE-6D8611CFD72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6" creationId="{6442EA05-A81B-D151-A3E0-7AE4FF131DC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7" creationId="{29A09085-B5BF-2F1A-CF0C-F230388FC8F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8" creationId="{5B416C60-874A-DF1F-5D5E-179BF6D5F36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89" creationId="{652D8ACF-A703-FB73-F7AE-ADEEFEF6209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0" creationId="{EA54B678-6EA4-3A6A-A254-B51E59906C8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1" creationId="{AAB20205-FFF4-31D8-348D-2BA20DE277A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2" creationId="{6DEDBD5D-0AD3-C636-492F-8F36A17BC03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3" creationId="{11877FFD-F886-63B9-4C82-0656CC12900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4" creationId="{9C28102F-96C2-D423-BAC9-1702CB36F7D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5" creationId="{88B57F02-86C6-3513-F0F9-7F3C2D88B3F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6" creationId="{DACC6BC3-1D85-FB3E-67E6-AB3795D050A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7" creationId="{AF282390-6645-84E4-821F-C604F337005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8" creationId="{6B9B56C7-355B-F7D2-4E80-4ABBB5C629E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799" creationId="{0BB5A1D7-0FE3-A030-4353-1C6C5282E93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0" creationId="{80C60F49-458A-390A-B8CE-F76F2856092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1" creationId="{C305B0A1-70DD-7AE6-7662-A5206322C57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2" creationId="{4DD6A897-1DB2-177A-2BBB-145808ABC2E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3" creationId="{06B0CCFA-EAF2-6648-1060-732DAE43C33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4" creationId="{21AF7A86-7189-A012-A1C0-1BA0C1B4979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5" creationId="{BB301C39-A540-9CC0-771C-64C7736D623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6" creationId="{841C8C8E-02C6-4504-C691-4F26D4CA0C7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7" creationId="{68C46A4D-FBB8-65FC-8022-DF4E401AFBA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8" creationId="{224F3F4E-3437-DAE9-68B3-91304567A49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09" creationId="{FF30825E-3597-45FD-3017-C46377A9F9D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0" creationId="{1CEE2FCE-6F8D-6440-E396-535AD70EAF6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1" creationId="{6F3014B9-C843-388E-A068-69D43FB380E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2" creationId="{226DE0E0-4AF5-F9F1-FCC8-C0F60A70299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3" creationId="{13F7404A-1D3A-F4FE-A335-C042C76DE7D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4" creationId="{862FF69D-DE19-2A95-89A8-B19CEF8F412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5" creationId="{7E4BE97B-9FE7-2CFD-4645-3507006D430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6" creationId="{9D4D7B8A-C9AD-4F93-E6FC-153A8ACB55B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7" creationId="{8214B26B-2309-FA6C-64B8-E6C59BDA86E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8" creationId="{C0F96273-1FF4-CAFC-9F6B-F2209A53575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19" creationId="{81C0A89B-C9D1-EAA2-F873-5D275C1F79E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0" creationId="{E4365072-3152-EF93-6F38-50692370FA5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1" creationId="{FDEB69DB-5809-F205-BFBC-325C7BBB219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2" creationId="{B79893DD-E8EF-9485-F21D-4D84957B38B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3" creationId="{93C08338-16AA-D61B-C92A-51D59889B5A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4" creationId="{09131107-51E7-C5AB-AA5F-D0171EADBE6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5" creationId="{28B29192-EC8A-91F8-0355-4DD4E854B5C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6" creationId="{81190540-35A8-F06F-2CAB-D2AC4ABB831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7" creationId="{DA0CF5D3-AFA8-87BA-32AC-AF1D5A24277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8" creationId="{403FAC0D-BCF0-5DC2-2B38-72006B17CCE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29" creationId="{D7DA77D9-F6B9-8FF1-9391-AAA61BA0FBA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0" creationId="{341597A1-1F1B-6C73-5195-D4DF1A789D5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1" creationId="{1B49D0F4-1699-45ED-0911-0DB5EFB69AA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2" creationId="{B878895F-F154-3890-0C07-BF817313162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3" creationId="{E819CA38-031D-C314-EA00-340F43AE0E4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4" creationId="{A621CDF9-AF01-6524-3CF8-E0C478FA100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5" creationId="{853CFAC6-3E07-446F-47EA-1DDC738DA83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6" creationId="{7FFA3B97-95AA-861D-A52D-D3E0C54B525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7" creationId="{34D87F09-28F6-B97F-AE07-0926825BD0F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8" creationId="{CE6A0150-5469-BFE1-419C-9E8F13AE8BE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39" creationId="{93AFF755-A961-1473-5434-27F52096C5C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40" creationId="{0A0E6B46-C272-FC25-2756-BCF14843D0F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61" creationId="{54213C90-2E58-E249-EC90-4F101FF47FD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62" creationId="{E001FD2F-EC48-8D92-34DA-EB0213EC30A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63" creationId="{C7E7DCE4-3D82-4586-1F30-FE41954D510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64" creationId="{00D7803A-D894-CA17-9ECE-929BD8172D9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65" creationId="{3C4DD59C-4783-2C10-3F0E-4C511099EDB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66" creationId="{4935AFC8-2C40-8613-DBAD-4D222DFF72D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67" creationId="{DD72DA5E-38A0-0C9E-5147-83E0624AA5E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68" creationId="{14FD67D7-A753-ACED-CFF9-2757A49F1E8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69" creationId="{F7DE42A6-6B88-7BC7-3104-45719096EF5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0" creationId="{D8588F18-B33C-E2F8-08F8-561C70E2921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1" creationId="{A6915268-6174-37B7-0166-6AEDB0E2BBF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2" creationId="{72E38F95-39FA-B8F3-A709-1406AEBC0FE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3" creationId="{2BB30619-DD3F-68C9-439A-5E7B9E4EE5D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4" creationId="{0EA781D3-40C9-8C28-3E97-A00FDF24061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5" creationId="{9C8C0515-9EAD-5E39-6959-54834D23CFE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6" creationId="{EA602804-2526-F1EC-0821-AC16C3755F4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7" creationId="{F905C676-7247-BA39-5D35-4B6CC336B04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8" creationId="{F6EAB0D1-143A-73B4-9E9A-D472835F87A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79" creationId="{55D184DC-CB82-FEB1-077E-88BF1E3A589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0" creationId="{3B715434-0575-E0DD-467B-89828133477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1" creationId="{BA9EF479-19C1-9F92-57EC-C61CD5E45EF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2" creationId="{580F9C84-070D-81EA-D804-59C313D0994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3" creationId="{3609467D-E50B-1DB1-2D13-1A515DB475B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4" creationId="{F51B53EA-8E9F-0E45-D8F9-35364D7C74D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5" creationId="{A10E6DC6-29D7-AE6E-5FE4-AEB7F3ACA16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6" creationId="{2010E0A0-F966-7351-4B57-8A939ADD3F6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7" creationId="{4DB0FF68-372B-BD9F-3678-D19081E6FDE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8" creationId="{AEF32B4D-C5FB-E7F1-B9AF-E8B33A31BEC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89" creationId="{1AE87C15-2B22-5968-EDB8-CE589F847A8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0" creationId="{208EC6B6-2247-1E64-9205-9ED23DD93DA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1" creationId="{941ED50C-47FC-8328-DC77-0D31781EE24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2" creationId="{3E496F81-AFDB-5AEC-DA49-3172A5BE42B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3" creationId="{1AEA4FA5-3193-4EAC-0ED6-74AB3630A66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4" creationId="{E07DF60C-7360-9801-7C87-9908A083974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5" creationId="{B3F52A12-422D-E134-D36F-D073121E4A9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6" creationId="{BC0B9285-D402-8C9D-F4D5-E3BC36844E0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7" creationId="{8C74F2FC-3551-2A4B-1D5C-53655E0F3E1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8" creationId="{311128E5-169D-406D-FDB9-A19914E795D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899" creationId="{9E28ED40-BCC1-D473-0496-1F6681ECF95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0" creationId="{29457D81-1F4E-6208-2D33-E07AA062EF1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1" creationId="{284411DD-00AF-245A-B942-231C84169DF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2" creationId="{E34550A0-CDAC-8356-ACDE-7DAEFED3FDB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3" creationId="{A8A1FE4B-6682-E230-113E-EBCA31FC51E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4" creationId="{290B0183-1E2F-748B-F411-A06B0FE8346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5" creationId="{61D509ED-349A-7EE4-F804-33907B5FDD5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6" creationId="{9C952F0D-7F18-73C7-4E0F-6CA11D47C34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7" creationId="{CAFA3D8E-C4A8-47AA-2513-01EBC4D5308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8" creationId="{5B59D715-F0DB-9AEE-C8E7-FF9C7BB9065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09" creationId="{A1D3069F-217B-982D-0F54-16F3FF379DB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0" creationId="{1003C251-D6B1-9C62-0E5F-57F0F294863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1" creationId="{23F8853A-BA80-233D-3FB9-1588A23C8EC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2" creationId="{E2EE7BDA-9FB3-04CE-D912-510A974E422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3" creationId="{5F1EC9AF-57CA-C58F-83B4-6B76ECB27C5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4" creationId="{7775C2CA-8AB9-D3C3-2E63-7AB556526CF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5" creationId="{E3A005F5-3E7F-4055-FCE4-4578941714C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6" creationId="{992DD693-8234-884C-0225-71377AFF913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7" creationId="{FDF03D33-FCB8-536A-822B-31F6E961E2A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8" creationId="{07B15619-8C53-22DD-30B2-4ACB4C1A876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19" creationId="{74BDBCB6-C9B7-D6ED-0495-D33B1E34696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20" creationId="{5CF83E08-C1FF-D64A-7CF2-16B4946FFF2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45" creationId="{E7A35C54-59B3-F3B1-519A-427C5F6769D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46" creationId="{80C3F6CC-6191-B676-81F4-F56E2018C3D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47" creationId="{BC1B3E1B-A7B6-301C-8BE5-83EC3451E33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48" creationId="{4663B0DF-7EE0-057A-8168-FF7D427B422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49" creationId="{9C0ECBC2-B9BA-4A44-0449-81C924C3844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0" creationId="{4B6FFA88-A851-2652-3343-F7F82DE8A8A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1" creationId="{63D6660C-8229-8EF2-59E1-43E9D688FD6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2" creationId="{40ED1157-6E74-9334-1480-68E17E32460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3" creationId="{8E9ACDB5-0C85-9ECC-250C-D630942FF71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4" creationId="{2DDC58AB-4E6C-8783-E6BD-EEB32237A53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5" creationId="{5940EF6E-13C6-17C8-3365-CFDC8E0A2E7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6" creationId="{481C2B86-8969-F061-6C2B-71BABF9E73A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7" creationId="{7E50190A-F828-5E37-264D-42E4C3208EC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8" creationId="{1261B0C8-3097-1038-4119-6430D371EFB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59" creationId="{A238936C-65FB-3819-94D8-911508D4457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0" creationId="{09F6D842-2347-9349-77B0-D44EF63912B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1" creationId="{A34110B6-D5A4-5A6B-675F-0BE7A20B6B4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2" creationId="{65459ACC-5F89-10F2-B41E-4EA9546BD39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3" creationId="{0639923B-A4A9-9532-79B0-6CAF4829DC6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4" creationId="{E354BADD-ABA5-A2DC-1896-3203F1ACBF9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5" creationId="{816656D1-9CD9-3022-7A74-34F2DC3CFAE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6" creationId="{917DE43D-15B7-6394-3274-C0FA90E4718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7" creationId="{5C135359-84F3-E601-1D3B-B2E21A6D70B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8" creationId="{82408E89-C08D-8221-BCAC-E2B7E8277C4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69" creationId="{30EF019C-2082-83FD-CEEF-4BC80633DB8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0" creationId="{6341AB61-058C-4E6E-DEC8-C69B9011737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1" creationId="{6C7A8B71-F41B-901E-B4A1-54E1672141A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2" creationId="{EA454F7E-81AC-455B-4D00-E7178C2ADC9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3" creationId="{5704884F-B4E7-81D3-FB8A-D7A831E4A56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4" creationId="{9BC30B9E-BBDF-A1BC-4C8D-48AD88E3CF7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5" creationId="{8F53A00B-3618-88E9-2B60-5C64BAA8C56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6" creationId="{5FE2254F-E6CD-3656-667C-145A8656495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7" creationId="{0782985C-B416-31A5-818A-5108FBA9DCE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8" creationId="{6481B721-5CBA-20E2-53F2-69B83DD2860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79" creationId="{6D841CA6-9AEC-FC02-1A5B-55A8995C0C1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0" creationId="{766EBCBC-19C9-4670-C50B-ED867EA16F0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1" creationId="{0676388E-4143-D544-C29F-29DF697EA06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2" creationId="{BC36B680-3799-6F1D-5150-E2223B3DC4A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3" creationId="{FA01D2A8-54A7-180F-E325-297AAAD60C6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4" creationId="{E6CB5925-782F-2889-BA22-87CC18E78A8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5" creationId="{E9AB5279-8E97-3723-BAAA-6AAD040157D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6" creationId="{1D22E784-470E-2835-1101-597039E9DAB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7" creationId="{3C66C790-5030-95F4-6B56-7EA1F93519D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8" creationId="{501F3E25-D092-270A-BE70-F02E2937F17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89" creationId="{43DF8409-8E3D-63DA-0083-B1178E3FB00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0" creationId="{13DEFD2D-123A-D705-E877-5FDAF37E694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1" creationId="{D42F6B9A-3283-999D-A67D-3B54CBDA5EF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2" creationId="{412F2BEF-4242-FAEC-6530-417B4BA2D35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3" creationId="{17C5DC39-7887-99A9-5237-17007CDE6B1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4" creationId="{A02A7185-26DD-8C55-380F-4181B84F1E5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5" creationId="{A2B749C1-FFDC-B5A9-83F8-CA72CDD70BB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6" creationId="{7403F02D-959C-36C9-A2BC-23BD1F6155B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7" creationId="{0C8F8C04-C8B5-6808-D548-72093092FE5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8" creationId="{4AA174D2-BE14-C9F9-48E6-5B77B439E24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999" creationId="{2BF3FFD9-139F-E56E-5BF0-3125BCD6377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0" creationId="{77A5E681-4E2B-7CDA-4084-9554FF10FEB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1" creationId="{CA4D3F5F-81C3-848B-08C4-BFB4166253D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2" creationId="{56A21D18-1E0D-F740-6D15-8D53E4E713C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3" creationId="{45133EF9-D2A6-2612-3BFF-8E206F479F6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4" creationId="{0F8E52D8-43CA-8DD3-47DE-85EA40ADF21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5" creationId="{A61B81E8-0A2A-1D1F-E7D7-6F825E057E1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6" creationId="{D222D4A9-96AF-82AD-7848-6D6A71C06D3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7" creationId="{AA4DB890-7625-9D4B-F437-2D130F1671E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8" creationId="{F14B74FF-ECEC-83B7-C50D-E52BCE6C8EC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09" creationId="{842AB0C3-E330-B5B8-2152-E460E85A2FB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10" creationId="{204B7292-87D6-1AEB-2A10-053D43D64FD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11" creationId="{D596148D-30C6-C6B4-B1DF-C5FCCF37615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12" creationId="{E986E3EA-20C5-5D58-D25B-26109CD80CB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13" creationId="{65B99C27-F8D1-ED03-C9BA-125630A4010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14" creationId="{802564C2-CA50-6984-88AA-ACF4D2207ED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15" creationId="{C9FC596B-C982-13F4-80AD-E5EE689DC87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16" creationId="{DE9ED5C2-00C7-A783-BE14-AD695BF9C23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41" creationId="{403C77B2-E978-2D1B-91F6-5F2C6142538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42" creationId="{850674E6-9C6A-3722-BF5E-14A81444DC9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43" creationId="{3E857D84-ECB8-E276-047A-05A18EDF5AA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44" creationId="{5D9B30C4-390B-FEC4-1642-2E2B0C9419F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45" creationId="{1EC8A37D-2A25-454E-583A-AA9D10A6A25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46" creationId="{4D48EBEA-4D4F-358C-25AC-750DC943306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47" creationId="{FD3C9412-E1A3-D185-576F-58E052CC48E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48" creationId="{E466F831-0D51-2416-55C1-73FC922EA57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49" creationId="{80391876-3533-EEAF-E6CF-D8A5890F4DF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0" creationId="{D1D048A9-F17E-74BC-0972-3CFB740984C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1" creationId="{FC7FFE70-3B3D-88FD-D8C9-A9DF9644E7B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2" creationId="{9981C1B2-59FB-541E-C1A6-779B0D792A2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3" creationId="{FBBB0771-2F97-06F3-C2B4-401EC4F7D53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4" creationId="{2CA1ED68-4699-B642-A572-14E0A6CBB4D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5" creationId="{CADC87F4-21AE-3173-7231-B3BDE87BE36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6" creationId="{AE6B138A-E045-72A9-EAF0-04C7E294896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7" creationId="{B5A472D2-944C-F6D7-AE25-9438521066A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8" creationId="{AD1708C7-68E7-9418-C3E4-69987BA8BE1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59" creationId="{F8CC4113-A2A1-80E9-1CEB-508ECCEED9D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0" creationId="{6D1FB32B-11E7-E9C8-349C-A65E4863504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1" creationId="{1A8A3B09-AF54-4F33-ECB6-D2B6EF74EEE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2" creationId="{24C5263A-7437-44E2-6776-224D0C7281D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3" creationId="{2BF8830A-04CA-9E28-4478-E032DE465A9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4" creationId="{2FA66C27-6872-953F-5235-AFFA6B88322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5" creationId="{6D596E33-8EC6-3548-659E-41F37293545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6" creationId="{F6E5FB51-26B7-DC3A-267A-DF10294274D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7" creationId="{A0F99A15-AEC0-50FE-3EF8-02620931FE5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8" creationId="{1C7E0BA2-7839-3736-BECB-19D2CB80545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69" creationId="{D32E360A-9108-9832-97EF-030E51C0063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0" creationId="{761943C1-4503-75BE-34C0-5B7FB6E7A48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1" creationId="{7B3D78B2-553B-F87A-1F73-DA2B00E99DF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2" creationId="{C845E03F-322D-3BE9-85FB-0AF2DC61231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3" creationId="{DA8253B0-66C6-8027-73B0-E2DE32031C9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4" creationId="{6E931B24-2AF9-879B-755B-D206D43ED0B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5" creationId="{B091424E-9C34-9F27-BFAB-29AC03346FD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6" creationId="{81F1B45E-5AD1-8B34-0F0B-4921ED7B2C0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7" creationId="{641D704F-30B4-D9E4-CC38-86124387966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8" creationId="{903845DA-27E9-05D7-4EA8-5FAEBBF83F9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79" creationId="{69F7551F-0DB4-9396-2261-1B72BE413A3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0" creationId="{3353C866-8536-604E-1B98-20A9B1B68F8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1" creationId="{4F400E78-C6AB-8833-B5CE-C7EE9575394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2" creationId="{67F11800-BCD7-904B-2954-EF3941772C5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3" creationId="{6939DBC0-F51E-F476-3344-D9C6CF3EB54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4" creationId="{B474133D-53DA-DDBE-86CC-8B8150B00D3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5" creationId="{32105C64-0D13-C79E-3052-249D51CFEAA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6" creationId="{48DE8462-6294-5192-AE1C-6975DCDA129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7" creationId="{0D6BB671-D23C-1C71-3BFD-C18B6D40973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8" creationId="{8E33B0DF-2048-FB0C-CB3B-2BAE94BD8D7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89" creationId="{B50DF500-4038-142A-7B4F-725E2A2A1FE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0" creationId="{3497EFDC-B675-44DE-CE29-4D0EFE2A2BE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1" creationId="{23917D86-F798-5075-17C9-CD86EE560DC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2" creationId="{BEB6A83C-FCA7-53EF-295B-43A984BE97C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3" creationId="{D561E31E-669C-7590-9FA5-4AC75E22753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4" creationId="{2B617AF0-C48C-EA01-1CA2-BB479DAB6D3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5" creationId="{B8A75286-E14F-04B9-9BCB-ADCDFA0B58D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6" creationId="{ABAB88A4-C6E4-FDBA-72B5-AC84C321796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7" creationId="{51DA1EBE-8733-159C-DBEB-5C44D0C16C4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8" creationId="{610C8182-C09B-F312-BDFD-76D51F357AA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099" creationId="{9C4299BB-932D-DE56-4AA0-36A3F322F92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0" creationId="{E4BEA6D1-7A98-855B-65B7-6519AE29373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1" creationId="{1DEE383C-58BC-8439-C33E-69A4D53D484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2" creationId="{2D8AA8AC-7D92-BD7C-C527-B8F8F697435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3" creationId="{EB233BAF-2A1D-39C6-4271-D6FDC2F9EFC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4" creationId="{067FF505-3960-8248-1441-1FD19AD489B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5" creationId="{8155F878-EFBA-4EE3-7BC4-B919F892361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6" creationId="{CA81DF6E-CA2C-E078-AC10-4E3FEE727A3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7" creationId="{85990A5F-86D7-0785-E329-B999113C9AB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8" creationId="{2845BB24-C6E4-2855-F452-AC79C7F2E5D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09" creationId="{018325A3-C8AE-7EC9-2327-4ED8EA78661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10" creationId="{351E92B5-58E8-B037-B7B0-04D6045B781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11" creationId="{BFEF9558-91AE-58F5-702A-A6AB1424752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12" creationId="{44BD2A28-6286-3524-8FA1-5E741C0CB0D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37" creationId="{03ED0414-C458-C61B-58DC-65C0EB6FA17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38" creationId="{2900573C-0488-FBC7-BA58-0D652462419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39" creationId="{213F281C-CECD-1D44-3A58-08FB68FB16A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0" creationId="{3EC239D6-4090-B836-6106-B75635EF77D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1" creationId="{2E87010F-E122-A697-0895-98D48810A09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2" creationId="{0F2A4CEC-9455-B8C5-EE00-BBD0358E049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3" creationId="{4D247CD3-444B-03AB-DD0D-4F1F03273EC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4" creationId="{5EDAFCCB-C0B1-7C47-C72C-C5BFD0715A4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5" creationId="{AEAEACE6-32E4-1D54-34B6-3775CD4C4FE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6" creationId="{71B61754-7707-8186-1064-F7036C155B0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7" creationId="{E9C4C38B-BB5D-5B28-5EE0-D25F20AE66F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8" creationId="{FFF8B334-3E0B-B77E-95C8-EC85091FC1A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49" creationId="{AD2CD3CC-44CA-10FD-FC17-13CA56564B0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0" creationId="{6A381593-CA2A-6EA6-0137-919ED930D81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1" creationId="{6083E106-55BB-F05B-61A6-896598B1E90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2" creationId="{E309176E-8110-F909-68D3-29C4FFD845B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3" creationId="{D3DADE71-64D8-4C02-B9E4-EA3C86165EC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4" creationId="{8538B723-EF9F-43F9-5E0D-E7A60A58994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5" creationId="{496C39BF-8E08-1CA7-C4E0-BB65BB71147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6" creationId="{5F2D8246-118C-D629-7003-43A99C0CFBE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7" creationId="{D52E34F2-03E2-749E-A8D5-8FB8D0CCDAA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8" creationId="{93FF8D76-1A4B-637C-86AF-33874A32271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59" creationId="{114CA750-3D82-AC5E-F185-DB41455A8D0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0" creationId="{8A7A0FCD-E286-1E96-6713-3F60B736E0C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1" creationId="{EDE5800D-FB98-FB14-C94B-F1FB26EAC18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2" creationId="{66D8A3A5-9E26-0383-C591-8AF31099D5D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3" creationId="{EEF8044B-C1F5-6BF7-133D-9414F4EC152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4" creationId="{6E788AC0-F859-4426-83F8-D1F3F1A42FA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5" creationId="{54044F88-DB57-A7F2-1E29-814A6B2FE08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6" creationId="{D4B87868-B239-48F6-935A-E0BD737E2AD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7" creationId="{E5D6E30C-67B8-0632-9248-4A2964A14FA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8" creationId="{41BE7F2A-B680-B136-4AD9-C86B72B6C3B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69" creationId="{56BA8E1D-860B-CF5B-3DFF-263E3668756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0" creationId="{0570F60A-5682-7155-C233-823B87B1E56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1" creationId="{F3F206A8-988B-4E92-7E36-8F451134B1F6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2" creationId="{32E16ED0-C6F9-3E30-9D74-3026BF26F3D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3" creationId="{9D330258-95B7-F84B-E1FE-A936CCB0D7F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4" creationId="{676866F8-3DC0-4F10-A4EC-32ABE73DEA1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5" creationId="{C9881758-D749-EC5A-6694-BD3FC60461F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6" creationId="{E7A0BF42-320D-96F2-EDA6-4ED850D30D5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7" creationId="{85A72A51-0148-6488-FF77-7E3572BB451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8" creationId="{7E9C6EC2-8D0F-A383-F775-199966B7F47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79" creationId="{9102E1AE-BCDB-C854-28BE-49B55A099215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0" creationId="{65EC6690-028B-7E4F-25FE-2870A954CA6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1" creationId="{701E9A8C-4047-F9AE-6580-E32C7C7E273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2" creationId="{CFEA2530-BBF7-9C32-A526-0C80C101738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3" creationId="{55C08635-CA54-D22C-1C00-1C85D15C1BD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4" creationId="{5181F857-0374-254A-F412-2DD3C71183F8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5" creationId="{1CE67B8A-477C-F82A-BCE8-363AC74A220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6" creationId="{A8EEBA77-7C83-52F3-B0FF-60D87F9830B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7" creationId="{00D6F675-AFE3-1DB9-6096-D03BC7AE4DCD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8" creationId="{3EA399F5-D3B5-C35D-B88D-2B84B200678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89" creationId="{19D07A61-8AD1-6116-FD0A-EFF7463BAA4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0" creationId="{F18365FC-5B7B-571D-0B6A-3EC33202452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1" creationId="{B98E518D-0291-8365-BD5D-D5B9AA8E7EA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2" creationId="{DB0E6601-C0EF-945E-F8ED-C4766D74DD0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3" creationId="{B972D0C7-4E08-16D8-F024-576EA778F40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4" creationId="{AF8591FF-AEB5-6C8A-753C-BCE39FD67C21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5" creationId="{88AC51FF-BFBF-AE99-2A68-D425D7FBAAB2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6" creationId="{EF493C9E-E445-4198-7523-B58DE5DC612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7" creationId="{1F832D8B-9498-2CC4-F88B-4A34BECAAAD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8" creationId="{C83EEF5E-3B14-4162-C18A-C311CE1B556B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199" creationId="{CE932BE5-7B9D-F58D-AC0D-1653D82F5459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00" creationId="{0A42B2B9-A68F-FB01-A31C-9642D0685CA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01" creationId="{21C4C56E-1A6A-8108-1244-60018935E95E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02" creationId="{F3746C2E-E835-3CE3-181D-6925DC36B3AC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03" creationId="{09C3C1AA-8841-400E-23E0-4560B32B8833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04" creationId="{EC0E9C41-752E-6AFC-F3EB-D6D51BA9639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05" creationId="{17D7F71D-CDA6-51D3-70DF-D87E16A4B4C4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06" creationId="{0CB11A86-E191-AC98-BA1F-8E18F09A2537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07" creationId="{46FC51C9-F31D-64BD-41DA-140C49B6F110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08" creationId="{16E7207B-460B-8089-A247-F3C6971B517E}"/>
          </ac:spMkLst>
        </pc:spChg>
        <pc:spChg chg="add del mod">
          <ac:chgData name="Brxx Micro" userId="ce3735d86a4d1024" providerId="LiveId" clId="{6AB5830D-B3CA-814C-BBCE-FAC61EE47316}" dt="2022-11-28T07:31:01.976" v="296"/>
          <ac:spMkLst>
            <pc:docMk/>
            <pc:sldMk cId="2628426680" sldId="262"/>
            <ac:spMk id="1209" creationId="{FF14781B-993E-CF1A-8FFC-018C5D811C84}"/>
          </ac:spMkLst>
        </pc:spChg>
        <pc:spChg chg="add del mod">
          <ac:chgData name="Brxx Micro" userId="ce3735d86a4d1024" providerId="LiveId" clId="{6AB5830D-B3CA-814C-BBCE-FAC61EE47316}" dt="2022-11-28T07:31:01.976" v="296"/>
          <ac:spMkLst>
            <pc:docMk/>
            <pc:sldMk cId="2628426680" sldId="262"/>
            <ac:spMk id="1210" creationId="{086555AA-71A2-2271-4DF9-49FC57EFCF2A}"/>
          </ac:spMkLst>
        </pc:spChg>
        <pc:spChg chg="add del mod">
          <ac:chgData name="Brxx Micro" userId="ce3735d86a4d1024" providerId="LiveId" clId="{6AB5830D-B3CA-814C-BBCE-FAC61EE47316}" dt="2022-11-28T07:31:01.976" v="296"/>
          <ac:spMkLst>
            <pc:docMk/>
            <pc:sldMk cId="2628426680" sldId="262"/>
            <ac:spMk id="1211" creationId="{34E61D82-E2E5-EBD0-8C74-A46E06419E11}"/>
          </ac:spMkLst>
        </pc:spChg>
        <pc:spChg chg="add del mod">
          <ac:chgData name="Brxx Micro" userId="ce3735d86a4d1024" providerId="LiveId" clId="{6AB5830D-B3CA-814C-BBCE-FAC61EE47316}" dt="2022-11-28T07:31:01.976" v="296"/>
          <ac:spMkLst>
            <pc:docMk/>
            <pc:sldMk cId="2628426680" sldId="262"/>
            <ac:spMk id="1212" creationId="{7AE73FCB-15D8-DD94-C563-EA45079BAC5A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15" creationId="{39B2755E-518A-8D74-283C-8D1586CA19CF}"/>
          </ac:spMkLst>
        </pc:spChg>
        <pc:spChg chg="mod">
          <ac:chgData name="Brxx Micro" userId="ce3735d86a4d1024" providerId="LiveId" clId="{6AB5830D-B3CA-814C-BBCE-FAC61EE47316}" dt="2022-11-28T07:30:58.985" v="295" actId="14100"/>
          <ac:spMkLst>
            <pc:docMk/>
            <pc:sldMk cId="2628426680" sldId="262"/>
            <ac:spMk id="1216" creationId="{B490AACE-2207-4573-A04A-B23F931ECFF6}"/>
          </ac:spMkLst>
        </pc:spChg>
        <pc:spChg chg="add del mod">
          <ac:chgData name="Brxx Micro" userId="ce3735d86a4d1024" providerId="LiveId" clId="{6AB5830D-B3CA-814C-BBCE-FAC61EE47316}" dt="2022-11-28T07:31:01.976" v="296"/>
          <ac:spMkLst>
            <pc:docMk/>
            <pc:sldMk cId="2628426680" sldId="262"/>
            <ac:spMk id="1217" creationId="{7BE1B27E-2925-E82A-F471-57DED07DE8AA}"/>
          </ac:spMkLst>
        </pc:spChg>
        <pc:grpChg chg="add del mod">
          <ac:chgData name="Brxx Micro" userId="ce3735d86a4d1024" providerId="LiveId" clId="{6AB5830D-B3CA-814C-BBCE-FAC61EE47316}" dt="2022-11-28T07:30:38.067" v="292"/>
          <ac:grpSpMkLst>
            <pc:docMk/>
            <pc:sldMk cId="2628426680" sldId="262"/>
            <ac:grpSpMk id="6" creationId="{16CC82D8-A695-AB98-4440-F1958DE36B32}"/>
          </ac:grpSpMkLst>
        </pc:grpChg>
        <pc:grpChg chg="add del mod">
          <ac:chgData name="Brxx Micro" userId="ce3735d86a4d1024" providerId="LiveId" clId="{6AB5830D-B3CA-814C-BBCE-FAC61EE47316}" dt="2022-11-28T07:30:38.067" v="292"/>
          <ac:grpSpMkLst>
            <pc:docMk/>
            <pc:sldMk cId="2628426680" sldId="262"/>
            <ac:grpSpMk id="15" creationId="{FE4651DA-9863-E9A9-F9C7-F5240DC85DC3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6" creationId="{F61ED191-FE93-3D1A-E8FE-10989821C129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7" creationId="{3F975E33-FFEB-22D1-B5E3-4494ABE0D22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8" creationId="{956E0B14-71B8-6B29-CBBA-092AC4486860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9" creationId="{641B4E07-EA04-3C09-D893-758C295A90F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0" creationId="{AFA1571C-C31E-4258-B682-AE304288573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1" creationId="{D6CD7932-CF4E-1DE8-5B32-4D50EC337AB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2" creationId="{654CD3BB-D873-9898-C14B-7F7E9B2B8256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3" creationId="{71E88DC5-CE31-0D69-0B77-0F4F98593B4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" creationId="{7795C37C-6CFB-1C74-252F-88A6A85EA1B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5" creationId="{3300150E-13C2-3C82-C395-911F0F1901D2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6" creationId="{B2CA5DB2-4EA7-CA63-5B10-C2120FCA5E0D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7" creationId="{75ACCADF-D0EB-0D35-97C0-3C4B3A48B9C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4" creationId="{6938A4C1-05D0-E3B5-3DE1-B3AB5FCF24B0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5" creationId="{703FE6FD-C15D-8FC2-FD24-F2CC3671599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" creationId="{BE595F61-D12C-6041-AB09-BE059E171CB5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3" creationId="{00285098-42BE-F091-0470-CCEA2AD6A757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0" creationId="{5FCACC73-90C2-DADE-9818-2A61AEF0DFA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" creationId="{C074082B-674F-13F7-146C-5C8662E9BAC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8" creationId="{D7DB0933-4EF6-BD79-DF1D-C06034DC91D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9" creationId="{CA49DFC7-A08C-B080-78B8-8D5D6E7DC07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0" creationId="{BF933AEB-74AC-D446-9906-A76FF154D3E3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1" creationId="{719EC831-95DC-6362-3829-C026D21D0B52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2" creationId="{2FDB0C73-C41B-6466-F48A-7DE9DACD973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3" creationId="{5D4DC0DA-D7AC-9FEB-EEB6-D80C95CD040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4" creationId="{0DA7877A-364E-8FCA-E8DE-53A5987CAF2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5" creationId="{8B741AEA-2C32-BB07-B3A7-B38108DFFE4C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6" creationId="{3AA63CB2-AD84-AED2-29A1-83C3D5505F7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7" creationId="{F199BA81-8EFD-35A9-F9DE-FB0C61B20BA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8" creationId="{3B7AE8AE-3C43-558A-3541-AD99D5622B7D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69" creationId="{1EB0B023-9500-2740-1984-7E6CD7EF9FD2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70" creationId="{B43E165A-D07A-E0BB-24B5-CBB9CBA787C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71" creationId="{9951832C-0DDE-EDE5-6B54-63035E096FB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72" creationId="{1418718D-484A-0926-2F81-84A5ADB1FA7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73" creationId="{A603C313-9E3A-3901-BE82-F7648F032665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74" creationId="{942BB189-2A2C-6AF1-C175-1E7303F18AD9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75" creationId="{AAFCC6A4-8AA6-0D03-ED83-3A327809AF4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76" creationId="{1D40E28E-A72E-997B-5B9C-07E3DA864250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77" creationId="{A760C60A-3F04-E6A6-D576-8E8D6978136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38" creationId="{13B07EEB-825D-7FFF-9968-69A46D0BF50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39" creationId="{34646F36-5567-8F47-29E2-DDECDF997C2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0" creationId="{EF9C9B3E-F3D5-A9F5-91C4-6678F318D273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1" creationId="{20676F68-3AA1-8909-7E63-7C1E6458AFA7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2" creationId="{8681ED48-1FEE-9661-D74C-8D859AA383A2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3" creationId="{82597318-8283-0354-C29D-778651F1B9E0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4" creationId="{10478674-677C-635F-957E-4E4FC367DF49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5" creationId="{421123BA-0C1D-1DDA-A589-9F7A5E9A32D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6" creationId="{2CABC1D1-C8E5-3852-5D2E-7A0920681F8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7" creationId="{F1AED4F6-FDBB-FCF3-C3E2-6D3EC0F0794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8" creationId="{CEB46922-3ECF-D1DF-7E04-6889B119631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49" creationId="{2F94B126-566C-2BBB-2B67-C42B0DA5DCED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0" creationId="{810CE70F-B390-A7DB-81B8-09CD98C6D25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1" creationId="{DC24E082-A4F9-6213-8407-F54866FF390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2" creationId="{3CA041B2-20B7-9C7E-E47B-2ED72F8A9716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3" creationId="{7F277FBC-8C55-3540-0E58-107AC331C59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4" creationId="{6BF0C3BF-15BC-B64E-3824-FBD363151CE7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5" creationId="{EE6DB3AF-3395-1326-1EF0-BCD3623DB19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6" creationId="{6B733AB9-8E50-8110-37F0-60B782997167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7" creationId="{6BB4D6DE-A0E2-58EC-68FA-EE83FC6A3FA6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8" creationId="{B1638CB1-3FFC-B5E4-286B-0E0176609676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59" creationId="{E8B8173C-F3E0-859D-4A27-79DD02EC04B6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60" creationId="{51836A17-6EAD-FE12-EAF1-FB43B8D56320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161" creationId="{71D4EC6D-AB72-A5FA-71EC-29EFFEF47949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34" creationId="{42DD1707-CBA3-F6FC-4292-0233CC5477D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35" creationId="{375F8F44-1BDF-59F9-F22D-8BC70AA967BC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36" creationId="{2A04B5EB-8927-8A81-C962-69CBE50599ED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37" creationId="{360DB495-8194-FFE4-46BF-8FF254EE686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38" creationId="{91AAE9E4-9BF1-A652-6896-4D702BBD4B6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39" creationId="{50B84DE3-3AD6-7205-21C4-E6E312EBC90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0" creationId="{5A3A7C0E-85EB-6FFA-2006-28F9864D1282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1" creationId="{F6002BFD-8AE9-8824-D9A2-ACE6F060142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2" creationId="{82D296C5-59F0-1832-10AF-D524F345A513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3" creationId="{EE16E3D7-0033-1B69-9827-972376827F8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4" creationId="{07A43B8D-9B05-16A2-19B3-CBEEE558DCE3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5" creationId="{F1E0596C-FE19-CB16-9DD0-1AC2BE8D82C3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6" creationId="{B8626177-B75C-1592-E22E-8EF6E388256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7" creationId="{CD951E42-1118-49FF-2D57-5FF43E7D6163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8" creationId="{E6A760A9-4718-27E4-B2CB-CF9DD9173EB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49" creationId="{502143F4-2578-226F-4791-C1D291347A69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50" creationId="{B47C1D1E-2732-AC28-AD1B-26B6B2F13B69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51" creationId="{201BE1DC-55CF-C3C1-8287-6C389953DFF3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52" creationId="{D7BE4C30-A39E-07A1-1598-EE5E6DE48E7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253" creationId="{584DF02B-8420-9D13-5171-C91A0AF09B6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14" creationId="{1BD44CFE-C7F2-50E8-5FBF-473013AC30A6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15" creationId="{1B94E03D-69F6-A75F-F5E8-A8E16A37A2BC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16" creationId="{AF528D28-E9E7-DE96-A011-07BD2F41D46C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17" creationId="{92189261-39D5-DCC7-A83A-92704656684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18" creationId="{84A90567-ABC2-09E8-EB21-6A665F6552D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19" creationId="{66EA1ABA-F56F-5C2B-7372-5D3801A5938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0" creationId="{D23F217E-060B-5E28-B08F-7073FB39EEC2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1" creationId="{54B07386-059C-FC28-7393-CF881984A84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2" creationId="{8356A5B7-786B-F252-041C-0514727CB332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3" creationId="{2123042C-0C2D-14BE-8CDB-A5FB8C9B6D8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4" creationId="{2FBE6CB8-97B3-9A34-E5FE-F5913542194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5" creationId="{5C6E38B4-C330-B4B1-0F32-FA2DBB18EFE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6" creationId="{1FB80EF1-BCC3-DD27-62F8-187E167C5F9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7" creationId="{A2DDB57E-FF93-4BB0-921E-BDB391EE502D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8" creationId="{64A7D12B-7F60-3954-85F6-406A993E36B6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29" creationId="{3FE4F56F-DF55-F2E0-FD7C-05B85AF93A1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30" creationId="{02B48737-86FF-2EEB-757D-AD628BF5449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31" creationId="{A4EB458F-D54F-C533-ACE6-B3C83869E08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32" creationId="{1C29CB1D-849B-0F99-1ED3-DF39D54F9A07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33" creationId="{FFF3E3AF-C981-BD3C-4A7E-D748A1CBC3CD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34" creationId="{8D0AF8A3-EAF4-9407-D601-02D7EA894EE2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35" creationId="{138F10A7-A346-B869-2D83-545FEA8262D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36" creationId="{27AD0A31-ABCD-287B-5666-B8624581609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337" creationId="{EC01F597-B669-F287-82C9-5665806E03E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0" creationId="{D51CC297-F6E6-847B-367D-517B5DA4A19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1" creationId="{73D9F508-5C0D-B022-9181-DEF5F6F2AAC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2" creationId="{3B93A517-0331-3C73-2E64-F028689001F9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3" creationId="{A38CE19D-5C05-B534-D6A0-1851FA77B20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4" creationId="{C2C11751-05EE-CB0C-0EED-690E1ACFB2B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5" creationId="{B73676F8-EC44-1627-C0FA-908CB6C178B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6" creationId="{A1F31164-C042-3C8A-0BF8-545233EE8DA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7" creationId="{9E079815-129A-0357-9473-F9C316F61070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8" creationId="{47135438-4D26-5F8D-DF29-AC21A878B70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19" creationId="{D47355F4-6764-34A6-B8E3-194BAF03B84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0" creationId="{F78E881F-BECA-46C4-D55E-0260A8D474F9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1" creationId="{B31D36B1-0D2C-078E-2554-08F5675957AC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2" creationId="{85837B56-E905-4B4A-3F36-E0559C49D7D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3" creationId="{EBB95845-0CF4-0EBB-1660-ACF699E508B3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4" creationId="{B8302813-6147-79C4-B193-A96788888F70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5" creationId="{0C3F7989-1BC2-43AC-1601-322F0E2A743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6" creationId="{2E97A5A4-66A5-1677-3487-94214799D57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7" creationId="{6EA15F9D-CEAB-BB06-4D09-00FAAF6985E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8" creationId="{38F5CD65-A810-D383-017F-9E97F3EA110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29" creationId="{CFB1FF84-1555-D065-3044-3F3FB61A1627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30" creationId="{0CE47799-E4F2-17AA-1676-3DA70E0CF07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31" creationId="{14160A91-D7D7-FDFB-128B-DD14A6BC7F9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32" creationId="{5AC147EF-4CBC-3532-37F5-FEB2DCBA01A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433" creationId="{7E468CA5-51DD-446A-4BDA-56E42D39A0E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06" creationId="{91F44B1F-31E7-F519-6AC6-E791154EBBE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07" creationId="{D87EA37B-FA6E-5572-7B92-52466446E77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08" creationId="{D030A8EB-DD87-8B8C-2A98-19B4389945F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09" creationId="{3B74057B-033A-55E7-B0B1-FB93BBF913E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0" creationId="{76464AFC-7A1E-1DCD-31D7-C8A360D999F1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1" creationId="{EAA52A61-9E44-104E-286D-B980D407047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2" creationId="{F15C1AD5-0FE6-4010-A249-FC87EDD2FC6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3" creationId="{A1E24F86-8875-AA7E-7D1C-34A1295B773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4" creationId="{4C7B82F7-7D93-393D-B2DA-69873B75FA76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5" creationId="{07C8C33A-FAE5-3DC5-3B29-2C3CC3C329C5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6" creationId="{A670AD96-EFD6-2AD3-5556-82BEA20F650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7" creationId="{E37D6A80-EB1E-4C9B-1E84-FEA1738E76BA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8" creationId="{63052BE9-FAA6-B5FB-7007-4FAF1850D21E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19" creationId="{93AA71A0-7DB8-F982-709D-CD6D8E49D26C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0" creationId="{E429DB1C-0789-49D7-E71A-7B20E0F4A21B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1" creationId="{C357D2EE-F2BD-0F9D-E280-F2F1B85A938F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2" creationId="{B033D4BF-4760-72EE-8D35-372125490D96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3" creationId="{0FF40A4E-4B9B-9685-C830-CF1189245FBD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4" creationId="{5C97EEAD-EDEA-3624-0D9E-795519203FB4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5" creationId="{C7429CCB-5D13-A8AE-48F9-FE07A8556B9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6" creationId="{BBC3DF63-F5AE-56BD-E2A1-1E2AFE4E7437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7" creationId="{7E195B89-4F9F-694E-4049-26FC7197C488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8" creationId="{CDBFFDC9-4BC5-8279-F77B-EA797C97DA97}"/>
          </ac:grpSpMkLst>
        </pc:grpChg>
        <pc:grpChg chg="mod">
          <ac:chgData name="Brxx Micro" userId="ce3735d86a4d1024" providerId="LiveId" clId="{6AB5830D-B3CA-814C-BBCE-FAC61EE47316}" dt="2022-11-28T07:30:37.094" v="291"/>
          <ac:grpSpMkLst>
            <pc:docMk/>
            <pc:sldMk cId="2628426680" sldId="262"/>
            <ac:grpSpMk id="529" creationId="{D3B84921-8F6E-2D24-3192-CA4CF7B635EE}"/>
          </ac:grpSpMkLst>
        </pc:grpChg>
        <pc:grpChg chg="add del mod">
          <ac:chgData name="Brxx Micro" userId="ce3735d86a4d1024" providerId="LiveId" clId="{6AB5830D-B3CA-814C-BBCE-FAC61EE47316}" dt="2022-11-28T07:30:38.067" v="292"/>
          <ac:grpSpMkLst>
            <pc:docMk/>
            <pc:sldMk cId="2628426680" sldId="262"/>
            <ac:grpSpMk id="606" creationId="{4BA99034-32B8-2578-5ACC-25AC256E24D3}"/>
          </ac:grpSpMkLst>
        </pc:grpChg>
        <pc:grpChg chg="add del mod">
          <ac:chgData name="Brxx Micro" userId="ce3735d86a4d1024" providerId="LiveId" clId="{6AB5830D-B3CA-814C-BBCE-FAC61EE47316}" dt="2022-11-28T07:31:01.976" v="296"/>
          <ac:grpSpMkLst>
            <pc:docMk/>
            <pc:sldMk cId="2628426680" sldId="262"/>
            <ac:grpSpMk id="613" creationId="{BB7B9A0D-7A1D-3189-F59F-FCF378B56C51}"/>
          </ac:grpSpMkLst>
        </pc:grpChg>
        <pc:grpChg chg="add del mod">
          <ac:chgData name="Brxx Micro" userId="ce3735d86a4d1024" providerId="LiveId" clId="{6AB5830D-B3CA-814C-BBCE-FAC61EE47316}" dt="2022-11-28T07:31:01.976" v="296"/>
          <ac:grpSpMkLst>
            <pc:docMk/>
            <pc:sldMk cId="2628426680" sldId="262"/>
            <ac:grpSpMk id="622" creationId="{183BD3DC-8820-C35E-FC03-8E1AEFFFC02E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23" creationId="{C5EA4A9B-CED8-C5FA-38AE-EEEA46C970D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24" creationId="{65CC5605-D376-E330-0576-1F298AB1521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25" creationId="{00076A89-030A-FBD9-B8FC-0DA9532BC18C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26" creationId="{A98FCEA5-3D20-6A80-BD18-F3495292B836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27" creationId="{623B79BC-E783-BBFA-65B0-1D7D0FE23DB1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28" creationId="{FD2CFA2C-F2C3-7E6D-2FCB-CFA5C64BC1A0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29" creationId="{E98055D3-D092-0FFE-62D1-4D905D6757A1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30" creationId="{ADE9E1F9-E292-073F-E596-3DCEACD18336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31" creationId="{EF1EE333-8EA2-5C5A-BDF0-937C1658DA5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32" creationId="{CFD4A23B-4BB1-8431-2007-7EEFEF36289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33" creationId="{6721A1D5-04E5-C892-1DD4-887602F26F43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34" creationId="{20747687-240B-96DF-CC7A-7D12E84CC703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41" creationId="{3EFB5B93-1E47-F328-6B46-17699A4F0D01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42" creationId="{23ACB678-B89F-DA83-CF57-7773055E34C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49" creationId="{36E3B215-0F3C-D752-5DC1-EDCDDB7B669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50" creationId="{F1AC418D-E212-FC13-67A8-9D3327FD456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57" creationId="{8EEB5FEB-6ABE-77D9-8197-23072B765663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58" creationId="{720264FE-B6F7-0222-64EC-B6C4F07FCC2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65" creationId="{1A1D1663-545B-FA0B-139C-C93D7DE6598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66" creationId="{F84F8D75-1368-9C4C-8F37-5F4379BBBB3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67" creationId="{E5668A44-87A4-E036-3FE5-5711AA418B6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68" creationId="{20FEA54E-4605-D32A-E21E-3569AED92D38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69" creationId="{A9B29EA5-A0A4-8DF2-98B2-45CD38FE9C05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0" creationId="{2C0449FC-F5EC-3FC8-1747-D0F0899E3F1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1" creationId="{8BD0CECE-BCC9-1C1A-6A3D-C46F528225F5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2" creationId="{F6964BEA-4929-A42B-ECBB-45F9C9FBC39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3" creationId="{A8A32DBD-1AA8-4EC5-50FB-98493EFEE1F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4" creationId="{1030A0FA-C5B0-1CA0-A82D-711D12C9253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5" creationId="{0290C291-D954-F0AE-C1A4-0F79C4EF7F6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6" creationId="{46F29508-91BB-B453-B734-01B201187FC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7" creationId="{7A1E28C8-4D9A-95A2-3D16-54CA62961B8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8" creationId="{3A09B5E8-8D7E-0552-880A-9E2BF84C10E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79" creationId="{805C90B7-7AE9-7372-8F62-FFBF52A33EF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80" creationId="{8FD1F0EC-B05C-D1BE-3154-50E306FDD13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81" creationId="{43F5522D-F9CD-689E-6ED7-C1DF161ACE1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82" creationId="{BAF02D56-C02B-47DB-17B3-C13B575135E3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83" creationId="{2E7230E6-2D9D-3FFD-EDDB-31DBD0FA2926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684" creationId="{B5B9A2A4-C355-F932-C2FB-7DEFB78C7D5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45" creationId="{F2543A4E-E9F4-5098-770A-A3F797E80B6B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46" creationId="{CB3EA8E2-9318-8C9F-A3B8-D3553FB8033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47" creationId="{4CC6918E-DFAC-3EE4-B47B-53C0D25D4D7E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48" creationId="{33CC2D93-2864-726F-4758-452A0D9D48FE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49" creationId="{DBF81B7D-79C7-F026-BB3F-CBFE86C80810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0" creationId="{5BD04F79-0EBF-768F-04C5-748232C0E498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1" creationId="{C30E8E60-2C8E-8D58-2EF9-ED008AFEAD1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2" creationId="{829C670F-6038-0B84-9623-2D84C772E5AE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3" creationId="{6384E29F-96E1-A084-148D-32B314332396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4" creationId="{148D931B-E962-3EB2-5827-86F8CB35AC9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5" creationId="{36BD8944-9AF7-E9D6-D3C5-4BB7F3525C5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6" creationId="{DC581AB0-0942-4B5A-B3F1-878BC5F66CD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7" creationId="{A5B76A7D-774A-47A6-A8E0-AD3CCE644731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8" creationId="{19CF478B-0E51-71FA-10FF-95431BE8477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59" creationId="{1ED381E5-00CA-AEB5-02FF-4EC370465DA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60" creationId="{59EE1416-64D2-1D48-B154-C5DA081A5488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61" creationId="{18866A00-FDCB-4A9B-6807-E4B39695C246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62" creationId="{F6031F63-48A2-90F0-319E-CBCE5091EDF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63" creationId="{B5D50902-512A-5C96-8C0B-F870EB6E9CDE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64" creationId="{2292D08A-97A4-E350-B028-DBCAA599F2B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65" creationId="{43130F89-0773-2FBB-AE75-21A6B1E3E2A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66" creationId="{B03E2FAC-684C-4114-DF89-12C0485FC953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67" creationId="{EAE456AD-5DE5-2242-20B4-E7A0BC6F95A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768" creationId="{3767ED37-3214-3316-A0A1-7E4FD7CD9B0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41" creationId="{DE5A9224-AE88-FB2D-39AC-BEBB1014BBB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42" creationId="{272051F6-CCE9-7A77-7C03-C7C536235435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43" creationId="{2B9A71FF-4685-9C92-E2DD-BFD94A9AC71E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44" creationId="{C5105EC8-C112-E7BC-89EB-D7CBB9EC2A40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45" creationId="{8E448ECE-A2F4-F301-AF8C-0AED4B632358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46" creationId="{015AE3D9-7F58-213C-E69B-98E1A76DBAD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47" creationId="{6B6EBA33-7FE2-87D3-CDEA-8DE9DA14DB2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48" creationId="{651F4E42-9407-3E17-D4E0-76E63F90888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49" creationId="{719FD892-3029-136D-229C-3DFC68891F63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0" creationId="{25164F8C-C4AD-4D2F-6197-FEBCFEE8A63E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1" creationId="{E8D156B2-F057-06C8-8C91-3E44372A2C25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2" creationId="{6B234C04-E5F7-E51B-8E9E-3A98DEF60E3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3" creationId="{E9D6C427-E9FD-3BB9-444A-5C5131CD709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4" creationId="{264EC8AC-25C3-92F3-B96F-B149F2458EA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5" creationId="{DDD2BAFE-20B8-8582-917D-A451765DB57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6" creationId="{403D0503-8A8C-8745-1C5F-8495116B6F6B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7" creationId="{FDBF83A2-711D-3BCD-424F-9E2EC1E23C2C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8" creationId="{F7325167-1DE8-3D25-C93A-A8928A605A1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59" creationId="{9591B7B5-5DCA-952D-4543-0936B3F8A8FB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860" creationId="{B4C25B76-7B20-22C4-0A28-0968AE1A734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21" creationId="{68F56454-D254-2636-9E41-EB4228D5559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22" creationId="{F77DA0A3-61BD-B4AD-77D1-F7471873EE4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23" creationId="{DB1774D5-57A5-C26B-C5D1-A0E994C8952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24" creationId="{B15CCF12-E012-56E3-0612-BD392844A686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25" creationId="{AF22CE06-9FE4-39D5-A219-9EA80B56C2E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26" creationId="{0C0D70DD-DAA2-9749-4A98-324A3F1A611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27" creationId="{F4C9741F-1875-5FD6-20E5-93D4A4F3986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28" creationId="{94841401-9FE2-1917-98F4-B5E07C1A69A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29" creationId="{11528958-3A76-AE6E-2AB7-64F2FDED7D15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0" creationId="{0ED6A940-5723-A764-F79C-86286A4BC21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1" creationId="{7FD15159-D22C-23F7-525E-49D6CD4BF4C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2" creationId="{72AD1DAD-8D89-85D4-9052-00501943612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3" creationId="{61D05CBF-835D-0A7F-86EF-673FCC7EC9F5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4" creationId="{48F6D4A4-0666-68A4-DA6F-654DFDAC7C7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5" creationId="{2DA4FDA2-0543-C429-96F0-7726465E176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6" creationId="{AB21E6EA-A09F-63D6-D87A-BDBDFC55B83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7" creationId="{867FF1B3-DB1C-9FA6-0EFC-42F683ECD49B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8" creationId="{B1A5CC8B-B7EE-4420-65F2-E12A7124531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39" creationId="{A5908ECC-6917-BFF3-9624-FFB10D4F1DD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40" creationId="{5F3A5FC8-D2A9-F00E-1789-EFB68CAFEF3E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41" creationId="{73DB4424-0217-3D10-9ECC-592C1AADDB6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42" creationId="{C5BE9462-C2B0-894C-C55D-F84D91226E7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43" creationId="{F35CD5E4-CCF5-1A20-7A13-5884E259EDE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944" creationId="{906FA33A-615F-8E57-B9A1-C9EB9D61862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17" creationId="{8B3BE40A-4BF4-4649-4203-334ACB97EB7B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18" creationId="{72D4A0A0-97FA-B6D7-280B-01D539A4817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19" creationId="{7C91C703-C1BC-9C97-13B7-4B86CB9133EE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0" creationId="{377BD2F8-8645-A450-3E76-A97DF2319DB3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1" creationId="{55FF5E6E-14C8-1E81-7513-D2ACB72237BC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2" creationId="{0C70A8DD-C414-AB8E-8012-FF6C127821F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3" creationId="{0628D07D-597C-12C9-0876-8F3059FBA5B0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4" creationId="{880F163E-E4DA-2EFA-E492-41171EA6379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5" creationId="{2722E968-7947-9018-D7EC-50DE74C53D4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6" creationId="{CA6496FE-9BC8-2F0C-2F0E-065C776B3EF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7" creationId="{9482B562-6DA4-52DD-2A4B-3B8D9DF8E1B8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8" creationId="{8274D1E7-C437-7C69-6605-BB67D01E578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29" creationId="{C9EE7B78-D7D1-88CE-8779-F207575F749B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0" creationId="{9EFA9043-6D19-9CD5-D402-5EE92E07DC71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1" creationId="{A8B9A612-8850-135A-5039-4F08906C1225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2" creationId="{6D940BB2-D5F8-C698-871B-B7F1124576C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3" creationId="{96207553-DB80-335F-3398-F5BAF1A8951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4" creationId="{F53E9185-746D-2485-9EF2-A14B5030286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5" creationId="{3A377C3F-BC3B-BDD0-DD3F-AA9BC84EE888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6" creationId="{6883467A-EF43-229F-C6F8-39E3118F5B5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7" creationId="{2FF1185F-DEF3-4D55-3702-27B74F56BDA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8" creationId="{7C741308-4803-02BC-4554-8AB70D6884AA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39" creationId="{F199C12B-99C6-0592-34C8-26E8B2902E7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040" creationId="{453B97B4-6EAE-51DD-5223-12568F87EE9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13" creationId="{A04D1A29-076B-E640-980B-7FA806B6CB43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14" creationId="{3E7972FD-F6CB-8FFF-29C0-E65979BBF22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15" creationId="{284EDE62-1AA3-C2C3-3446-A1C46F0D81D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16" creationId="{3EB8F2A6-DD2C-D671-2646-EE9808CD8C02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17" creationId="{E4F69E00-BADD-751B-B289-8BFC10A31BD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18" creationId="{1C205E8D-C9D5-A680-07A9-EF424A73EFE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19" creationId="{D3A0E15D-48F2-756B-C007-3E46F102F56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0" creationId="{3B18F6DC-FA5F-3F93-9D7D-E4D92A562301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1" creationId="{41FA6F26-6A03-DAFF-50DF-C4622AFCF5A1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2" creationId="{5EBF58A4-04CD-7261-C2B4-AB9EA3D6585C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3" creationId="{BBD4C940-B9B4-D537-9ED2-81F76FAF088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4" creationId="{B53A3E39-4DFB-B8D1-AFCF-B523D075C696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5" creationId="{417F0EAA-FC63-1AE4-59D3-A5D684AF9369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6" creationId="{1D3ABF95-5A01-0F5E-1E39-60CAF79BE494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7" creationId="{2E72A282-7DE8-4D5F-032D-7E369DDC0CEF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8" creationId="{D6852E2B-FB7D-2EE3-2AC6-9D28565E318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29" creationId="{C2014565-D0C9-246A-02A8-05848C7DF9D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30" creationId="{A45D3827-9CB6-8311-634B-F3A0F6BA3791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31" creationId="{D82837DC-5AD6-ECD2-3942-3DAA9DDA10A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32" creationId="{542670F6-CC1A-C683-59EA-191B549E4A66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33" creationId="{1EE91229-40CC-B78F-9B96-1CC411800A91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34" creationId="{FA6449DC-456F-49A9-6E58-3562B67BDA37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35" creationId="{44D5B833-42B4-26A6-6CF2-A7DDAD2A78AD}"/>
          </ac:grpSpMkLst>
        </pc:grpChg>
        <pc:grpChg chg="mod">
          <ac:chgData name="Brxx Micro" userId="ce3735d86a4d1024" providerId="LiveId" clId="{6AB5830D-B3CA-814C-BBCE-FAC61EE47316}" dt="2022-11-28T07:30:58.985" v="295" actId="14100"/>
          <ac:grpSpMkLst>
            <pc:docMk/>
            <pc:sldMk cId="2628426680" sldId="262"/>
            <ac:grpSpMk id="1136" creationId="{09EBD964-9F17-682D-4C3C-C009E3AC61E1}"/>
          </ac:grpSpMkLst>
        </pc:grpChg>
        <pc:grpChg chg="add del mod">
          <ac:chgData name="Brxx Micro" userId="ce3735d86a4d1024" providerId="LiveId" clId="{6AB5830D-B3CA-814C-BBCE-FAC61EE47316}" dt="2022-11-28T07:31:01.976" v="296"/>
          <ac:grpSpMkLst>
            <pc:docMk/>
            <pc:sldMk cId="2628426680" sldId="262"/>
            <ac:grpSpMk id="1213" creationId="{FE2C076C-E580-0CA4-9AB7-AD1BDF553397}"/>
          </ac:grpSpMkLst>
        </pc:grpChg>
        <pc:picChg chg="mod">
          <ac:chgData name="Brxx Micro" userId="ce3735d86a4d1024" providerId="LiveId" clId="{6AB5830D-B3CA-814C-BBCE-FAC61EE47316}" dt="2022-11-28T07:30:37.094" v="291"/>
          <ac:picMkLst>
            <pc:docMk/>
            <pc:sldMk cId="2628426680" sldId="262"/>
            <ac:picMk id="7" creationId="{BD449242-8B34-E50F-6B3C-0C104DF226FC}"/>
          </ac:picMkLst>
        </pc:picChg>
        <pc:picChg chg="add del mod">
          <ac:chgData name="Brxx Micro" userId="ce3735d86a4d1024" providerId="LiveId" clId="{6AB5830D-B3CA-814C-BBCE-FAC61EE47316}" dt="2022-11-28T07:30:38.067" v="292"/>
          <ac:picMkLst>
            <pc:docMk/>
            <pc:sldMk cId="2628426680" sldId="262"/>
            <ac:picMk id="13" creationId="{F118773D-5903-4EDB-3644-BBCD136B8394}"/>
          </ac:picMkLst>
        </pc:picChg>
        <pc:picChg chg="add del mod">
          <ac:chgData name="Brxx Micro" userId="ce3735d86a4d1024" providerId="LiveId" clId="{6AB5830D-B3CA-814C-BBCE-FAC61EE47316}" dt="2022-11-28T07:30:38.067" v="292"/>
          <ac:picMkLst>
            <pc:docMk/>
            <pc:sldMk cId="2628426680" sldId="262"/>
            <ac:picMk id="14" creationId="{3FF6359B-3B7E-0F7A-5994-04854D4033BA}"/>
          </ac:picMkLst>
        </pc:picChg>
        <pc:picChg chg="mod">
          <ac:chgData name="Brxx Micro" userId="ce3735d86a4d1024" providerId="LiveId" clId="{6AB5830D-B3CA-814C-BBCE-FAC61EE47316}" dt="2022-11-28T07:30:37.094" v="291"/>
          <ac:picMkLst>
            <pc:docMk/>
            <pc:sldMk cId="2628426680" sldId="262"/>
            <ac:picMk id="607" creationId="{9CE9AF8A-6B5E-7CB5-C0F1-3036FD127CF6}"/>
          </ac:picMkLst>
        </pc:picChg>
        <pc:picChg chg="add del mod">
          <ac:chgData name="Brxx Micro" userId="ce3735d86a4d1024" providerId="LiveId" clId="{6AB5830D-B3CA-814C-BBCE-FAC61EE47316}" dt="2022-11-28T07:30:38.067" v="292"/>
          <ac:picMkLst>
            <pc:docMk/>
            <pc:sldMk cId="2628426680" sldId="262"/>
            <ac:picMk id="611" creationId="{36141871-6EE1-5798-2810-E15CE69554E2}"/>
          </ac:picMkLst>
        </pc:picChg>
        <pc:picChg chg="add del mod">
          <ac:chgData name="Brxx Micro" userId="ce3735d86a4d1024" providerId="LiveId" clId="{6AB5830D-B3CA-814C-BBCE-FAC61EE47316}" dt="2022-11-28T07:30:38.067" v="292"/>
          <ac:picMkLst>
            <pc:docMk/>
            <pc:sldMk cId="2628426680" sldId="262"/>
            <ac:picMk id="612" creationId="{E894D5D9-E095-E3B4-BD14-B6ACF6A7890D}"/>
          </ac:picMkLst>
        </pc:picChg>
        <pc:picChg chg="mod">
          <ac:chgData name="Brxx Micro" userId="ce3735d86a4d1024" providerId="LiveId" clId="{6AB5830D-B3CA-814C-BBCE-FAC61EE47316}" dt="2022-11-28T07:30:58.985" v="295" actId="14100"/>
          <ac:picMkLst>
            <pc:docMk/>
            <pc:sldMk cId="2628426680" sldId="262"/>
            <ac:picMk id="614" creationId="{6BC29C6D-1108-092E-E0F8-FA01E82D396B}"/>
          </ac:picMkLst>
        </pc:picChg>
        <pc:picChg chg="add del mod">
          <ac:chgData name="Brxx Micro" userId="ce3735d86a4d1024" providerId="LiveId" clId="{6AB5830D-B3CA-814C-BBCE-FAC61EE47316}" dt="2022-11-28T07:31:01.976" v="296"/>
          <ac:picMkLst>
            <pc:docMk/>
            <pc:sldMk cId="2628426680" sldId="262"/>
            <ac:picMk id="620" creationId="{67AC0894-15B5-2738-80A1-4E36287250A6}"/>
          </ac:picMkLst>
        </pc:picChg>
        <pc:picChg chg="add del mod">
          <ac:chgData name="Brxx Micro" userId="ce3735d86a4d1024" providerId="LiveId" clId="{6AB5830D-B3CA-814C-BBCE-FAC61EE47316}" dt="2022-11-28T07:31:01.976" v="296"/>
          <ac:picMkLst>
            <pc:docMk/>
            <pc:sldMk cId="2628426680" sldId="262"/>
            <ac:picMk id="621" creationId="{DDADAA59-57E0-7A3B-D6B1-54AE3B790D3E}"/>
          </ac:picMkLst>
        </pc:picChg>
        <pc:picChg chg="mod">
          <ac:chgData name="Brxx Micro" userId="ce3735d86a4d1024" providerId="LiveId" clId="{6AB5830D-B3CA-814C-BBCE-FAC61EE47316}" dt="2022-11-28T07:30:58.985" v="295" actId="14100"/>
          <ac:picMkLst>
            <pc:docMk/>
            <pc:sldMk cId="2628426680" sldId="262"/>
            <ac:picMk id="1214" creationId="{EF82BD5E-53D2-1203-78E3-6A84F716073E}"/>
          </ac:picMkLst>
        </pc:picChg>
        <pc:picChg chg="add del mod">
          <ac:chgData name="Brxx Micro" userId="ce3735d86a4d1024" providerId="LiveId" clId="{6AB5830D-B3CA-814C-BBCE-FAC61EE47316}" dt="2022-11-28T07:31:01.976" v="296"/>
          <ac:picMkLst>
            <pc:docMk/>
            <pc:sldMk cId="2628426680" sldId="262"/>
            <ac:picMk id="1218" creationId="{109BFBB0-EF62-6435-D628-FA5857895D37}"/>
          </ac:picMkLst>
        </pc:picChg>
        <pc:picChg chg="add del mod">
          <ac:chgData name="Brxx Micro" userId="ce3735d86a4d1024" providerId="LiveId" clId="{6AB5830D-B3CA-814C-BBCE-FAC61EE47316}" dt="2022-11-28T07:31:01.976" v="296"/>
          <ac:picMkLst>
            <pc:docMk/>
            <pc:sldMk cId="2628426680" sldId="262"/>
            <ac:picMk id="1219" creationId="{423CFE7B-5365-28E6-C9F3-50C3A8FF7BD4}"/>
          </ac:picMkLst>
        </pc:picChg>
        <pc:picChg chg="add del mod">
          <ac:chgData name="Brxx Micro" userId="ce3735d86a4d1024" providerId="LiveId" clId="{6AB5830D-B3CA-814C-BBCE-FAC61EE47316}" dt="2022-11-28T18:47:20.184" v="4970" actId="478"/>
          <ac:picMkLst>
            <pc:docMk/>
            <pc:sldMk cId="2628426680" sldId="262"/>
            <ac:picMk id="1220" creationId="{BE59123A-D78D-BE8A-45EB-D9B374B7AB78}"/>
          </ac:picMkLst>
        </pc:picChg>
        <pc:picChg chg="add mod">
          <ac:chgData name="Brxx Micro" userId="ce3735d86a4d1024" providerId="LiveId" clId="{6AB5830D-B3CA-814C-BBCE-FAC61EE47316}" dt="2022-11-28T18:47:23.042" v="4971" actId="1076"/>
          <ac:picMkLst>
            <pc:docMk/>
            <pc:sldMk cId="2628426680" sldId="262"/>
            <ac:picMk id="1221" creationId="{7444B94F-39D1-A11C-4DDC-945D17988D7C}"/>
          </ac:picMkLst>
        </pc:picChg>
      </pc:sldChg>
      <pc:sldChg chg="add del">
        <pc:chgData name="Brxx Micro" userId="ce3735d86a4d1024" providerId="LiveId" clId="{6AB5830D-B3CA-814C-BBCE-FAC61EE47316}" dt="2022-11-28T07:23:31.958" v="9" actId="2696"/>
        <pc:sldMkLst>
          <pc:docMk/>
          <pc:sldMk cId="3597732115" sldId="262"/>
        </pc:sldMkLst>
      </pc:sldChg>
      <pc:sldChg chg="new del">
        <pc:chgData name="Brxx Micro" userId="ce3735d86a4d1024" providerId="LiveId" clId="{6AB5830D-B3CA-814C-BBCE-FAC61EE47316}" dt="2022-11-28T07:34:17.489" v="320" actId="2696"/>
        <pc:sldMkLst>
          <pc:docMk/>
          <pc:sldMk cId="229320266" sldId="263"/>
        </pc:sldMkLst>
      </pc:sldChg>
      <pc:sldChg chg="addSp delSp modSp new mod modNotesTx">
        <pc:chgData name="Brxx Micro" userId="ce3735d86a4d1024" providerId="LiveId" clId="{6AB5830D-B3CA-814C-BBCE-FAC61EE47316}" dt="2022-11-28T08:09:26.898" v="1073" actId="113"/>
        <pc:sldMkLst>
          <pc:docMk/>
          <pc:sldMk cId="957539241" sldId="263"/>
        </pc:sldMkLst>
        <pc:spChg chg="mod">
          <ac:chgData name="Brxx Micro" userId="ce3735d86a4d1024" providerId="LiveId" clId="{6AB5830D-B3CA-814C-BBCE-FAC61EE47316}" dt="2022-11-28T08:06:16.124" v="1030" actId="2711"/>
          <ac:spMkLst>
            <pc:docMk/>
            <pc:sldMk cId="957539241" sldId="263"/>
            <ac:spMk id="2" creationId="{C50BEE47-B9FA-E133-EC2E-4495D86733E1}"/>
          </ac:spMkLst>
        </pc:spChg>
        <pc:spChg chg="mod">
          <ac:chgData name="Brxx Micro" userId="ce3735d86a4d1024" providerId="LiveId" clId="{6AB5830D-B3CA-814C-BBCE-FAC61EE47316}" dt="2022-11-28T08:06:43.245" v="1036" actId="20577"/>
          <ac:spMkLst>
            <pc:docMk/>
            <pc:sldMk cId="957539241" sldId="263"/>
            <ac:spMk id="3" creationId="{0F4ADE39-6612-7F0E-B474-697B5D1A18E5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8" creationId="{5E7B0CF9-8692-AC37-060E-4F1139E3C12F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9" creationId="{F71648FD-7E6E-E2E3-68F6-BFE782696B40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0" creationId="{A2ABAD08-1A5E-100D-4A88-C52BD16F485B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1" creationId="{44CAF78C-8D7A-74F4-EC92-D0AEE48F3CA0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2" creationId="{B97FACEA-ECBA-39BF-EEB3-5A3C03FBBB44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3" creationId="{4CCC79CA-565A-E269-BB06-BFB9E675A8D5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4" creationId="{6D652350-76FD-B910-AA93-A09647C05A78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5" creationId="{AA8AAC2C-4B1F-0B9E-5A96-7C8F79ECC7FE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6" creationId="{22576B53-B5D3-99E4-8B68-BE12CFFD027A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7" creationId="{8457FD31-9270-EDDC-8AAE-5F4A0A523E0C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8" creationId="{ACFA2064-3C38-14C5-3401-B2E115B2890C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19" creationId="{872829B1-B916-991C-DE40-C69BE3D2C1CC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20" creationId="{47D3B9D5-C772-CCBD-6FE5-FF0A73BB7D79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21" creationId="{BFB8B8B2-ED97-F752-19AF-19CA1C8C9DC3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22" creationId="{D5F87386-3298-BC26-DB41-4C80505B1C45}"/>
          </ac:spMkLst>
        </pc:spChg>
        <pc:spChg chg="mod">
          <ac:chgData name="Brxx Micro" userId="ce3735d86a4d1024" providerId="LiveId" clId="{6AB5830D-B3CA-814C-BBCE-FAC61EE47316}" dt="2022-11-28T08:07:46.004" v="1041"/>
          <ac:spMkLst>
            <pc:docMk/>
            <pc:sldMk cId="957539241" sldId="263"/>
            <ac:spMk id="23" creationId="{0E0A16F4-D91D-0C3B-E44E-A8532E9F3ECC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26" creationId="{901BD821-8F44-3988-0E0F-1BE93DD570B0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27" creationId="{42CE647F-94D0-F2FB-FF42-FEE3B373AB73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28" creationId="{62872AD3-4456-8EAD-08EB-D48A40802AB4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29" creationId="{EBE5D9DD-9208-0EBB-32C0-77ABB995C196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0" creationId="{E70E30D4-CA3B-8D66-B789-63F0C170DA96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1" creationId="{065C9C91-E1FC-69E3-0E3B-0953482237EC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2" creationId="{60045F1A-EA9E-E7BB-908A-F719308BA7A2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3" creationId="{FF785504-52EB-0509-3E7B-0DE46E9D096A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4" creationId="{90ACC2E2-22C3-D0F3-5D79-76DDCA868E4C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5" creationId="{9729401F-5F28-3EF5-26CF-26A2EA8CB25E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6" creationId="{31190828-17F6-F13E-243E-044901D43087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7" creationId="{10B8A3A4-B753-85DA-5939-629810C7C089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8" creationId="{8E8E4C56-6519-F915-9D9B-F5E4E1425A1F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39" creationId="{CC6108D2-A54E-E297-13A8-EC31D3E445C1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40" creationId="{0FA9FB68-0316-D91E-616C-BFD59660F183}"/>
          </ac:spMkLst>
        </pc:spChg>
        <pc:spChg chg="mod">
          <ac:chgData name="Brxx Micro" userId="ce3735d86a4d1024" providerId="LiveId" clId="{6AB5830D-B3CA-814C-BBCE-FAC61EE47316}" dt="2022-11-28T08:08:08.826" v="1047"/>
          <ac:spMkLst>
            <pc:docMk/>
            <pc:sldMk cId="957539241" sldId="263"/>
            <ac:spMk id="41" creationId="{96602410-B805-256C-7655-047403D33149}"/>
          </ac:spMkLst>
        </pc:spChg>
        <pc:spChg chg="add mod">
          <ac:chgData name="Brxx Micro" userId="ce3735d86a4d1024" providerId="LiveId" clId="{6AB5830D-B3CA-814C-BBCE-FAC61EE47316}" dt="2022-11-28T08:09:26.898" v="1073" actId="113"/>
          <ac:spMkLst>
            <pc:docMk/>
            <pc:sldMk cId="957539241" sldId="263"/>
            <ac:spMk id="42" creationId="{48C8E92D-2CDA-E792-062F-E50A75553C16}"/>
          </ac:spMkLst>
        </pc:spChg>
        <pc:grpChg chg="add mod">
          <ac:chgData name="Brxx Micro" userId="ce3735d86a4d1024" providerId="LiveId" clId="{6AB5830D-B3CA-814C-BBCE-FAC61EE47316}" dt="2022-11-28T08:07:57.426" v="1045" actId="1076"/>
          <ac:grpSpMkLst>
            <pc:docMk/>
            <pc:sldMk cId="957539241" sldId="263"/>
            <ac:grpSpMk id="7" creationId="{282F8C4A-D901-72B2-88F5-952F7311DA6F}"/>
          </ac:grpSpMkLst>
        </pc:grpChg>
        <pc:grpChg chg="add del mod">
          <ac:chgData name="Brxx Micro" userId="ce3735d86a4d1024" providerId="LiveId" clId="{6AB5830D-B3CA-814C-BBCE-FAC61EE47316}" dt="2022-11-28T08:08:15.135" v="1049" actId="478"/>
          <ac:grpSpMkLst>
            <pc:docMk/>
            <pc:sldMk cId="957539241" sldId="263"/>
            <ac:grpSpMk id="25" creationId="{535C069F-6672-6233-EF0F-D3081D101E3E}"/>
          </ac:grpSpMkLst>
        </pc:grpChg>
        <pc:picChg chg="add mod">
          <ac:chgData name="Brxx Micro" userId="ce3735d86a4d1024" providerId="LiveId" clId="{6AB5830D-B3CA-814C-BBCE-FAC61EE47316}" dt="2022-11-28T08:07:35.278" v="1040" actId="1076"/>
          <ac:picMkLst>
            <pc:docMk/>
            <pc:sldMk cId="957539241" sldId="263"/>
            <ac:picMk id="6" creationId="{7812AA3D-9D28-6F6D-354B-AEF067EFF353}"/>
          </ac:picMkLst>
        </pc:picChg>
        <pc:picChg chg="add mod">
          <ac:chgData name="Brxx Micro" userId="ce3735d86a4d1024" providerId="LiveId" clId="{6AB5830D-B3CA-814C-BBCE-FAC61EE47316}" dt="2022-11-28T08:07:59.652" v="1046" actId="1076"/>
          <ac:picMkLst>
            <pc:docMk/>
            <pc:sldMk cId="957539241" sldId="263"/>
            <ac:picMk id="24" creationId="{AB6449C0-4507-D155-4033-1B24F9DEFB98}"/>
          </ac:picMkLst>
        </pc:picChg>
      </pc:sldChg>
      <pc:sldChg chg="new del">
        <pc:chgData name="Brxx Micro" userId="ce3735d86a4d1024" providerId="LiveId" clId="{6AB5830D-B3CA-814C-BBCE-FAC61EE47316}" dt="2022-11-28T07:32:22.076" v="309" actId="2696"/>
        <pc:sldMkLst>
          <pc:docMk/>
          <pc:sldMk cId="3000198203" sldId="263"/>
        </pc:sldMkLst>
      </pc:sldChg>
      <pc:sldChg chg="modSp new del mod">
        <pc:chgData name="Brxx Micro" userId="ce3735d86a4d1024" providerId="LiveId" clId="{6AB5830D-B3CA-814C-BBCE-FAC61EE47316}" dt="2022-11-28T07:37:42.872" v="338" actId="2696"/>
        <pc:sldMkLst>
          <pc:docMk/>
          <pc:sldMk cId="3886645226" sldId="263"/>
        </pc:sldMkLst>
        <pc:spChg chg="mod">
          <ac:chgData name="Brxx Micro" userId="ce3735d86a4d1024" providerId="LiveId" clId="{6AB5830D-B3CA-814C-BBCE-FAC61EE47316}" dt="2022-11-28T07:34:45.042" v="322" actId="2711"/>
          <ac:spMkLst>
            <pc:docMk/>
            <pc:sldMk cId="3886645226" sldId="263"/>
            <ac:spMk id="2" creationId="{F4B5B383-F3CB-232F-8D14-173CA2F5CB59}"/>
          </ac:spMkLst>
        </pc:spChg>
        <pc:spChg chg="mod">
          <ac:chgData name="Brxx Micro" userId="ce3735d86a4d1024" providerId="LiveId" clId="{6AB5830D-B3CA-814C-BBCE-FAC61EE47316}" dt="2022-11-28T07:34:51.710" v="323" actId="2711"/>
          <ac:spMkLst>
            <pc:docMk/>
            <pc:sldMk cId="3886645226" sldId="263"/>
            <ac:spMk id="3" creationId="{3180EFD9-6AB7-D6AC-0BCF-D9D35EED0B67}"/>
          </ac:spMkLst>
        </pc:spChg>
      </pc:sldChg>
      <pc:sldChg chg="addSp modSp add mod modAnim">
        <pc:chgData name="Brxx Micro" userId="ce3735d86a4d1024" providerId="LiveId" clId="{6AB5830D-B3CA-814C-BBCE-FAC61EE47316}" dt="2022-11-28T18:46:01.977" v="4968"/>
        <pc:sldMkLst>
          <pc:docMk/>
          <pc:sldMk cId="3355751249" sldId="264"/>
        </pc:sldMkLst>
        <pc:spChg chg="mod">
          <ac:chgData name="Brxx Micro" userId="ce3735d86a4d1024" providerId="LiveId" clId="{6AB5830D-B3CA-814C-BBCE-FAC61EE47316}" dt="2022-11-28T08:06:07.135" v="1029" actId="2711"/>
          <ac:spMkLst>
            <pc:docMk/>
            <pc:sldMk cId="3355751249" sldId="264"/>
            <ac:spMk id="2" creationId="{2C272CD6-056D-D2D7-AF2E-238FCF272833}"/>
          </ac:spMkLst>
        </pc:spChg>
        <pc:spChg chg="add 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3" creationId="{CCC04A98-44D3-D2FA-C231-879B39029D98}"/>
          </ac:spMkLst>
        </pc:spChg>
        <pc:spChg chg="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6" creationId="{BD20F65F-9C6C-DC00-345D-A6A5B4C8C9CB}"/>
          </ac:spMkLst>
        </pc:spChg>
        <pc:spChg chg="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7" creationId="{9675992F-DB90-9253-71A6-C99C228EA8CE}"/>
          </ac:spMkLst>
        </pc:spChg>
        <pc:spChg chg="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8" creationId="{59B02219-E443-C675-D1F1-FD3EC2991CB8}"/>
          </ac:spMkLst>
        </pc:spChg>
        <pc:spChg chg="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9" creationId="{CCC17262-EEC9-4CDA-A4F3-C95537B46AEC}"/>
          </ac:spMkLst>
        </pc:spChg>
        <pc:spChg chg="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10" creationId="{3EB9F600-1E58-8928-1E4B-17E3ABB0508F}"/>
          </ac:spMkLst>
        </pc:spChg>
        <pc:spChg chg="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21" creationId="{BA307AA4-4377-58B7-A75D-99F3CFF96F4E}"/>
          </ac:spMkLst>
        </pc:spChg>
        <pc:spChg chg="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22" creationId="{86010710-9561-6DAD-3274-ABC0805F1734}"/>
          </ac:spMkLst>
        </pc:spChg>
        <pc:spChg chg="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56" creationId="{540DC31B-6B60-33DC-52F2-A40BD2803253}"/>
          </ac:spMkLst>
        </pc:spChg>
        <pc:spChg chg="mod">
          <ac:chgData name="Brxx Micro" userId="ce3735d86a4d1024" providerId="LiveId" clId="{6AB5830D-B3CA-814C-BBCE-FAC61EE47316}" dt="2022-11-28T08:06:27.517" v="1031" actId="2711"/>
          <ac:spMkLst>
            <pc:docMk/>
            <pc:sldMk cId="3355751249" sldId="264"/>
            <ac:spMk id="57" creationId="{D93BDDD5-31DF-F6A5-E33B-2ACD1877C8DD}"/>
          </ac:spMkLst>
        </pc:spChg>
        <pc:spChg chg="add mod">
          <ac:chgData name="Brxx Micro" userId="ce3735d86a4d1024" providerId="LiveId" clId="{6AB5830D-B3CA-814C-BBCE-FAC61EE47316}" dt="2022-11-28T18:45:54.067" v="4967" actId="20577"/>
          <ac:spMkLst>
            <pc:docMk/>
            <pc:sldMk cId="3355751249" sldId="264"/>
            <ac:spMk id="58" creationId="{4D8DD167-9000-41FC-403D-964FF3D2C0DF}"/>
          </ac:spMkLst>
        </pc:spChg>
        <pc:grpChg chg="mod">
          <ac:chgData name="Brxx Micro" userId="ce3735d86a4d1024" providerId="LiveId" clId="{6AB5830D-B3CA-814C-BBCE-FAC61EE47316}" dt="2022-11-28T08:06:27.517" v="1031" actId="2711"/>
          <ac:grpSpMkLst>
            <pc:docMk/>
            <pc:sldMk cId="3355751249" sldId="264"/>
            <ac:grpSpMk id="23" creationId="{35EFCD38-5B10-7620-7203-C786147ECA39}"/>
          </ac:grpSpMkLst>
        </pc:grpChg>
        <pc:grpChg chg="mod">
          <ac:chgData name="Brxx Micro" userId="ce3735d86a4d1024" providerId="LiveId" clId="{6AB5830D-B3CA-814C-BBCE-FAC61EE47316}" dt="2022-11-28T08:06:27.517" v="1031" actId="2711"/>
          <ac:grpSpMkLst>
            <pc:docMk/>
            <pc:sldMk cId="3355751249" sldId="264"/>
            <ac:grpSpMk id="41" creationId="{2B88544C-F8FB-40A0-4CB3-AE102D1A1739}"/>
          </ac:grpSpMkLst>
        </pc:grpChg>
        <pc:picChg chg="mod">
          <ac:chgData name="Brxx Micro" userId="ce3735d86a4d1024" providerId="LiveId" clId="{6AB5830D-B3CA-814C-BBCE-FAC61EE47316}" dt="2022-11-28T08:06:27.517" v="1031" actId="2711"/>
          <ac:picMkLst>
            <pc:docMk/>
            <pc:sldMk cId="3355751249" sldId="264"/>
            <ac:picMk id="40" creationId="{4083CB19-3D18-A354-1A22-AF4940CE6CC4}"/>
          </ac:picMkLst>
        </pc:pic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11" creationId="{5AF71168-283F-6710-4408-695DF4648F04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12" creationId="{36AB57A0-7C63-27D2-8207-B4149F7F4122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13" creationId="{C62E3581-4755-1723-1A4E-8752D3DC42C3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14" creationId="{43662FF8-AF36-2715-2F60-4C8D69C03C14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15" creationId="{5D4E6495-EB16-152F-4FF3-D109B50C8863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16" creationId="{890AE596-5AC9-EABC-54A2-2AA53B68BCEC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17" creationId="{52980D24-E728-8A34-C526-697FD449494C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18" creationId="{3F8AA5EF-8D40-B34E-BD8A-7AB61A748A6A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19" creationId="{B8904A3D-7989-A0E5-DF79-3273D35610FE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20" creationId="{5640E425-12E8-5110-94F3-9B7C1CA5763F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54" creationId="{0B77CE69-A2FE-5FC0-325C-F66C3B443455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55" creationId="{89964C4A-8EB8-12C6-0A15-B00A52A33EA5}"/>
          </ac:cxnSpMkLst>
        </pc:cxnChg>
        <pc:cxnChg chg="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59" creationId="{EBF6FD1F-E2BE-9B81-FE0C-4373CF2809C3}"/>
          </ac:cxnSpMkLst>
        </pc:cxnChg>
        <pc:cxnChg chg="add mod">
          <ac:chgData name="Brxx Micro" userId="ce3735d86a4d1024" providerId="LiveId" clId="{6AB5830D-B3CA-814C-BBCE-FAC61EE47316}" dt="2022-11-28T08:06:27.517" v="1031" actId="2711"/>
          <ac:cxnSpMkLst>
            <pc:docMk/>
            <pc:sldMk cId="3355751249" sldId="264"/>
            <ac:cxnSpMk id="60" creationId="{2BF54524-2D7C-EF77-3924-718B295DBDEE}"/>
          </ac:cxnSpMkLst>
        </pc:cxnChg>
      </pc:sldChg>
      <pc:sldChg chg="addSp delSp modSp new mod">
        <pc:chgData name="Brxx Micro" userId="ce3735d86a4d1024" providerId="LiveId" clId="{6AB5830D-B3CA-814C-BBCE-FAC61EE47316}" dt="2022-11-28T08:28:53.098" v="2357" actId="20577"/>
        <pc:sldMkLst>
          <pc:docMk/>
          <pc:sldMk cId="752274938" sldId="265"/>
        </pc:sldMkLst>
        <pc:spChg chg="mod">
          <ac:chgData name="Brxx Micro" userId="ce3735d86a4d1024" providerId="LiveId" clId="{6AB5830D-B3CA-814C-BBCE-FAC61EE47316}" dt="2022-11-28T08:28:53.098" v="2357" actId="20577"/>
          <ac:spMkLst>
            <pc:docMk/>
            <pc:sldMk cId="752274938" sldId="265"/>
            <ac:spMk id="2" creationId="{2F9D609E-D42E-5E51-414D-F0F5CFF148D7}"/>
          </ac:spMkLst>
        </pc:spChg>
        <pc:spChg chg="del">
          <ac:chgData name="Brxx Micro" userId="ce3735d86a4d1024" providerId="LiveId" clId="{6AB5830D-B3CA-814C-BBCE-FAC61EE47316}" dt="2022-11-28T08:15:23.324" v="1495" actId="478"/>
          <ac:spMkLst>
            <pc:docMk/>
            <pc:sldMk cId="752274938" sldId="265"/>
            <ac:spMk id="3" creationId="{EE90854D-1A6E-5CA9-7A56-F33F13F00026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9" creationId="{1259569C-A226-B92B-1FA3-FB04A5111C12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" creationId="{801A9CDA-C16D-FA9D-6ADE-D52F39A5A3A2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" creationId="{DFA65CA5-CCC2-89BD-CA1A-9763D1CAD53F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" creationId="{E7453372-D0FA-9D62-3238-95122D0B54FB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25" creationId="{32976F32-A5D9-0553-2E4E-6D038FBE56D7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26" creationId="{880F4398-9066-5257-F6CB-45527A98D5CB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28" creationId="{913663C3-2CBC-6631-D196-C5EB5562861C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29" creationId="{A5D90FF4-F46D-4810-B10F-02132EF80B68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0" creationId="{D4946B19-00A3-E88D-DB61-9FDF9C76A768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1" creationId="{E0B210A9-9553-3D6C-9E68-00944435E232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2" creationId="{9D53164B-4E14-7422-9AA6-9A859FB4C272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3" creationId="{489EFE4E-DBD3-7DCF-669A-1173D8EF86F7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4" creationId="{44B0EFA7-3CF7-425D-80B5-DA96542522D5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5" creationId="{D5D1BFEC-E079-C938-9992-7C47DF67ACAF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6" creationId="{8B6911DE-2E83-1ADE-F6EA-6DF3078B8E4C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7" creationId="{9A8121C4-DBF5-1F24-8974-47898D18667C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8" creationId="{97C23E79-578B-1885-A3EC-8C3F0A843CCF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39" creationId="{C2D5A0C2-66AF-5DBF-90E2-25790C0703FC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0" creationId="{2638F320-35D5-7969-00CF-939027E98EAA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1" creationId="{2656536E-A94B-EF40-A79A-EC97F9973BC9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2" creationId="{088B8BAE-5591-75E8-78AA-D01C2712112C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3" creationId="{8F710BB2-15C9-8A97-A752-6E09A2C77A2F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4" creationId="{ADF95072-1B07-C63F-A28C-991BF998C805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5" creationId="{2A7CB430-808E-FC51-A066-4AE1D2A63669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6" creationId="{73CFB82B-AD59-72BF-A89F-50B244E6A800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7" creationId="{DCB650A5-1D2C-11F9-D77A-C8292B9DAFC0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8" creationId="{313B59B7-E17A-FD54-C748-9B2EA82E9281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49" creationId="{7C591CFA-EFD2-FB92-B9D0-CD801274FB9E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60" creationId="{3DB3A520-E83D-6200-434B-6E272B11829B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71" creationId="{D5FC1E12-D30D-3ABB-0FF3-96B7B8A3394F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82" creationId="{11C2B3A1-B673-C1C3-A118-B33DD6F22F42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93" creationId="{A2FA5819-44CD-F8D0-C0EC-8198ACC568D5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94" creationId="{8D05B828-81BD-9562-3EEA-08D8489C0CCA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95" creationId="{9DA612F5-A4B7-4535-BBB6-DB63A4C1F4D6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96" creationId="{CAA7217E-74A1-E1BA-7C7D-7956555E48E3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97" creationId="{487EA928-A195-D694-52BF-BA8AB1E0D753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98" creationId="{A5D3FD46-D2CD-0713-2186-FA8DD14EF9C2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99" creationId="{8B8240F7-A6AE-987C-0EB9-23A32A52175E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0" creationId="{E20C5543-0AC9-F734-63DE-1FFD3D045FE8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1" creationId="{D6E0A1EA-9642-D420-541F-AE7394068356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2" creationId="{EE1A1EC4-029F-B393-40EB-A269C8896B1D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3" creationId="{A64713B9-82B3-036A-38F2-7292E67CFEA2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4" creationId="{3FEED9B1-6F55-0F86-9673-EEF6B528B05C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5" creationId="{DAE83C8C-5E7E-A902-3559-C271E2FBB0EB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6" creationId="{F92D0CBC-748B-5278-530C-286523467A24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7" creationId="{3F80B87B-B458-F62C-2F30-7D68A7302578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8" creationId="{5CA58500-E8E6-7B53-0721-5183D0EE4A0B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09" creationId="{BA1CA3BA-18E1-8ACA-D563-2893FB998E82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0" creationId="{82C80F04-31C0-C431-33D5-077297BC1836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1" creationId="{E4A28B53-FA2E-A414-9B28-A94F7945AD9D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2" creationId="{AA09CCE9-F3CA-00DE-E333-91311C7F5350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3" creationId="{A674682C-B970-AF69-E7C0-F79D751ED360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4" creationId="{5F48A93F-7EA1-12E4-0CF4-201C2CAD436F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5" creationId="{551BA778-967A-E7DF-646D-8941DC63842C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6" creationId="{ABEE573D-CE93-E46A-BE60-7F1343DA02B4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7" creationId="{ED77422B-EDB2-7331-6800-34DD105E357B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8" creationId="{4A3ED4F4-25F1-2463-3D6C-2357B5E21FEB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19" creationId="{7D675616-DA8B-DE44-DED5-E4C25AFD02F4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0" creationId="{F19D05FC-8968-F650-CB2D-7100F5BB90D9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1" creationId="{2D4FEBBC-36FC-7FF8-801D-7829F403E4A2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2" creationId="{A3FEDF3F-66EB-8FE8-07E7-3D0E839AD1B3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3" creationId="{9D960947-5F96-9840-071B-EAFC4FB673B9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4" creationId="{C1DDCE78-4014-ED9C-30D7-7DE1F237C4E6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5" creationId="{07FE06A0-05F9-6B43-81A0-3CBDCEBD492D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6" creationId="{84E73027-AA24-8425-56C6-A3DD8C7F3D87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7" creationId="{79535F80-1689-31E9-1EE4-CE84910A5E2A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8" creationId="{4CC4F372-4F27-25D1-AC45-08568AD87B1E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29" creationId="{A791C9A9-FC3F-2DC4-86E3-4E988E4F58B0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30" creationId="{CB12077E-77BF-1AB5-6613-1655B869F1DF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31" creationId="{5F8433ED-1A3A-6DBD-263B-0B252E2DB704}"/>
          </ac:spMkLst>
        </pc:spChg>
        <pc:spChg chg="mod">
          <ac:chgData name="Brxx Micro" userId="ce3735d86a4d1024" providerId="LiveId" clId="{6AB5830D-B3CA-814C-BBCE-FAC61EE47316}" dt="2022-11-28T08:15:05.911" v="1477"/>
          <ac:spMkLst>
            <pc:docMk/>
            <pc:sldMk cId="752274938" sldId="265"/>
            <ac:spMk id="132" creationId="{FB9D11FC-F8BE-B67A-0287-88E0B70AA96C}"/>
          </ac:spMkLst>
        </pc:spChg>
        <pc:grpChg chg="add del mod">
          <ac:chgData name="Brxx Micro" userId="ce3735d86a4d1024" providerId="LiveId" clId="{6AB5830D-B3CA-814C-BBCE-FAC61EE47316}" dt="2022-11-28T08:15:06.886" v="1478"/>
          <ac:grpSpMkLst>
            <pc:docMk/>
            <pc:sldMk cId="752274938" sldId="265"/>
            <ac:grpSpMk id="6" creationId="{C9D37A17-5DEF-31DA-E8B1-27886BD1C2B3}"/>
          </ac:grpSpMkLst>
        </pc:grpChg>
        <pc:grpChg chg="mod">
          <ac:chgData name="Brxx Micro" userId="ce3735d86a4d1024" providerId="LiveId" clId="{6AB5830D-B3CA-814C-BBCE-FAC61EE47316}" dt="2022-11-28T08:15:05.911" v="1477"/>
          <ac:grpSpMkLst>
            <pc:docMk/>
            <pc:sldMk cId="752274938" sldId="265"/>
            <ac:grpSpMk id="7" creationId="{22FE2627-F1F3-CCD5-A901-74383DA9393F}"/>
          </ac:grpSpMkLst>
        </pc:grpChg>
        <pc:grpChg chg="mod">
          <ac:chgData name="Brxx Micro" userId="ce3735d86a4d1024" providerId="LiveId" clId="{6AB5830D-B3CA-814C-BBCE-FAC61EE47316}" dt="2022-11-28T08:15:05.911" v="1477"/>
          <ac:grpSpMkLst>
            <pc:docMk/>
            <pc:sldMk cId="752274938" sldId="265"/>
            <ac:grpSpMk id="8" creationId="{B93084CC-AB25-7F8D-F068-AE4F22369476}"/>
          </ac:grpSpMkLst>
        </pc:grpChg>
        <pc:grpChg chg="mod">
          <ac:chgData name="Brxx Micro" userId="ce3735d86a4d1024" providerId="LiveId" clId="{6AB5830D-B3CA-814C-BBCE-FAC61EE47316}" dt="2022-11-28T08:15:05.911" v="1477"/>
          <ac:grpSpMkLst>
            <pc:docMk/>
            <pc:sldMk cId="752274938" sldId="265"/>
            <ac:grpSpMk id="13" creationId="{2BB56532-307F-2B6D-8B48-62272B2DBFF6}"/>
          </ac:grpSpMkLst>
        </pc:grpChg>
        <pc:grpChg chg="mod">
          <ac:chgData name="Brxx Micro" userId="ce3735d86a4d1024" providerId="LiveId" clId="{6AB5830D-B3CA-814C-BBCE-FAC61EE47316}" dt="2022-11-28T08:15:05.911" v="1477"/>
          <ac:grpSpMkLst>
            <pc:docMk/>
            <pc:sldMk cId="752274938" sldId="265"/>
            <ac:grpSpMk id="14" creationId="{67088E09-7901-0896-6C52-8636BB70EFA8}"/>
          </ac:grpSpMkLst>
        </pc:grpChg>
        <pc:grpChg chg="mod">
          <ac:chgData name="Brxx Micro" userId="ce3735d86a4d1024" providerId="LiveId" clId="{6AB5830D-B3CA-814C-BBCE-FAC61EE47316}" dt="2022-11-28T08:15:05.911" v="1477"/>
          <ac:grpSpMkLst>
            <pc:docMk/>
            <pc:sldMk cId="752274938" sldId="265"/>
            <ac:grpSpMk id="15" creationId="{9A3E6977-9C76-C39B-205D-228A6A0E9C6F}"/>
          </ac:grpSpMkLst>
        </pc:grpChg>
        <pc:grpChg chg="mod">
          <ac:chgData name="Brxx Micro" userId="ce3735d86a4d1024" providerId="LiveId" clId="{6AB5830D-B3CA-814C-BBCE-FAC61EE47316}" dt="2022-11-28T08:15:05.911" v="1477"/>
          <ac:grpSpMkLst>
            <pc:docMk/>
            <pc:sldMk cId="752274938" sldId="265"/>
            <ac:grpSpMk id="16" creationId="{5039D1DE-C667-9323-CF34-7487CFAAD7A1}"/>
          </ac:grpSpMkLst>
        </pc:grpChg>
        <pc:grpChg chg="mod">
          <ac:chgData name="Brxx Micro" userId="ce3735d86a4d1024" providerId="LiveId" clId="{6AB5830D-B3CA-814C-BBCE-FAC61EE47316}" dt="2022-11-28T08:15:05.911" v="1477"/>
          <ac:grpSpMkLst>
            <pc:docMk/>
            <pc:sldMk cId="752274938" sldId="265"/>
            <ac:grpSpMk id="27" creationId="{2E0D5594-A83E-C7C4-1668-A8273FC172F8}"/>
          </ac:grpSpMkLst>
        </pc:grpChg>
        <pc:picChg chg="add mod">
          <ac:chgData name="Brxx Micro" userId="ce3735d86a4d1024" providerId="LiveId" clId="{6AB5830D-B3CA-814C-BBCE-FAC61EE47316}" dt="2022-11-28T08:15:15.030" v="1480" actId="1076"/>
          <ac:picMkLst>
            <pc:docMk/>
            <pc:sldMk cId="752274938" sldId="265"/>
            <ac:picMk id="133" creationId="{BDF791BD-DEE3-9450-9066-CFA684101B73}"/>
          </ac:picMkLst>
        </pc:pic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17" creationId="{57A5F05D-91B5-67AC-3002-2A7D62432311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18" creationId="{A1994977-720A-99CB-7002-5DEB9D1077FE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19" creationId="{CC97DA5A-8AD0-126A-946E-DA14DC4A1499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20" creationId="{6543CA4C-EF1E-C4BF-44A3-D793572355D2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21" creationId="{AAF89A52-829F-2A16-3272-9860C839A989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22" creationId="{5FFFB498-ACE5-12A1-9C20-BD88657F0376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23" creationId="{6C51384E-6E45-ACED-DA8E-67F66E6D4621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24" creationId="{5BE62D7F-0FFA-4707-BC07-0C2422A98F87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0" creationId="{DDA7E331-9E98-29E2-542A-0BCD271859A3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1" creationId="{F32F9B2C-DD6B-EFB6-BAF0-DFBC06903542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2" creationId="{1849F2AE-2E4A-7D5E-95CE-F488F474CAE8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3" creationId="{D4C766E2-D5F5-3C17-9E40-0962E1E631BA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4" creationId="{BCB25732-CAC6-E267-A7A4-4D3FFAE27772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5" creationId="{480EB05C-995B-74C8-81C5-ACD2B6D6B283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6" creationId="{09BFFDEF-25BC-31C9-AEA6-A18EA3DF44AD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7" creationId="{017E1BB0-795B-D076-AE7F-B2BF498242D6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8" creationId="{D921D0D3-99CC-FBCA-A7B3-90D4E502FA57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59" creationId="{D35F1E51-5C75-0739-F5AD-3B8B438C4FA4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61" creationId="{21C7A0E9-B5A3-A3CA-A787-6B2558E6A867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62" creationId="{FDB6583F-BE16-43D2-A0AF-B232D3E9CEC1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63" creationId="{1ACA5015-0395-748C-1992-39256EB29F18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64" creationId="{C3247619-C239-91DE-0A63-02996AE88766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65" creationId="{7629EC52-1453-CD04-3711-5666B58D5B61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66" creationId="{AD6D7CF0-901A-F9C8-AA93-748349DE0483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67" creationId="{EC08B985-F130-7829-F9AA-56E8F04E03E9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68" creationId="{544B21B0-7FA1-7701-8548-457428E2DDE1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69" creationId="{39851846-ADEB-BDF7-2389-2DA231E02232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70" creationId="{FE19923C-DEC1-A7FD-D569-B59611C210D3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72" creationId="{261A0DA0-7107-1CF8-D472-FB29CCE1FBAF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73" creationId="{FBEC6C83-62E2-A481-E42F-A5D6FE2E3E97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74" creationId="{4E9E1899-66EF-B8D3-B647-ABCB3DCE270D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75" creationId="{3DC5823C-679C-6E88-A9CC-73D69C266168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76" creationId="{981F36F2-F0DE-6CA9-D532-3695292D1B6C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77" creationId="{CB884DE7-B450-65DB-DCE4-CFA50928EC2E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78" creationId="{98719CD3-AC2A-4905-DF65-1E94FCD646A3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79" creationId="{A947C1CC-A62B-BFD1-AF19-38C0115C533B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80" creationId="{90638475-7364-411A-C34A-2BE8347947E6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81" creationId="{1F229A68-F5DB-F145-1B71-1D0A7C4EE316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83" creationId="{03DCE278-1A2A-601B-3983-446054E382D8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84" creationId="{73F23B4D-2F73-E9DB-CE0A-CB3538F7D220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85" creationId="{3ECB8352-A386-5238-D023-193C82E8BB1A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86" creationId="{A1CCC32E-B580-F3B6-6029-42B7FE3FE1BC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87" creationId="{8B0A1083-C970-B6CA-A96C-FA07F81825CD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88" creationId="{68604964-5188-2828-EFD4-9AD42B6B5C11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89" creationId="{2228E1FE-0994-353B-7772-52B4B630F793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90" creationId="{B281E0F2-C56B-18C3-664E-CB0CAC65B37B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91" creationId="{FDC46F5D-8ECB-2954-318B-4F0C04A225B0}"/>
          </ac:cxnSpMkLst>
        </pc:cxnChg>
        <pc:cxnChg chg="mod">
          <ac:chgData name="Brxx Micro" userId="ce3735d86a4d1024" providerId="LiveId" clId="{6AB5830D-B3CA-814C-BBCE-FAC61EE47316}" dt="2022-11-28T08:15:05.911" v="1477"/>
          <ac:cxnSpMkLst>
            <pc:docMk/>
            <pc:sldMk cId="752274938" sldId="265"/>
            <ac:cxnSpMk id="92" creationId="{74F53027-7E34-9F2C-4F41-A10CA21B48FB}"/>
          </ac:cxnSpMkLst>
        </pc:cxnChg>
      </pc:sldChg>
      <pc:sldChg chg="addSp delSp modSp new mod modAnim">
        <pc:chgData name="Brxx Micro" userId="ce3735d86a4d1024" providerId="LiveId" clId="{6AB5830D-B3CA-814C-BBCE-FAC61EE47316}" dt="2022-11-28T08:29:00.982" v="2361" actId="20577"/>
        <pc:sldMkLst>
          <pc:docMk/>
          <pc:sldMk cId="1839351908" sldId="266"/>
        </pc:sldMkLst>
        <pc:spChg chg="mod">
          <ac:chgData name="Brxx Micro" userId="ce3735d86a4d1024" providerId="LiveId" clId="{6AB5830D-B3CA-814C-BBCE-FAC61EE47316}" dt="2022-11-28T08:29:00.982" v="2361" actId="20577"/>
          <ac:spMkLst>
            <pc:docMk/>
            <pc:sldMk cId="1839351908" sldId="266"/>
            <ac:spMk id="2" creationId="{7589C0D0-C331-18DA-BFF1-1305AA85E49D}"/>
          </ac:spMkLst>
        </pc:spChg>
        <pc:spChg chg="mod">
          <ac:chgData name="Brxx Micro" userId="ce3735d86a4d1024" providerId="LiveId" clId="{6AB5830D-B3CA-814C-BBCE-FAC61EE47316}" dt="2022-11-28T08:13:44.809" v="1441" actId="20577"/>
          <ac:spMkLst>
            <pc:docMk/>
            <pc:sldMk cId="1839351908" sldId="266"/>
            <ac:spMk id="3" creationId="{CFE17130-88F8-855B-46E9-2FAEA34332B7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7" creationId="{D63DD06E-3C95-083B-651F-CA1AC06C5459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8" creationId="{9938C537-8283-A3EE-0FF1-D4D3726444A9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9" creationId="{A66DB0FB-5E4A-C087-8408-F24C8652D5F0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0" creationId="{6929A76D-C000-0BE1-1ABF-0C334BC5946E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1" creationId="{22162519-EB74-781F-A587-875047B90DA6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2" creationId="{B9DB0CBE-1BE0-803C-A6C9-A1CED1E34C27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3" creationId="{CA29D924-520C-E75B-BFE6-C6670A2824B3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4" creationId="{A75467C9-220A-2C33-38C4-48FD02CDCBB0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5" creationId="{DC7C25C3-69D3-04D7-8C0F-98F48BFB89E3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6" creationId="{9A5C351E-E0A0-5C3B-5508-2123125419DA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7" creationId="{C13C4D12-32AF-6A34-7B1A-1CB3B77425FC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8" creationId="{FC61D74E-3894-EE19-770A-0A276C902D0B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19" creationId="{2229ACAD-C6B7-BE18-CAB8-E5511E9E7EA8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20" creationId="{E32CA77B-6BFA-D75D-FF2A-18575AC5DA91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21" creationId="{C5318FF5-DBB7-6B94-A1F9-11E61FC38C95}"/>
          </ac:spMkLst>
        </pc:spChg>
        <pc:spChg chg="mod">
          <ac:chgData name="Brxx Micro" userId="ce3735d86a4d1024" providerId="LiveId" clId="{6AB5830D-B3CA-814C-BBCE-FAC61EE47316}" dt="2022-11-28T08:10:10.072" v="1111"/>
          <ac:spMkLst>
            <pc:docMk/>
            <pc:sldMk cId="1839351908" sldId="266"/>
            <ac:spMk id="22" creationId="{E0EB6F1F-E8EE-A9A8-634E-F2814194AED8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25" creationId="{F8F5EE5D-0E25-09E9-05D7-030F2CE5A48D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26" creationId="{342F8EE7-6D01-151F-95B8-CAC6185FFFD8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28" creationId="{674DD222-0C3F-BBDB-EC5C-D12A4242DA3F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29" creationId="{525EDB05-5092-D59A-2FCA-55DDE942353A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30" creationId="{7563212C-FEA0-4691-1214-D592E566D53A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31" creationId="{DF77D053-A06E-A442-AAFC-7027E93FF079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32" creationId="{A0968D96-5F83-9D0B-ACA0-5214315B9A01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33" creationId="{B78802DC-A69B-DB11-5D88-26E522ACEE46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36" creationId="{BE4AD61F-8452-B205-7E7F-3D54B3F04C59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37" creationId="{7D7F2F2F-495C-8A79-6EA4-41C805027E12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38" creationId="{AA196AB8-C49E-0953-1F58-17978E902482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39" creationId="{7AAD2B99-2CDF-4BAB-B1F7-2841ED4FBAF4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0" creationId="{95C14F2B-8590-FE15-9385-410AEF1A81DB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1" creationId="{8E71ABEF-C808-B3BD-2629-71426CFC4C92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2" creationId="{553E1C12-85CA-B47C-45E7-6E30FFADC97E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3" creationId="{9A4A935D-5082-4BE8-9DDC-EFDDC2E18ED4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4" creationId="{E9755FB2-88EE-6C1E-EEB5-F1DC5ADE12B1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5" creationId="{C0050F78-CAF6-ABB1-9F01-9DCC59F2D351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6" creationId="{832A84B7-39F6-1198-0495-2428DC3C8192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7" creationId="{9272BF2D-16EE-38EC-E1AB-EFD048DBAFE5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8" creationId="{24FC331F-36F7-FE4B-8031-7BABD22ADDBE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49" creationId="{D20ABFB7-117A-5D14-D7A3-5DCEE1DEE3F6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50" creationId="{46FC8BB3-D952-CD0B-1194-102EF9FD0F82}"/>
          </ac:spMkLst>
        </pc:spChg>
        <pc:spChg chg="mod">
          <ac:chgData name="Brxx Micro" userId="ce3735d86a4d1024" providerId="LiveId" clId="{6AB5830D-B3CA-814C-BBCE-FAC61EE47316}" dt="2022-11-28T08:13:46.378" v="1442"/>
          <ac:spMkLst>
            <pc:docMk/>
            <pc:sldMk cId="1839351908" sldId="266"/>
            <ac:spMk id="51" creationId="{5F6D6BB6-FD96-EC35-2B1B-422FB6EE0D7A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54" creationId="{B8CC75D7-5FAF-FA1C-7FC8-9C34F08C855A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55" creationId="{78482BD1-0748-EEBB-B8C6-55ADDDA5F5E8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57" creationId="{9BDF4A52-976A-FAB6-FBFF-CF885A160655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58" creationId="{1D215E4C-C811-93C2-297E-F943DC189CD9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59" creationId="{E2D251AE-5A92-FF70-C56D-F74B25AA354B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60" creationId="{C800B0BD-8F9F-F5FB-0BBB-AF1F16896D17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61" creationId="{90FC8280-08DB-DC29-4500-F5430D0914F1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62" creationId="{6675FE94-B00B-F133-1EAA-B5279D251949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65" creationId="{CB6B0339-23B8-3787-F458-3E559826D6B9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66" creationId="{5C3AED71-AF06-FEF6-5645-7FAFF71E6BD8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67" creationId="{20D2C3BE-F269-788C-22DB-1271A687C979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68" creationId="{D749E180-F126-7644-69C3-345438699AC7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69" creationId="{BD22D497-5662-ADBA-B3D8-D113B17964C5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0" creationId="{5D0512AC-4230-3916-87AF-E3562B3B6DE2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1" creationId="{0D33E5D1-8B7C-6A0A-EBDE-6FE4DC576CA3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2" creationId="{BE0D3786-2912-CCF3-0658-D4E2254C7A61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3" creationId="{8694AF81-29F3-0310-4F51-F6D9CAB43EAF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4" creationId="{B51A75CB-30BB-9353-CFA2-82BC6018025B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5" creationId="{FC5905ED-12D3-4989-13B3-0F948079C6B2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6" creationId="{91D37E8C-5894-6C57-3DA8-9950BC763ACA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7" creationId="{AB49792D-DBB5-5228-3B82-F183640B8FDD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8" creationId="{E0CF0C8C-F108-C477-A7C6-59539176B916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79" creationId="{7DEA1E56-EF4B-A3E4-72A0-9BB2EE283FC9}"/>
          </ac:spMkLst>
        </pc:spChg>
        <pc:spChg chg="mod">
          <ac:chgData name="Brxx Micro" userId="ce3735d86a4d1024" providerId="LiveId" clId="{6AB5830D-B3CA-814C-BBCE-FAC61EE47316}" dt="2022-11-28T08:13:52.154" v="1444"/>
          <ac:spMkLst>
            <pc:docMk/>
            <pc:sldMk cId="1839351908" sldId="266"/>
            <ac:spMk id="80" creationId="{DD76CE2C-7F69-EE05-62F5-90729A9F80B7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83" creationId="{44000FBF-A467-1F63-1DA7-467931238B49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84" creationId="{A8F9CAA8-13FB-A307-5033-562F15FAED12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86" creationId="{B8384417-C65F-EA10-05B9-5C0FCFEC86D2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87" creationId="{FE50196A-7299-6ADD-921F-290466CCCFF2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88" creationId="{A8A11E42-15A7-04C0-6F45-3D0D0DE93229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89" creationId="{7E1F89AB-EDA9-F811-CABC-3F269C5EBC68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90" creationId="{344DA9E7-3562-7EC2-5567-0F09371C7749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91" creationId="{148FE20C-0395-FD83-5BA8-7108AFEAD539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94" creationId="{66181DF6-D7B0-F1CD-D016-2C0B6DF52C3C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95" creationId="{27FD4DA0-691C-CBFA-3739-8E8C6D152F5B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96" creationId="{982D7344-1A1E-7FAD-3A47-DAEAB0681F51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97" creationId="{A0A97D0E-915F-4D9F-B737-62B73B38C4B5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98" creationId="{CBDAFB12-AF47-3F50-B382-75738A308F8A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99" creationId="{555A618D-95DA-8044-5D0C-82AEF4993354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0" creationId="{6321C5F8-EF1F-1864-5BB4-5F0217B8F4B7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1" creationId="{9BE8D0AF-ED2F-400B-8C32-68C3F62A0759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2" creationId="{4004C84B-C460-F412-349C-5C0958B8B30D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3" creationId="{CDB9116A-0A87-4774-0136-AE63BB567AD1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4" creationId="{54345D07-EE03-CC03-1CF5-DB096AA7C68D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5" creationId="{6DDA3D26-616F-1BC8-5BBB-B820DE0A15C2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6" creationId="{D773ECBE-92CA-5494-3967-8D2681AB658E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7" creationId="{526E9A0F-E0C2-2B6E-274F-BC4068D07230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8" creationId="{D4D216C8-148D-04E8-4BD0-41EC5D7B3BB4}"/>
          </ac:spMkLst>
        </pc:spChg>
        <pc:spChg chg="mod">
          <ac:chgData name="Brxx Micro" userId="ce3735d86a4d1024" providerId="LiveId" clId="{6AB5830D-B3CA-814C-BBCE-FAC61EE47316}" dt="2022-11-28T08:13:56.891" v="1446"/>
          <ac:spMkLst>
            <pc:docMk/>
            <pc:sldMk cId="1839351908" sldId="266"/>
            <ac:spMk id="109" creationId="{9ADF5EAF-7B86-C5A9-77D3-E6713D2D49E2}"/>
          </ac:spMkLst>
        </pc:spChg>
        <pc:grpChg chg="add del mod">
          <ac:chgData name="Brxx Micro" userId="ce3735d86a4d1024" providerId="LiveId" clId="{6AB5830D-B3CA-814C-BBCE-FAC61EE47316}" dt="2022-11-28T08:10:10.984" v="1112"/>
          <ac:grpSpMkLst>
            <pc:docMk/>
            <pc:sldMk cId="1839351908" sldId="266"/>
            <ac:grpSpMk id="6" creationId="{79ADEA3A-DBB9-4F90-F32C-C487F70E01BF}"/>
          </ac:grpSpMkLst>
        </pc:grpChg>
        <pc:grpChg chg="add del mod">
          <ac:chgData name="Brxx Micro" userId="ce3735d86a4d1024" providerId="LiveId" clId="{6AB5830D-B3CA-814C-BBCE-FAC61EE47316}" dt="2022-11-28T08:13:47.265" v="1443"/>
          <ac:grpSpMkLst>
            <pc:docMk/>
            <pc:sldMk cId="1839351908" sldId="266"/>
            <ac:grpSpMk id="23" creationId="{07E1DE2A-297D-F957-9801-44E179671352}"/>
          </ac:grpSpMkLst>
        </pc:grpChg>
        <pc:grpChg chg="mod">
          <ac:chgData name="Brxx Micro" userId="ce3735d86a4d1024" providerId="LiveId" clId="{6AB5830D-B3CA-814C-BBCE-FAC61EE47316}" dt="2022-11-28T08:13:46.378" v="1442"/>
          <ac:grpSpMkLst>
            <pc:docMk/>
            <pc:sldMk cId="1839351908" sldId="266"/>
            <ac:grpSpMk id="27" creationId="{68963880-2ABE-9B30-94CD-5A2FDDB9800A}"/>
          </ac:grpSpMkLst>
        </pc:grpChg>
        <pc:grpChg chg="add del mod">
          <ac:chgData name="Brxx Micro" userId="ce3735d86a4d1024" providerId="LiveId" clId="{6AB5830D-B3CA-814C-BBCE-FAC61EE47316}" dt="2022-11-28T08:13:52.998" v="1445"/>
          <ac:grpSpMkLst>
            <pc:docMk/>
            <pc:sldMk cId="1839351908" sldId="266"/>
            <ac:grpSpMk id="52" creationId="{4DC25743-EBDE-CC4A-F386-F52B4785EAF0}"/>
          </ac:grpSpMkLst>
        </pc:grpChg>
        <pc:grpChg chg="mod">
          <ac:chgData name="Brxx Micro" userId="ce3735d86a4d1024" providerId="LiveId" clId="{6AB5830D-B3CA-814C-BBCE-FAC61EE47316}" dt="2022-11-28T08:13:52.154" v="1444"/>
          <ac:grpSpMkLst>
            <pc:docMk/>
            <pc:sldMk cId="1839351908" sldId="266"/>
            <ac:grpSpMk id="56" creationId="{C01A77C8-76D5-8566-1D56-DA030636872B}"/>
          </ac:grpSpMkLst>
        </pc:grpChg>
        <pc:grpChg chg="add del mod">
          <ac:chgData name="Brxx Micro" userId="ce3735d86a4d1024" providerId="LiveId" clId="{6AB5830D-B3CA-814C-BBCE-FAC61EE47316}" dt="2022-11-28T08:13:57.526" v="1447"/>
          <ac:grpSpMkLst>
            <pc:docMk/>
            <pc:sldMk cId="1839351908" sldId="266"/>
            <ac:grpSpMk id="81" creationId="{740EBE37-522A-C78E-1F09-C635C165F76E}"/>
          </ac:grpSpMkLst>
        </pc:grpChg>
        <pc:grpChg chg="mod">
          <ac:chgData name="Brxx Micro" userId="ce3735d86a4d1024" providerId="LiveId" clId="{6AB5830D-B3CA-814C-BBCE-FAC61EE47316}" dt="2022-11-28T08:13:56.891" v="1446"/>
          <ac:grpSpMkLst>
            <pc:docMk/>
            <pc:sldMk cId="1839351908" sldId="266"/>
            <ac:grpSpMk id="85" creationId="{BD3398BE-D23D-4D47-B28E-622DD6C588E4}"/>
          </ac:grpSpMkLst>
        </pc:grpChg>
        <pc:picChg chg="mod">
          <ac:chgData name="Brxx Micro" userId="ce3735d86a4d1024" providerId="LiveId" clId="{6AB5830D-B3CA-814C-BBCE-FAC61EE47316}" dt="2022-11-28T08:13:46.378" v="1442"/>
          <ac:picMkLst>
            <pc:docMk/>
            <pc:sldMk cId="1839351908" sldId="266"/>
            <ac:picMk id="24" creationId="{7E9A3F92-9890-6D41-94AF-5437BC567ED7}"/>
          </ac:picMkLst>
        </pc:picChg>
        <pc:picChg chg="mod">
          <ac:chgData name="Brxx Micro" userId="ce3735d86a4d1024" providerId="LiveId" clId="{6AB5830D-B3CA-814C-BBCE-FAC61EE47316}" dt="2022-11-28T08:13:52.154" v="1444"/>
          <ac:picMkLst>
            <pc:docMk/>
            <pc:sldMk cId="1839351908" sldId="266"/>
            <ac:picMk id="53" creationId="{BAA6F34A-AAA7-3A5C-55B8-3553CBDBA96C}"/>
          </ac:picMkLst>
        </pc:picChg>
        <pc:picChg chg="mod">
          <ac:chgData name="Brxx Micro" userId="ce3735d86a4d1024" providerId="LiveId" clId="{6AB5830D-B3CA-814C-BBCE-FAC61EE47316}" dt="2022-11-28T08:13:56.891" v="1446"/>
          <ac:picMkLst>
            <pc:docMk/>
            <pc:sldMk cId="1839351908" sldId="266"/>
            <ac:picMk id="82" creationId="{26E54EFA-03A8-1844-55DC-84C565A2166B}"/>
          </ac:picMkLst>
        </pc:picChg>
        <pc:picChg chg="add mod">
          <ac:chgData name="Brxx Micro" userId="ce3735d86a4d1024" providerId="LiveId" clId="{6AB5830D-B3CA-814C-BBCE-FAC61EE47316}" dt="2022-11-28T08:14:14.906" v="1453" actId="1076"/>
          <ac:picMkLst>
            <pc:docMk/>
            <pc:sldMk cId="1839351908" sldId="266"/>
            <ac:picMk id="110" creationId="{6DE255B3-C893-49CF-3BF0-DCC794D60297}"/>
          </ac:picMkLst>
        </pc:picChg>
        <pc:cxnChg chg="mod">
          <ac:chgData name="Brxx Micro" userId="ce3735d86a4d1024" providerId="LiveId" clId="{6AB5830D-B3CA-814C-BBCE-FAC61EE47316}" dt="2022-11-28T08:13:46.378" v="1442"/>
          <ac:cxnSpMkLst>
            <pc:docMk/>
            <pc:sldMk cId="1839351908" sldId="266"/>
            <ac:cxnSpMk id="34" creationId="{D13C9B94-CB7E-BA65-D929-E9F3102CDDD1}"/>
          </ac:cxnSpMkLst>
        </pc:cxnChg>
        <pc:cxnChg chg="mod">
          <ac:chgData name="Brxx Micro" userId="ce3735d86a4d1024" providerId="LiveId" clId="{6AB5830D-B3CA-814C-BBCE-FAC61EE47316}" dt="2022-11-28T08:13:46.378" v="1442"/>
          <ac:cxnSpMkLst>
            <pc:docMk/>
            <pc:sldMk cId="1839351908" sldId="266"/>
            <ac:cxnSpMk id="35" creationId="{D7569CEA-1980-4D15-0A4B-2900372ADD8D}"/>
          </ac:cxnSpMkLst>
        </pc:cxnChg>
        <pc:cxnChg chg="mod">
          <ac:chgData name="Brxx Micro" userId="ce3735d86a4d1024" providerId="LiveId" clId="{6AB5830D-B3CA-814C-BBCE-FAC61EE47316}" dt="2022-11-28T08:13:52.154" v="1444"/>
          <ac:cxnSpMkLst>
            <pc:docMk/>
            <pc:sldMk cId="1839351908" sldId="266"/>
            <ac:cxnSpMk id="63" creationId="{B7FB8C61-2D80-A46B-8467-0E0F83638AA6}"/>
          </ac:cxnSpMkLst>
        </pc:cxnChg>
        <pc:cxnChg chg="mod">
          <ac:chgData name="Brxx Micro" userId="ce3735d86a4d1024" providerId="LiveId" clId="{6AB5830D-B3CA-814C-BBCE-FAC61EE47316}" dt="2022-11-28T08:13:52.154" v="1444"/>
          <ac:cxnSpMkLst>
            <pc:docMk/>
            <pc:sldMk cId="1839351908" sldId="266"/>
            <ac:cxnSpMk id="64" creationId="{BB91D615-B17F-A45E-3487-79458A292A6A}"/>
          </ac:cxnSpMkLst>
        </pc:cxnChg>
        <pc:cxnChg chg="mod">
          <ac:chgData name="Brxx Micro" userId="ce3735d86a4d1024" providerId="LiveId" clId="{6AB5830D-B3CA-814C-BBCE-FAC61EE47316}" dt="2022-11-28T08:13:56.891" v="1446"/>
          <ac:cxnSpMkLst>
            <pc:docMk/>
            <pc:sldMk cId="1839351908" sldId="266"/>
            <ac:cxnSpMk id="92" creationId="{4D4AC4ED-7D19-972D-FD03-B248481A8EEF}"/>
          </ac:cxnSpMkLst>
        </pc:cxnChg>
        <pc:cxnChg chg="mod">
          <ac:chgData name="Brxx Micro" userId="ce3735d86a4d1024" providerId="LiveId" clId="{6AB5830D-B3CA-814C-BBCE-FAC61EE47316}" dt="2022-11-28T08:13:56.891" v="1446"/>
          <ac:cxnSpMkLst>
            <pc:docMk/>
            <pc:sldMk cId="1839351908" sldId="266"/>
            <ac:cxnSpMk id="93" creationId="{FE535D62-176D-89B4-B6E3-67A529E9C230}"/>
          </ac:cxnSpMkLst>
        </pc:cxnChg>
      </pc:sldChg>
      <pc:sldChg chg="addSp modSp new mod modNotesTx">
        <pc:chgData name="Brxx Micro" userId="ce3735d86a4d1024" providerId="LiveId" clId="{6AB5830D-B3CA-814C-BBCE-FAC61EE47316}" dt="2022-11-28T08:28:51.026" v="2355" actId="20577"/>
        <pc:sldMkLst>
          <pc:docMk/>
          <pc:sldMk cId="2203354299" sldId="267"/>
        </pc:sldMkLst>
        <pc:spChg chg="mod">
          <ac:chgData name="Brxx Micro" userId="ce3735d86a4d1024" providerId="LiveId" clId="{6AB5830D-B3CA-814C-BBCE-FAC61EE47316}" dt="2022-11-28T08:28:51.026" v="2355" actId="20577"/>
          <ac:spMkLst>
            <pc:docMk/>
            <pc:sldMk cId="2203354299" sldId="267"/>
            <ac:spMk id="2" creationId="{B429C467-AA10-18EA-E33A-27418C3EFB19}"/>
          </ac:spMkLst>
        </pc:spChg>
        <pc:spChg chg="mod">
          <ac:chgData name="Brxx Micro" userId="ce3735d86a4d1024" providerId="LiveId" clId="{6AB5830D-B3CA-814C-BBCE-FAC61EE47316}" dt="2022-11-28T08:24:20.814" v="1969" actId="20577"/>
          <ac:spMkLst>
            <pc:docMk/>
            <pc:sldMk cId="2203354299" sldId="267"/>
            <ac:spMk id="3" creationId="{05BDD71E-8EB9-FF31-2D04-CCE49C266A4E}"/>
          </ac:spMkLst>
        </pc:spChg>
        <pc:picChg chg="add mod">
          <ac:chgData name="Brxx Micro" userId="ce3735d86a4d1024" providerId="LiveId" clId="{6AB5830D-B3CA-814C-BBCE-FAC61EE47316}" dt="2022-11-28T08:22:47.006" v="1920" actId="1076"/>
          <ac:picMkLst>
            <pc:docMk/>
            <pc:sldMk cId="2203354299" sldId="267"/>
            <ac:picMk id="6" creationId="{0D4B5FEA-CDC5-E80A-45C7-63F5822A32C7}"/>
          </ac:picMkLst>
        </pc:picChg>
        <pc:picChg chg="add mod">
          <ac:chgData name="Brxx Micro" userId="ce3735d86a4d1024" providerId="LiveId" clId="{6AB5830D-B3CA-814C-BBCE-FAC61EE47316}" dt="2022-11-28T08:22:43.773" v="1919" actId="1076"/>
          <ac:picMkLst>
            <pc:docMk/>
            <pc:sldMk cId="2203354299" sldId="267"/>
            <ac:picMk id="7" creationId="{793F56CE-6E2D-FF9B-CFAA-72D7FF2752CA}"/>
          </ac:picMkLst>
        </pc:picChg>
      </pc:sldChg>
      <pc:sldChg chg="addSp modSp new mod">
        <pc:chgData name="Brxx Micro" userId="ce3735d86a4d1024" providerId="LiveId" clId="{6AB5830D-B3CA-814C-BBCE-FAC61EE47316}" dt="2022-11-28T08:27:53.281" v="2349" actId="1076"/>
        <pc:sldMkLst>
          <pc:docMk/>
          <pc:sldMk cId="3523098310" sldId="268"/>
        </pc:sldMkLst>
        <pc:spChg chg="mod">
          <ac:chgData name="Brxx Micro" userId="ce3735d86a4d1024" providerId="LiveId" clId="{6AB5830D-B3CA-814C-BBCE-FAC61EE47316}" dt="2022-11-28T08:25:31.957" v="2127" actId="20577"/>
          <ac:spMkLst>
            <pc:docMk/>
            <pc:sldMk cId="3523098310" sldId="268"/>
            <ac:spMk id="2" creationId="{D4458CDE-BCF5-1EB2-0280-BE7BCF1B3072}"/>
          </ac:spMkLst>
        </pc:spChg>
        <pc:spChg chg="mod">
          <ac:chgData name="Brxx Micro" userId="ce3735d86a4d1024" providerId="LiveId" clId="{6AB5830D-B3CA-814C-BBCE-FAC61EE47316}" dt="2022-11-28T08:27:13.729" v="2346" actId="20577"/>
          <ac:spMkLst>
            <pc:docMk/>
            <pc:sldMk cId="3523098310" sldId="268"/>
            <ac:spMk id="3" creationId="{4C1C8447-7599-32DB-9FAC-40C37342CF25}"/>
          </ac:spMkLst>
        </pc:spChg>
        <pc:picChg chg="add mod">
          <ac:chgData name="Brxx Micro" userId="ce3735d86a4d1024" providerId="LiveId" clId="{6AB5830D-B3CA-814C-BBCE-FAC61EE47316}" dt="2022-11-28T08:27:53.281" v="2349" actId="1076"/>
          <ac:picMkLst>
            <pc:docMk/>
            <pc:sldMk cId="3523098310" sldId="268"/>
            <ac:picMk id="6" creationId="{E2E8C8F7-87A4-6932-A1FB-804D11A6D621}"/>
          </ac:picMkLst>
        </pc:picChg>
      </pc:sldChg>
      <pc:sldChg chg="addSp delSp modSp new mod">
        <pc:chgData name="Brxx Micro" userId="ce3735d86a4d1024" providerId="LiveId" clId="{6AB5830D-B3CA-814C-BBCE-FAC61EE47316}" dt="2022-11-28T08:44:02.995" v="3392" actId="20577"/>
        <pc:sldMkLst>
          <pc:docMk/>
          <pc:sldMk cId="3684170936" sldId="269"/>
        </pc:sldMkLst>
        <pc:spChg chg="mod">
          <ac:chgData name="Brxx Micro" userId="ce3735d86a4d1024" providerId="LiveId" clId="{6AB5830D-B3CA-814C-BBCE-FAC61EE47316}" dt="2022-11-28T08:44:02.995" v="3392" actId="20577"/>
          <ac:spMkLst>
            <pc:docMk/>
            <pc:sldMk cId="3684170936" sldId="269"/>
            <ac:spMk id="2" creationId="{58C3E0CE-DFA4-93C9-5AF1-4C61D883CF2B}"/>
          </ac:spMkLst>
        </pc:spChg>
        <pc:spChg chg="mod">
          <ac:chgData name="Brxx Micro" userId="ce3735d86a4d1024" providerId="LiveId" clId="{6AB5830D-B3CA-814C-BBCE-FAC61EE47316}" dt="2022-11-28T08:43:54.868" v="3386" actId="20577"/>
          <ac:spMkLst>
            <pc:docMk/>
            <pc:sldMk cId="3684170936" sldId="269"/>
            <ac:spMk id="3" creationId="{5A6AF99E-57EA-8CCA-E2EF-3C4510711795}"/>
          </ac:spMkLst>
        </pc:spChg>
        <pc:spChg chg="add del mod">
          <ac:chgData name="Brxx Micro" userId="ce3735d86a4d1024" providerId="LiveId" clId="{6AB5830D-B3CA-814C-BBCE-FAC61EE47316}" dt="2022-11-28T08:39:55.224" v="3010" actId="478"/>
          <ac:spMkLst>
            <pc:docMk/>
            <pc:sldMk cId="3684170936" sldId="269"/>
            <ac:spMk id="6" creationId="{2353D7E7-FA3F-F2A9-A93A-38783A70F2A8}"/>
          </ac:spMkLst>
        </pc:spChg>
      </pc:sldChg>
      <pc:sldChg chg="modSp new del mod">
        <pc:chgData name="Brxx Micro" userId="ce3735d86a4d1024" providerId="LiveId" clId="{6AB5830D-B3CA-814C-BBCE-FAC61EE47316}" dt="2022-11-28T08:44:00.391" v="3387" actId="2696"/>
        <pc:sldMkLst>
          <pc:docMk/>
          <pc:sldMk cId="5870347" sldId="270"/>
        </pc:sldMkLst>
        <pc:spChg chg="mod">
          <ac:chgData name="Brxx Micro" userId="ce3735d86a4d1024" providerId="LiveId" clId="{6AB5830D-B3CA-814C-BBCE-FAC61EE47316}" dt="2022-11-28T08:40:11.206" v="3033" actId="20577"/>
          <ac:spMkLst>
            <pc:docMk/>
            <pc:sldMk cId="5870347" sldId="270"/>
            <ac:spMk id="2" creationId="{99C1A913-CB7A-C2C7-B99F-7D5C7DEC950A}"/>
          </ac:spMkLst>
        </pc:spChg>
        <pc:spChg chg="mod">
          <ac:chgData name="Brxx Micro" userId="ce3735d86a4d1024" providerId="LiveId" clId="{6AB5830D-B3CA-814C-BBCE-FAC61EE47316}" dt="2022-11-28T08:43:15.974" v="3286" actId="20577"/>
          <ac:spMkLst>
            <pc:docMk/>
            <pc:sldMk cId="5870347" sldId="270"/>
            <ac:spMk id="3" creationId="{17FBD42A-3EAD-78D7-4069-6FEACCCA174D}"/>
          </ac:spMkLst>
        </pc:spChg>
      </pc:sldChg>
      <pc:sldChg chg="modSp new mod modNotesTx">
        <pc:chgData name="Brxx Micro" userId="ce3735d86a4d1024" providerId="LiveId" clId="{6AB5830D-B3CA-814C-BBCE-FAC61EE47316}" dt="2022-11-28T08:51:04.365" v="3792" actId="20577"/>
        <pc:sldMkLst>
          <pc:docMk/>
          <pc:sldMk cId="4276675892" sldId="270"/>
        </pc:sldMkLst>
        <pc:spChg chg="mod">
          <ac:chgData name="Brxx Micro" userId="ce3735d86a4d1024" providerId="LiveId" clId="{6AB5830D-B3CA-814C-BBCE-FAC61EE47316}" dt="2022-11-28T08:44:40.712" v="3435" actId="20577"/>
          <ac:spMkLst>
            <pc:docMk/>
            <pc:sldMk cId="4276675892" sldId="270"/>
            <ac:spMk id="2" creationId="{A6934ABF-81A3-13CC-B485-CA0C3205A6B8}"/>
          </ac:spMkLst>
        </pc:spChg>
        <pc:spChg chg="mod">
          <ac:chgData name="Brxx Micro" userId="ce3735d86a4d1024" providerId="LiveId" clId="{6AB5830D-B3CA-814C-BBCE-FAC61EE47316}" dt="2022-11-28T08:50:57.499" v="3789" actId="20577"/>
          <ac:spMkLst>
            <pc:docMk/>
            <pc:sldMk cId="4276675892" sldId="270"/>
            <ac:spMk id="3" creationId="{A48B31BB-0384-56A0-22F3-CEAD8A256169}"/>
          </ac:spMkLst>
        </pc:spChg>
      </pc:sldChg>
      <pc:sldChg chg="addSp delSp modSp new mod">
        <pc:chgData name="Brxx Micro" userId="ce3735d86a4d1024" providerId="LiveId" clId="{6AB5830D-B3CA-814C-BBCE-FAC61EE47316}" dt="2022-11-28T09:05:26.191" v="4915" actId="478"/>
        <pc:sldMkLst>
          <pc:docMk/>
          <pc:sldMk cId="2471987494" sldId="271"/>
        </pc:sldMkLst>
        <pc:spChg chg="mod">
          <ac:chgData name="Brxx Micro" userId="ce3735d86a4d1024" providerId="LiveId" clId="{6AB5830D-B3CA-814C-BBCE-FAC61EE47316}" dt="2022-11-28T08:52:06.578" v="3865" actId="20577"/>
          <ac:spMkLst>
            <pc:docMk/>
            <pc:sldMk cId="2471987494" sldId="271"/>
            <ac:spMk id="2" creationId="{0F1ECE2E-670C-E79B-1050-18A43AF58E6B}"/>
          </ac:spMkLst>
        </pc:spChg>
        <pc:spChg chg="del">
          <ac:chgData name="Brxx Micro" userId="ce3735d86a4d1024" providerId="LiveId" clId="{6AB5830D-B3CA-814C-BBCE-FAC61EE47316}" dt="2022-11-28T09:05:26.191" v="4915" actId="478"/>
          <ac:spMkLst>
            <pc:docMk/>
            <pc:sldMk cId="2471987494" sldId="271"/>
            <ac:spMk id="3" creationId="{318FD4D6-ECF7-4552-6189-9CFE5BBEC7E2}"/>
          </ac:spMkLst>
        </pc:spChg>
        <pc:picChg chg="add del mod">
          <ac:chgData name="Brxx Micro" userId="ce3735d86a4d1024" providerId="LiveId" clId="{6AB5830D-B3CA-814C-BBCE-FAC61EE47316}" dt="2022-11-28T08:48:00.614" v="3728" actId="478"/>
          <ac:picMkLst>
            <pc:docMk/>
            <pc:sldMk cId="2471987494" sldId="271"/>
            <ac:picMk id="6" creationId="{4165697B-7DD4-903A-FEA0-9F600E827009}"/>
          </ac:picMkLst>
        </pc:picChg>
        <pc:picChg chg="add mod">
          <ac:chgData name="Brxx Micro" userId="ce3735d86a4d1024" providerId="LiveId" clId="{6AB5830D-B3CA-814C-BBCE-FAC61EE47316}" dt="2022-11-28T08:49:39.639" v="3783" actId="1076"/>
          <ac:picMkLst>
            <pc:docMk/>
            <pc:sldMk cId="2471987494" sldId="271"/>
            <ac:picMk id="7" creationId="{9DD114E4-0BCE-7A26-7BE3-639520D23B15}"/>
          </ac:picMkLst>
        </pc:picChg>
      </pc:sldChg>
      <pc:sldChg chg="addSp delSp modSp new mod">
        <pc:chgData name="Brxx Micro" userId="ce3735d86a4d1024" providerId="LiveId" clId="{6AB5830D-B3CA-814C-BBCE-FAC61EE47316}" dt="2022-11-28T09:05:44.573" v="4918" actId="478"/>
        <pc:sldMkLst>
          <pc:docMk/>
          <pc:sldMk cId="4138808524" sldId="272"/>
        </pc:sldMkLst>
        <pc:spChg chg="mod">
          <ac:chgData name="Brxx Micro" userId="ce3735d86a4d1024" providerId="LiveId" clId="{6AB5830D-B3CA-814C-BBCE-FAC61EE47316}" dt="2022-11-28T08:51:57.157" v="3843" actId="20577"/>
          <ac:spMkLst>
            <pc:docMk/>
            <pc:sldMk cId="4138808524" sldId="272"/>
            <ac:spMk id="2" creationId="{17D19130-BCE3-DDBC-558F-D9DC7D46540B}"/>
          </ac:spMkLst>
        </pc:spChg>
        <pc:spChg chg="del mod">
          <ac:chgData name="Brxx Micro" userId="ce3735d86a4d1024" providerId="LiveId" clId="{6AB5830D-B3CA-814C-BBCE-FAC61EE47316}" dt="2022-11-28T09:05:44.573" v="4918" actId="478"/>
          <ac:spMkLst>
            <pc:docMk/>
            <pc:sldMk cId="4138808524" sldId="272"/>
            <ac:spMk id="3" creationId="{FC5CDE06-8C29-3DC3-698D-FA91F932B0E5}"/>
          </ac:spMkLst>
        </pc:spChg>
        <pc:picChg chg="add mod">
          <ac:chgData name="Brxx Micro" userId="ce3735d86a4d1024" providerId="LiveId" clId="{6AB5830D-B3CA-814C-BBCE-FAC61EE47316}" dt="2022-11-28T08:51:39.044" v="3797" actId="1076"/>
          <ac:picMkLst>
            <pc:docMk/>
            <pc:sldMk cId="4138808524" sldId="272"/>
            <ac:picMk id="6" creationId="{E6216CF4-013D-3B98-641B-2DF123B06E3D}"/>
          </ac:picMkLst>
        </pc:picChg>
      </pc:sldChg>
      <pc:sldChg chg="addSp delSp modSp new mod">
        <pc:chgData name="Brxx Micro" userId="ce3735d86a4d1024" providerId="LiveId" clId="{6AB5830D-B3CA-814C-BBCE-FAC61EE47316}" dt="2022-11-28T08:57:05.735" v="4238" actId="20577"/>
        <pc:sldMkLst>
          <pc:docMk/>
          <pc:sldMk cId="3757562387" sldId="273"/>
        </pc:sldMkLst>
        <pc:spChg chg="mod">
          <ac:chgData name="Brxx Micro" userId="ce3735d86a4d1024" providerId="LiveId" clId="{6AB5830D-B3CA-814C-BBCE-FAC61EE47316}" dt="2022-11-28T08:57:05.735" v="4238" actId="20577"/>
          <ac:spMkLst>
            <pc:docMk/>
            <pc:sldMk cId="3757562387" sldId="273"/>
            <ac:spMk id="2" creationId="{E7B52C47-493F-02BE-9755-1C5A0020DA6A}"/>
          </ac:spMkLst>
        </pc:spChg>
        <pc:spChg chg="mod">
          <ac:chgData name="Brxx Micro" userId="ce3735d86a4d1024" providerId="LiveId" clId="{6AB5830D-B3CA-814C-BBCE-FAC61EE47316}" dt="2022-11-28T08:56:52.284" v="4234" actId="20577"/>
          <ac:spMkLst>
            <pc:docMk/>
            <pc:sldMk cId="3757562387" sldId="273"/>
            <ac:spMk id="3" creationId="{4A606A0D-C5FC-84A0-BAC3-D917450E68C9}"/>
          </ac:spMkLst>
        </pc:spChg>
        <pc:picChg chg="add mod">
          <ac:chgData name="Brxx Micro" userId="ce3735d86a4d1024" providerId="LiveId" clId="{6AB5830D-B3CA-814C-BBCE-FAC61EE47316}" dt="2022-11-28T08:54:10.245" v="3998" actId="1076"/>
          <ac:picMkLst>
            <pc:docMk/>
            <pc:sldMk cId="3757562387" sldId="273"/>
            <ac:picMk id="6" creationId="{17CDD567-DB40-3F4B-DB9E-6798B507A4DF}"/>
          </ac:picMkLst>
        </pc:picChg>
        <pc:picChg chg="add del mod">
          <ac:chgData name="Brxx Micro" userId="ce3735d86a4d1024" providerId="LiveId" clId="{6AB5830D-B3CA-814C-BBCE-FAC61EE47316}" dt="2022-11-28T08:55:43.047" v="4130" actId="478"/>
          <ac:picMkLst>
            <pc:docMk/>
            <pc:sldMk cId="3757562387" sldId="273"/>
            <ac:picMk id="7" creationId="{93CD58FC-7550-9EB7-D7C6-EF584881A3D3}"/>
          </ac:picMkLst>
        </pc:picChg>
        <pc:picChg chg="add mod">
          <ac:chgData name="Brxx Micro" userId="ce3735d86a4d1024" providerId="LiveId" clId="{6AB5830D-B3CA-814C-BBCE-FAC61EE47316}" dt="2022-11-28T08:56:59.903" v="4237" actId="1076"/>
          <ac:picMkLst>
            <pc:docMk/>
            <pc:sldMk cId="3757562387" sldId="273"/>
            <ac:picMk id="8" creationId="{D2DD284E-2ADC-D2CA-4852-F78C6EB93CA9}"/>
          </ac:picMkLst>
        </pc:picChg>
      </pc:sldChg>
      <pc:sldChg chg="addSp delSp modSp new mod">
        <pc:chgData name="Brxx Micro" userId="ce3735d86a4d1024" providerId="LiveId" clId="{6AB5830D-B3CA-814C-BBCE-FAC61EE47316}" dt="2022-11-28T09:05:31.096" v="4916" actId="478"/>
        <pc:sldMkLst>
          <pc:docMk/>
          <pc:sldMk cId="1434274861" sldId="274"/>
        </pc:sldMkLst>
        <pc:spChg chg="mod">
          <ac:chgData name="Brxx Micro" userId="ce3735d86a4d1024" providerId="LiveId" clId="{6AB5830D-B3CA-814C-BBCE-FAC61EE47316}" dt="2022-11-28T08:53:28.570" v="3996" actId="20577"/>
          <ac:spMkLst>
            <pc:docMk/>
            <pc:sldMk cId="1434274861" sldId="274"/>
            <ac:spMk id="2" creationId="{B1B6ABE4-1D6D-76F5-29B5-6709BC901BAA}"/>
          </ac:spMkLst>
        </pc:spChg>
        <pc:spChg chg="del">
          <ac:chgData name="Brxx Micro" userId="ce3735d86a4d1024" providerId="LiveId" clId="{6AB5830D-B3CA-814C-BBCE-FAC61EE47316}" dt="2022-11-28T09:05:31.096" v="4916" actId="478"/>
          <ac:spMkLst>
            <pc:docMk/>
            <pc:sldMk cId="1434274861" sldId="274"/>
            <ac:spMk id="3" creationId="{99D2E03F-135B-7F3A-6E81-6117F3C2BE19}"/>
          </ac:spMkLst>
        </pc:spChg>
        <pc:picChg chg="add mod">
          <ac:chgData name="Brxx Micro" userId="ce3735d86a4d1024" providerId="LiveId" clId="{6AB5830D-B3CA-814C-BBCE-FAC61EE47316}" dt="2022-11-28T08:53:02.471" v="3931" actId="1076"/>
          <ac:picMkLst>
            <pc:docMk/>
            <pc:sldMk cId="1434274861" sldId="274"/>
            <ac:picMk id="6" creationId="{F6AF6370-A60A-6D38-6202-C83125384732}"/>
          </ac:picMkLst>
        </pc:picChg>
      </pc:sldChg>
      <pc:sldChg chg="modSp new mod modNotesTx">
        <pc:chgData name="Brxx Micro" userId="ce3735d86a4d1024" providerId="LiveId" clId="{6AB5830D-B3CA-814C-BBCE-FAC61EE47316}" dt="2022-11-28T09:02:01.331" v="4878" actId="20577"/>
        <pc:sldMkLst>
          <pc:docMk/>
          <pc:sldMk cId="2362296671" sldId="275"/>
        </pc:sldMkLst>
        <pc:spChg chg="mod">
          <ac:chgData name="Brxx Micro" userId="ce3735d86a4d1024" providerId="LiveId" clId="{6AB5830D-B3CA-814C-BBCE-FAC61EE47316}" dt="2022-11-28T08:57:18.529" v="4255" actId="20577"/>
          <ac:spMkLst>
            <pc:docMk/>
            <pc:sldMk cId="2362296671" sldId="275"/>
            <ac:spMk id="2" creationId="{56021CE8-3C08-0F3C-71D3-AB683DDAD1E2}"/>
          </ac:spMkLst>
        </pc:spChg>
        <pc:spChg chg="mod">
          <ac:chgData name="Brxx Micro" userId="ce3735d86a4d1024" providerId="LiveId" clId="{6AB5830D-B3CA-814C-BBCE-FAC61EE47316}" dt="2022-11-28T09:02:01.331" v="4878" actId="20577"/>
          <ac:spMkLst>
            <pc:docMk/>
            <pc:sldMk cId="2362296671" sldId="275"/>
            <ac:spMk id="3" creationId="{D47D72FB-61CA-35C9-506A-ACAF9F6FDCC0}"/>
          </ac:spMkLst>
        </pc:spChg>
      </pc:sldChg>
      <pc:sldMasterChg chg="addSp delSp modSp modSldLayout">
        <pc:chgData name="Brxx Micro" userId="ce3735d86a4d1024" providerId="LiveId" clId="{6AB5830D-B3CA-814C-BBCE-FAC61EE47316}" dt="2022-11-28T08:04:33.856" v="1015" actId="2711"/>
        <pc:sldMasterMkLst>
          <pc:docMk/>
          <pc:sldMasterMk cId="2269442997" sldId="2147483648"/>
        </pc:sldMasterMkLst>
        <pc:spChg chg="del mod">
          <ac:chgData name="Brxx Micro" userId="ce3735d86a4d1024" providerId="LiveId" clId="{6AB5830D-B3CA-814C-BBCE-FAC61EE47316}" dt="2022-11-28T07:32:48.833" v="311"/>
          <ac:spMkLst>
            <pc:docMk/>
            <pc:sldMasterMk cId="2269442997" sldId="2147483648"/>
            <ac:spMk id="2" creationId="{CB1F8279-65C0-7A97-6A40-96B9A51BB8F3}"/>
          </ac:spMkLst>
        </pc:spChg>
        <pc:spChg chg="mod">
          <ac:chgData name="Brxx Micro" userId="ce3735d86a4d1024" providerId="LiveId" clId="{6AB5830D-B3CA-814C-BBCE-FAC61EE47316}" dt="2022-11-28T08:04:16.142" v="1011" actId="2711"/>
          <ac:spMkLst>
            <pc:docMk/>
            <pc:sldMasterMk cId="2269442997" sldId="2147483648"/>
            <ac:spMk id="3" creationId="{EF357963-00E9-168D-A9AD-1BE390141272}"/>
          </ac:spMkLst>
        </pc:spChg>
        <pc:spChg chg="del">
          <ac:chgData name="Brxx Micro" userId="ce3735d86a4d1024" providerId="LiveId" clId="{6AB5830D-B3CA-814C-BBCE-FAC61EE47316}" dt="2022-11-28T07:32:49.732" v="312"/>
          <ac:spMkLst>
            <pc:docMk/>
            <pc:sldMasterMk cId="2269442997" sldId="2147483648"/>
            <ac:spMk id="5" creationId="{CDE480FA-956B-C5D0-9DBD-6C8241844E6E}"/>
          </ac:spMkLst>
        </pc:spChg>
        <pc:spChg chg="add mod">
          <ac:chgData name="Brxx Micro" userId="ce3735d86a4d1024" providerId="LiveId" clId="{6AB5830D-B3CA-814C-BBCE-FAC61EE47316}" dt="2022-11-28T07:32:50.662" v="313"/>
          <ac:spMkLst>
            <pc:docMk/>
            <pc:sldMasterMk cId="2269442997" sldId="2147483648"/>
            <ac:spMk id="7" creationId="{EF10F6D8-ACC7-EDD7-457E-47F1EDBFD268}"/>
          </ac:spMkLst>
        </pc:spChg>
        <pc:spChg chg="add mod">
          <ac:chgData name="Brxx Micro" userId="ce3735d86a4d1024" providerId="LiveId" clId="{6AB5830D-B3CA-814C-BBCE-FAC61EE47316}" dt="2022-11-28T08:04:11.655" v="1010" actId="2711"/>
          <ac:spMkLst>
            <pc:docMk/>
            <pc:sldMasterMk cId="2269442997" sldId="2147483648"/>
            <ac:spMk id="8" creationId="{86F0E5D3-B977-9DDD-F83E-557010DEB1A1}"/>
          </ac:spMkLst>
        </pc:spChg>
        <pc:sldLayoutChg chg="modSp">
          <pc:chgData name="Brxx Micro" userId="ce3735d86a4d1024" providerId="LiveId" clId="{6AB5830D-B3CA-814C-BBCE-FAC61EE47316}" dt="2022-11-28T08:04:33.856" v="1015" actId="2711"/>
          <pc:sldLayoutMkLst>
            <pc:docMk/>
            <pc:sldMasterMk cId="2269442997" sldId="2147483648"/>
            <pc:sldLayoutMk cId="3424413711" sldId="2147483649"/>
          </pc:sldLayoutMkLst>
          <pc:spChg chg="mod">
            <ac:chgData name="Brxx Micro" userId="ce3735d86a4d1024" providerId="LiveId" clId="{6AB5830D-B3CA-814C-BBCE-FAC61EE47316}" dt="2022-11-28T08:04:29.481" v="1014" actId="2711"/>
            <ac:spMkLst>
              <pc:docMk/>
              <pc:sldMasterMk cId="2269442997" sldId="2147483648"/>
              <pc:sldLayoutMk cId="3424413711" sldId="2147483649"/>
              <ac:spMk id="2" creationId="{21BC6917-ED47-415B-BE8F-977E698CAEBF}"/>
            </ac:spMkLst>
          </pc:spChg>
          <pc:spChg chg="mod">
            <ac:chgData name="Brxx Micro" userId="ce3735d86a4d1024" providerId="LiveId" clId="{6AB5830D-B3CA-814C-BBCE-FAC61EE47316}" dt="2022-11-28T08:04:33.856" v="1015" actId="2711"/>
            <ac:spMkLst>
              <pc:docMk/>
              <pc:sldMasterMk cId="2269442997" sldId="2147483648"/>
              <pc:sldLayoutMk cId="3424413711" sldId="2147483649"/>
              <ac:spMk id="3" creationId="{F7E2A2A5-9398-323C-0B74-2B97BC86A300}"/>
            </ac:spMkLst>
          </pc:spChg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3424413711" sldId="2147483649"/>
              <ac:spMk id="5" creationId="{96460DEA-C7B8-96BC-1C83-786786F52B7A}"/>
            </ac:spMkLst>
          </pc:spChg>
        </pc:sldLayoutChg>
        <pc:sldLayoutChg chg="modSp">
          <pc:chgData name="Brxx Micro" userId="ce3735d86a4d1024" providerId="LiveId" clId="{6AB5830D-B3CA-814C-BBCE-FAC61EE47316}" dt="2022-11-28T08:04:25.576" v="1013" actId="2711"/>
          <pc:sldLayoutMkLst>
            <pc:docMk/>
            <pc:sldMasterMk cId="2269442997" sldId="2147483648"/>
            <pc:sldLayoutMk cId="110382775" sldId="2147483650"/>
          </pc:sldLayoutMkLst>
          <pc:spChg chg="mod">
            <ac:chgData name="Brxx Micro" userId="ce3735d86a4d1024" providerId="LiveId" clId="{6AB5830D-B3CA-814C-BBCE-FAC61EE47316}" dt="2022-11-28T08:04:22.635" v="1012" actId="2711"/>
            <ac:spMkLst>
              <pc:docMk/>
              <pc:sldMasterMk cId="2269442997" sldId="2147483648"/>
              <pc:sldLayoutMk cId="110382775" sldId="2147483650"/>
              <ac:spMk id="2" creationId="{14BC34C3-B013-DB52-D28B-87896BBB6A8E}"/>
            </ac:spMkLst>
          </pc:spChg>
          <pc:spChg chg="mod">
            <ac:chgData name="Brxx Micro" userId="ce3735d86a4d1024" providerId="LiveId" clId="{6AB5830D-B3CA-814C-BBCE-FAC61EE47316}" dt="2022-11-28T08:04:25.576" v="1013" actId="2711"/>
            <ac:spMkLst>
              <pc:docMk/>
              <pc:sldMasterMk cId="2269442997" sldId="2147483648"/>
              <pc:sldLayoutMk cId="110382775" sldId="2147483650"/>
              <ac:spMk id="3" creationId="{BB4B5BD7-1ED5-6993-058C-67049C76BB86}"/>
            </ac:spMkLst>
          </pc:spChg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110382775" sldId="2147483650"/>
              <ac:spMk id="5" creationId="{FE8F0F62-8B45-C4D6-C58D-D2689BD55C66}"/>
            </ac:spMkLst>
          </pc:spChg>
        </pc:sldLayoutChg>
        <pc:sldLayoutChg chg="modSp">
          <pc:chgData name="Brxx Micro" userId="ce3735d86a4d1024" providerId="LiveId" clId="{6AB5830D-B3CA-814C-BBCE-FAC61EE47316}" dt="2022-11-28T07:32:49.732" v="312"/>
          <pc:sldLayoutMkLst>
            <pc:docMk/>
            <pc:sldMasterMk cId="2269442997" sldId="2147483648"/>
            <pc:sldLayoutMk cId="4253630606" sldId="2147483651"/>
          </pc:sldLayoutMkLst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4253630606" sldId="2147483651"/>
              <ac:spMk id="5" creationId="{E90AED88-394A-E6AB-C600-4BC858400A7E}"/>
            </ac:spMkLst>
          </pc:spChg>
        </pc:sldLayoutChg>
        <pc:sldLayoutChg chg="modSp">
          <pc:chgData name="Brxx Micro" userId="ce3735d86a4d1024" providerId="LiveId" clId="{6AB5830D-B3CA-814C-BBCE-FAC61EE47316}" dt="2022-11-28T07:32:49.732" v="312"/>
          <pc:sldLayoutMkLst>
            <pc:docMk/>
            <pc:sldMasterMk cId="2269442997" sldId="2147483648"/>
            <pc:sldLayoutMk cId="3176240186" sldId="2147483652"/>
          </pc:sldLayoutMkLst>
          <pc:spChg chg="mod">
            <ac:chgData name="Brxx Micro" userId="ce3735d86a4d1024" providerId="LiveId" clId="{6AB5830D-B3CA-814C-BBCE-FAC61EE47316}" dt="2022-11-28T07:32:48.833" v="311"/>
            <ac:spMkLst>
              <pc:docMk/>
              <pc:sldMasterMk cId="2269442997" sldId="2147483648"/>
              <pc:sldLayoutMk cId="3176240186" sldId="2147483652"/>
              <ac:spMk id="2" creationId="{388BF54C-6BBD-E28E-7730-D06CC211CD96}"/>
            </ac:spMkLst>
          </pc:spChg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3176240186" sldId="2147483652"/>
              <ac:spMk id="6" creationId="{2396B18D-08A3-C51C-0A96-01FF518F2B03}"/>
            </ac:spMkLst>
          </pc:spChg>
        </pc:sldLayoutChg>
        <pc:sldLayoutChg chg="modSp">
          <pc:chgData name="Brxx Micro" userId="ce3735d86a4d1024" providerId="LiveId" clId="{6AB5830D-B3CA-814C-BBCE-FAC61EE47316}" dt="2022-11-28T07:32:49.732" v="312"/>
          <pc:sldLayoutMkLst>
            <pc:docMk/>
            <pc:sldMasterMk cId="2269442997" sldId="2147483648"/>
            <pc:sldLayoutMk cId="1669360141" sldId="2147483653"/>
          </pc:sldLayoutMkLst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1669360141" sldId="2147483653"/>
              <ac:spMk id="8" creationId="{2BBF7379-01D3-3BE9-0BB3-1DFEB18703F7}"/>
            </ac:spMkLst>
          </pc:spChg>
        </pc:sldLayoutChg>
        <pc:sldLayoutChg chg="modSp">
          <pc:chgData name="Brxx Micro" userId="ce3735d86a4d1024" providerId="LiveId" clId="{6AB5830D-B3CA-814C-BBCE-FAC61EE47316}" dt="2022-11-28T07:32:49.732" v="312"/>
          <pc:sldLayoutMkLst>
            <pc:docMk/>
            <pc:sldMasterMk cId="2269442997" sldId="2147483648"/>
            <pc:sldLayoutMk cId="1054374905" sldId="2147483654"/>
          </pc:sldLayoutMkLst>
          <pc:spChg chg="mod">
            <ac:chgData name="Brxx Micro" userId="ce3735d86a4d1024" providerId="LiveId" clId="{6AB5830D-B3CA-814C-BBCE-FAC61EE47316}" dt="2022-11-28T07:32:48.833" v="311"/>
            <ac:spMkLst>
              <pc:docMk/>
              <pc:sldMasterMk cId="2269442997" sldId="2147483648"/>
              <pc:sldLayoutMk cId="1054374905" sldId="2147483654"/>
              <ac:spMk id="2" creationId="{94D7255D-AAD3-ECAF-99A9-1B815BF62860}"/>
            </ac:spMkLst>
          </pc:spChg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1054374905" sldId="2147483654"/>
              <ac:spMk id="4" creationId="{8C124382-F08E-A8FE-B2B6-6FFC907486BD}"/>
            </ac:spMkLst>
          </pc:spChg>
        </pc:sldLayoutChg>
        <pc:sldLayoutChg chg="modSp">
          <pc:chgData name="Brxx Micro" userId="ce3735d86a4d1024" providerId="LiveId" clId="{6AB5830D-B3CA-814C-BBCE-FAC61EE47316}" dt="2022-11-28T07:32:49.732" v="312"/>
          <pc:sldLayoutMkLst>
            <pc:docMk/>
            <pc:sldMasterMk cId="2269442997" sldId="2147483648"/>
            <pc:sldLayoutMk cId="2898473938" sldId="2147483655"/>
          </pc:sldLayoutMkLst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2898473938" sldId="2147483655"/>
              <ac:spMk id="3" creationId="{E0C37415-BCEF-B051-DAE0-2A3A13F2D04A}"/>
            </ac:spMkLst>
          </pc:spChg>
        </pc:sldLayoutChg>
        <pc:sldLayoutChg chg="modSp">
          <pc:chgData name="Brxx Micro" userId="ce3735d86a4d1024" providerId="LiveId" clId="{6AB5830D-B3CA-814C-BBCE-FAC61EE47316}" dt="2022-11-28T07:32:49.732" v="312"/>
          <pc:sldLayoutMkLst>
            <pc:docMk/>
            <pc:sldMasterMk cId="2269442997" sldId="2147483648"/>
            <pc:sldLayoutMk cId="2481677382" sldId="2147483656"/>
          </pc:sldLayoutMkLst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2481677382" sldId="2147483656"/>
              <ac:spMk id="6" creationId="{0CC362FC-FFC8-B13D-E03D-01AD9EF8A69B}"/>
            </ac:spMkLst>
          </pc:spChg>
        </pc:sldLayoutChg>
        <pc:sldLayoutChg chg="modSp">
          <pc:chgData name="Brxx Micro" userId="ce3735d86a4d1024" providerId="LiveId" clId="{6AB5830D-B3CA-814C-BBCE-FAC61EE47316}" dt="2022-11-28T07:32:49.732" v="312"/>
          <pc:sldLayoutMkLst>
            <pc:docMk/>
            <pc:sldMasterMk cId="2269442997" sldId="2147483648"/>
            <pc:sldLayoutMk cId="3827400117" sldId="2147483657"/>
          </pc:sldLayoutMkLst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3827400117" sldId="2147483657"/>
              <ac:spMk id="6" creationId="{96CBF964-1DBB-B62A-8E69-8FE1BB2EF2A4}"/>
            </ac:spMkLst>
          </pc:spChg>
        </pc:sldLayoutChg>
        <pc:sldLayoutChg chg="modSp">
          <pc:chgData name="Brxx Micro" userId="ce3735d86a4d1024" providerId="LiveId" clId="{6AB5830D-B3CA-814C-BBCE-FAC61EE47316}" dt="2022-11-28T07:32:49.732" v="312"/>
          <pc:sldLayoutMkLst>
            <pc:docMk/>
            <pc:sldMasterMk cId="2269442997" sldId="2147483648"/>
            <pc:sldLayoutMk cId="1316469569" sldId="2147483658"/>
          </pc:sldLayoutMkLst>
          <pc:spChg chg="mod">
            <ac:chgData name="Brxx Micro" userId="ce3735d86a4d1024" providerId="LiveId" clId="{6AB5830D-B3CA-814C-BBCE-FAC61EE47316}" dt="2022-11-28T07:32:48.833" v="311"/>
            <ac:spMkLst>
              <pc:docMk/>
              <pc:sldMasterMk cId="2269442997" sldId="2147483648"/>
              <pc:sldLayoutMk cId="1316469569" sldId="2147483658"/>
              <ac:spMk id="2" creationId="{26F65D89-0B2F-E4AB-BA98-DB605592216B}"/>
            </ac:spMkLst>
          </pc:spChg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1316469569" sldId="2147483658"/>
              <ac:spMk id="5" creationId="{FFB2218D-5F6B-F981-C06E-04C117A22CA4}"/>
            </ac:spMkLst>
          </pc:spChg>
        </pc:sldLayoutChg>
        <pc:sldLayoutChg chg="modSp">
          <pc:chgData name="Brxx Micro" userId="ce3735d86a4d1024" providerId="LiveId" clId="{6AB5830D-B3CA-814C-BBCE-FAC61EE47316}" dt="2022-11-28T07:32:49.732" v="312"/>
          <pc:sldLayoutMkLst>
            <pc:docMk/>
            <pc:sldMasterMk cId="2269442997" sldId="2147483648"/>
            <pc:sldLayoutMk cId="4000945408" sldId="2147483659"/>
          </pc:sldLayoutMkLst>
          <pc:spChg chg="mod">
            <ac:chgData name="Brxx Micro" userId="ce3735d86a4d1024" providerId="LiveId" clId="{6AB5830D-B3CA-814C-BBCE-FAC61EE47316}" dt="2022-11-28T07:32:49.732" v="312"/>
            <ac:spMkLst>
              <pc:docMk/>
              <pc:sldMasterMk cId="2269442997" sldId="2147483648"/>
              <pc:sldLayoutMk cId="4000945408" sldId="2147483659"/>
              <ac:spMk id="5" creationId="{5EF0E781-97C6-76E9-B4AD-B5EE628BF16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4AAFA-F799-B648-A996-BF4C7F83F16E}" type="datetimeFigureOut">
              <a:rPr lang="en-US" smtClean="0"/>
              <a:t>11/27/22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6D735-3CA1-B447-BDE6-37CDD527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4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D735-3CA1-B447-BDE6-37CDD527B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7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=zr7rEFKmmmo&amp;t=34s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D735-3CA1-B447-BDE6-37CDD527B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03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83839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0" u="none" strike="noStrike" dirty="0" err="1">
                <a:solidFill>
                  <a:srgbClr val="969799"/>
                </a:solidFill>
                <a:effectLst/>
                <a:latin typeface="Arial" panose="020B0604020202020204" pitchFamily="34" charset="0"/>
              </a:rPr>
              <a:t>daɪˈhidrəl</a:t>
            </a:r>
            <a:r>
              <a:rPr lang="en-US" b="0" i="0" u="none" strike="noStrike" dirty="0">
                <a:solidFill>
                  <a:srgbClr val="383839"/>
                </a:solidFill>
                <a:effectLst/>
                <a:latin typeface="Arial" panose="020B0604020202020204" pitchFamily="34" charset="0"/>
              </a:rPr>
              <a:t>/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D735-3CA1-B447-BDE6-37CDD527B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42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from https://</a:t>
            </a:r>
            <a:r>
              <a:rPr lang="en-US" dirty="0" err="1"/>
              <a:t>zhuanlan.zhihu.com</a:t>
            </a:r>
            <a:r>
              <a:rPr lang="en-US" dirty="0"/>
              <a:t>/p/388299884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D735-3CA1-B447-BDE6-37CDD527B9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9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ˌ</a:t>
            </a:r>
            <a:r>
              <a:rPr lang="en-US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æmfɪˈpæ</a:t>
            </a:r>
            <a:r>
              <a:rPr lang="el-GR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D735-3CA1-B447-BDE6-37CDD527B9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66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83839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0" u="none" strike="noStrike" dirty="0">
                <a:solidFill>
                  <a:srgbClr val="969799"/>
                </a:solidFill>
                <a:effectLst/>
                <a:latin typeface="Arial" panose="020B0604020202020204" pitchFamily="34" charset="0"/>
              </a:rPr>
              <a:t>ˌ</a:t>
            </a:r>
            <a:r>
              <a:rPr lang="en-US" b="0" i="0" u="none" strike="noStrike" dirty="0" err="1">
                <a:solidFill>
                  <a:srgbClr val="969799"/>
                </a:solidFill>
                <a:effectLst/>
                <a:latin typeface="Arial" panose="020B0604020202020204" pitchFamily="34" charset="0"/>
              </a:rPr>
              <a:t>æntibaɪˈɒtɪk</a:t>
            </a:r>
            <a:r>
              <a:rPr lang="en-US" b="0" i="0" u="none" strike="noStrike" dirty="0">
                <a:solidFill>
                  <a:srgbClr val="383839"/>
                </a:solidFill>
                <a:effectLst/>
                <a:latin typeface="Arial" panose="020B0604020202020204" pitchFamily="34" charset="0"/>
              </a:rPr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6D735-3CA1-B447-BDE6-37CDD527B9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64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6917-ED47-415B-BE8F-977E698CA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latin typeface="+mj-lt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2A2A5-9398-323C-0B74-2B97BC86A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  <a:ea typeface="Open Sans Light" pitchFamily="2" charset="0"/>
                <a:cs typeface="Open Sans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35E6-D7D3-A98F-AD2D-251F17B4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9D3B3985-D5D0-4347-A1CB-559BDEF2A4F0}" type="datetime1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60DEA-C7B8-96BC-1C83-786786F52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BE056-9BBB-93AA-9A5F-ADD946E9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13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5D89-0B2F-E4AB-BA98-DB605592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E36E-F8A1-3CDF-189D-80867E290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7901-614D-0A61-A62B-1DC5B995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1CD3-894E-A54F-9E7A-4CC5528FA540}" type="datetime1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218D-5F6B-F981-C06E-04C117A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1415E-C5AC-E5E4-9171-58483A3D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6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FDBFE-898B-220B-1A45-E522039E0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C156-0B68-2E94-CB85-3E42014EF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42CB3-7B45-6E4F-341E-9C2E14AC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C88E-53B0-7E49-BD0C-CEED658C0BD4}" type="datetime1">
              <a:rPr lang="en-US" smtClean="0"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0E781-97C6-76E9-B4AD-B5EE628B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FD311-E0EC-6178-FEF2-15427A1A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34C3-B013-DB52-D28B-87896BBB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j-lt"/>
                <a:ea typeface="Open Sans ExtraBold" pitchFamily="2" charset="0"/>
                <a:cs typeface="Open Sans ExtraBol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B5BD7-1ED5-6993-058C-67049C76BB8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itchFamily="2" charset="2"/>
              <a:buChar char="v"/>
              <a:defRPr b="0" i="0">
                <a:latin typeface="+mn-lt"/>
                <a:ea typeface="Open Sans Light" pitchFamily="2" charset="0"/>
                <a:cs typeface="Open Sans Light" pitchFamily="2" charset="0"/>
              </a:defRPr>
            </a:lvl1pPr>
            <a:lvl2pPr marL="685800" indent="-228600">
              <a:buFont typeface="Wingdings" pitchFamily="2" charset="2"/>
              <a:buChar char="Ø"/>
              <a:defRPr b="0" i="0">
                <a:latin typeface="+mn-lt"/>
                <a:ea typeface="Open Sans Light" pitchFamily="2" charset="0"/>
                <a:cs typeface="Open Sans Light" pitchFamily="2" charset="0"/>
              </a:defRPr>
            </a:lvl2pPr>
            <a:lvl3pPr marL="1143000" indent="-228600">
              <a:buFont typeface="Wingdings" pitchFamily="2" charset="2"/>
              <a:buChar char="ü"/>
              <a:defRPr b="0" i="0">
                <a:latin typeface="+mn-lt"/>
                <a:ea typeface="Open Sans Light" pitchFamily="2" charset="0"/>
                <a:cs typeface="Open Sans Light" pitchFamily="2" charset="0"/>
              </a:defRPr>
            </a:lvl3pPr>
            <a:lvl4pPr>
              <a:defRPr b="0" i="0">
                <a:latin typeface="+mn-lt"/>
                <a:ea typeface="Open Sans Light" pitchFamily="2" charset="0"/>
                <a:cs typeface="Open Sans Light" pitchFamily="2" charset="0"/>
              </a:defRPr>
            </a:lvl4pPr>
            <a:lvl5pPr>
              <a:defRPr b="0" i="0">
                <a:latin typeface="+mn-lt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3CB8-571C-0149-6CCE-D542DD49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642C88C1-EBC4-E841-8C21-40CB62A9F99E}" type="datetime1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F0F62-8B45-C4D6-C58D-D2689BD5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5E0B-2D2B-0CE3-C012-CD531B1F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1AA59855-3B75-804F-A1E7-BADFE833F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6501-17FC-B9B3-757E-EE6D02BB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2385-A536-EB82-D257-487877AE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F011-852B-48AE-4134-D3B292C3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49C470DC-2F92-6E4B-BDD1-135F663D59CA}" type="datetime1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AED88-394A-E6AB-C600-4BC85840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EFB44-58E8-1C9D-C13F-D8A7DB26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1AA59855-3B75-804F-A1E7-BADFE833F7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F54C-6BBD-E28E-7730-D06CC211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8D381-7E71-56A5-7267-FD600DF28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A0BBC-C83E-87C2-43A3-7580681F1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6710BD-1A46-492C-2F55-B119E04A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28AD-FDE8-4F41-BE42-8B2FF85314DF}" type="datetime1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6B18D-08A3-C51C-0A96-01FF518F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E5B56-81E4-F618-37D7-79DBAAB5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4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24A9-6971-9829-EBE6-31F0BC16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51963-0E80-700C-3A5B-134CBC17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0EF20-38F2-7ECB-7158-1D6610D83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E3327-0FFC-5CFD-2A8A-CB244230A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352C2-16A5-85A3-ADFD-75063E8D9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49E64-8BDD-91D6-4084-0EBFB140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9791A-426A-9E4E-A238-833E08AFC7FD}" type="datetime1">
              <a:rPr lang="en-US" smtClean="0"/>
              <a:t>11/27/22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F7379-01D3-3BE9-0BB3-1DFEB187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0DB04-22EA-020F-5F23-35B01F7C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255D-AAD3-ECAF-99A9-1B815BF6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037A7-EE7E-7C65-7ACD-D073D3DD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FB100-A9E5-0C42-B555-ED393E7A9EA7}" type="datetime1">
              <a:rPr lang="en-US" smtClean="0"/>
              <a:t>11/27/22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24382-F08E-A8FE-B2B6-6FFC9074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60E4B-C3AF-0AB2-0639-66462938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7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895DD-E4BE-EFAF-D688-53EA896A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6EFD0-9759-9D43-BB2B-EC067CCF9593}" type="datetime1">
              <a:rPr lang="en-US" smtClean="0"/>
              <a:t>11/27/22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37415-BCEF-B051-DAE0-2A3A13F2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9B6EC-33D3-805A-D981-B70FF0E2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7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2E9AE-E1EF-B9AE-BA8E-E753C306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4540-E1B9-0EF8-86CB-7A6214DE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D7451-7D31-B5F9-A411-6D50A31DB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3CDC7-6D6A-ACFD-791B-6F87A7EF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D1D35-5DC2-654A-99D3-94D4137767B3}" type="datetime1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362FC-FFC8-B13D-E03D-01AD9EF8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A9DEC-787F-3DA4-C512-39EECF26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A098-92D9-5364-6F6E-C34F9E558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1D1630-197B-D139-8161-9D819DF25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6AF93-1D9F-DBC5-B13B-252A48D0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0210C-F8B9-9125-137C-393DD194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AF61-FB5B-3841-A5BE-978FE181173D}" type="datetime1">
              <a:rPr lang="en-US" smtClean="0"/>
              <a:t>11/27/22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BF964-1DBB-B62A-8E69-8FE1BB2E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FF0AA-E363-BECC-2D0B-657E59A1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7963-00E9-168D-A9AD-1BE39014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98B5-827C-13B3-BC4F-2AB9D5362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29F4-04B7-8A41-B6B9-43551BB59CF9}" type="datetime1">
              <a:rPr lang="en-US" smtClean="0"/>
              <a:t>11/27/22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726A-C2F8-EE61-D15F-90589670F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9855-3B75-804F-A1E7-BADFE833F7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10F6D8-ACC7-EDD7-457E-47F1EDBFD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86F0E5D3-B977-9DDD-F83E-557010DE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944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+mj-lt"/>
          <a:ea typeface="Open Sans ExtraBold" pitchFamily="2" charset="0"/>
          <a:cs typeface="Open Sans Extra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r7rEFKmmmo?start=34&amp;feature=oembed" TargetMode="Externa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-HegAO4T0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44CA-6FB8-E4E1-CCED-3C48FCBBD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i="0" dirty="0">
                <a:effectLst/>
              </a:rPr>
              <a:t>Accelerating Antimicrobial Peptide Discovery with Latent</a:t>
            </a:r>
            <a:r>
              <a:rPr lang="zh-CN" altLang="en-US" sz="5400" i="0" dirty="0">
                <a:effectLst/>
              </a:rPr>
              <a:t> </a:t>
            </a:r>
            <a:r>
              <a:rPr lang="en-US" sz="5400" i="0" dirty="0">
                <a:effectLst/>
              </a:rPr>
              <a:t>Sequence-Structure Model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9F227-723D-CE15-92B8-1099AB957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Danqing</a:t>
            </a:r>
            <a:r>
              <a:rPr lang="zh-CN" altLang="en-US" dirty="0"/>
              <a:t> </a:t>
            </a:r>
            <a:r>
              <a:rPr lang="en-US" altLang="zh-CN" dirty="0"/>
              <a:t>Wang, </a:t>
            </a:r>
            <a:r>
              <a:rPr lang="en-US" altLang="zh-CN" dirty="0" err="1"/>
              <a:t>Zeyu</a:t>
            </a:r>
            <a:r>
              <a:rPr lang="en-US" altLang="zh-CN" dirty="0"/>
              <a:t> Wen, Fei Ye, Hao Zhou, Lei Li</a:t>
            </a:r>
          </a:p>
          <a:p>
            <a:endParaRPr lang="en-US" dirty="0"/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1264C73A-B8F2-39EB-F00B-5028CCB8C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396" y="4307750"/>
            <a:ext cx="3682146" cy="807994"/>
          </a:xfrm>
          <a:prstGeom prst="rect">
            <a:avLst/>
          </a:prstGeom>
        </p:spPr>
      </p:pic>
      <p:pic>
        <p:nvPicPr>
          <p:cNvPr id="11" name="Picture 4" descr="Uc santa barbara Logos">
            <a:extLst>
              <a:ext uri="{FF2B5EF4-FFF2-40B4-BE49-F238E27FC236}">
                <a16:creationId xmlns:a16="http://schemas.microsoft.com/office/drawing/2014/main" id="{31DAE447-01DA-46B7-3A1F-939AF655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44" y="4035339"/>
            <a:ext cx="1439112" cy="14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7BB9E092-ABAA-7CE2-4A40-30E92FA61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1382" y="4351244"/>
            <a:ext cx="5077809" cy="72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C0D0-C331-18DA-BFF1-1305AA85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is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17130-88F8-855B-46E9-2FAEA343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 to generate </a:t>
            </a:r>
            <a:r>
              <a:rPr lang="en-US" dirty="0">
                <a:solidFill>
                  <a:schemeClr val="accent1"/>
                </a:solidFill>
              </a:rPr>
              <a:t>ideal peptide sequences</a:t>
            </a:r>
            <a:r>
              <a:rPr lang="en-US" dirty="0"/>
              <a:t> with </a:t>
            </a:r>
            <a:r>
              <a:rPr lang="en-US" dirty="0">
                <a:solidFill>
                  <a:schemeClr val="accent6"/>
                </a:solidFill>
              </a:rPr>
              <a:t>ideal secondary structures</a:t>
            </a:r>
            <a:r>
              <a:rPr lang="en-US" dirty="0"/>
              <a:t> simultaneously</a:t>
            </a:r>
          </a:p>
          <a:p>
            <a:pPr lvl="1"/>
            <a:r>
              <a:rPr lang="en-US" dirty="0"/>
              <a:t> sequence: amino acid / residue, 20 vocabulary size</a:t>
            </a:r>
          </a:p>
          <a:p>
            <a:pPr lvl="1"/>
            <a:r>
              <a:rPr lang="en-US" dirty="0"/>
              <a:t> secondary structure: labels, 8 category</a:t>
            </a:r>
          </a:p>
          <a:p>
            <a:r>
              <a:rPr lang="en-US" dirty="0"/>
              <a:t> A distribution for sequence</a:t>
            </a:r>
          </a:p>
          <a:p>
            <a:r>
              <a:rPr lang="en-US" dirty="0"/>
              <a:t> A distribution for secondary structure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CB8A-FDA8-A48F-D097-D30B4103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58CD2-2622-7253-584D-D6A48342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DE255B3-C893-49CF-3BF0-DCC794D60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99" y="3121892"/>
            <a:ext cx="4651001" cy="31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609E-D42E-5E51-414D-F0F5CFF1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LSSAMP: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30CFF-AE5C-6478-A7AA-7E0C6C7E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27FF7-AA48-FEA0-B158-C2730374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BDF791BD-DEE3-9450-9066-CFA68410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8099"/>
            <a:ext cx="7772400" cy="44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7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C467-AA10-18EA-E33A-27418C3E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LSSAMP: latent variable per 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DD71E-8EB9-FF31-2D04-CCE49C266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fine-grained control</a:t>
                </a:r>
              </a:p>
              <a:p>
                <a:pPr lvl="1"/>
                <a:r>
                  <a:rPr lang="en-US" dirty="0"/>
                  <a:t> model the residue &amp; ss distribution on this position</a:t>
                </a:r>
              </a:p>
              <a:p>
                <a:r>
                  <a:rPr lang="en-US" dirty="0"/>
                  <a:t> intractable to sum over the whole sequence</a:t>
                </a:r>
              </a:p>
              <a:p>
                <a:pPr lvl="1"/>
                <a:r>
                  <a:rPr lang="en-US" dirty="0"/>
                  <a:t> use VQ-VAE instead of  VAE</a:t>
                </a:r>
              </a:p>
              <a:p>
                <a:pPr lvl="1"/>
                <a:r>
                  <a:rPr lang="en-US" dirty="0"/>
                  <a:t> a 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-&gt; look up a discrete 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from the codebook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DD71E-8EB9-FF31-2D04-CCE49C266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D3490-8DBD-53A0-3BD4-4E7CFE4F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753CE-8AD9-A283-FF8C-1580D864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B5FEA-CDC5-E80A-45C7-63F5822A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537" y="4322333"/>
            <a:ext cx="3649726" cy="2086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F56CE-6E2D-FF9B-CFAA-72D7FF275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807" y="4001294"/>
            <a:ext cx="3373882" cy="24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5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8CDE-BCF5-1EB2-0280-BE7BCF1B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LSSAMP: multi-scale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8447-7599-32DB-9FAC-40C37342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Sequence and structure have various feature scale</a:t>
            </a:r>
          </a:p>
          <a:p>
            <a:pPr lvl="1"/>
            <a:r>
              <a:rPr lang="en-US" dirty="0"/>
              <a:t> sequence pattern: relative short, e.g. 1~4</a:t>
            </a:r>
          </a:p>
          <a:p>
            <a:pPr lvl="1"/>
            <a:r>
              <a:rPr lang="en-US" dirty="0"/>
              <a:t> structure motif: much longer, e.g. at least 4 for alpha-helix</a:t>
            </a:r>
          </a:p>
          <a:p>
            <a:r>
              <a:rPr lang="en-US" dirty="0"/>
              <a:t> Different feature selectors</a:t>
            </a:r>
          </a:p>
          <a:p>
            <a:pPr lvl="1"/>
            <a:r>
              <a:rPr lang="en-US" dirty="0"/>
              <a:t> with different codebooks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6C21-2B43-14F3-12D7-6392DD40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8CCBF-5D41-66B5-C0BC-83B4E5C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8C8F7-87A4-6932-A1FB-804D11A6D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302" y="4194810"/>
            <a:ext cx="5422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E0CE-DFA4-93C9-5AF1-4C61D883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LSSAMP: training phase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AF99E-57EA-8CCA-E2EF-3C4510711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Main challenge: no enough AMP data</a:t>
                </a:r>
              </a:p>
              <a:p>
                <a:pPr lvl="1"/>
                <a:r>
                  <a:rPr lang="en-US" dirty="0"/>
                  <a:t> only </a:t>
                </a:r>
                <a:r>
                  <a:rPr lang="en-US" dirty="0">
                    <a:solidFill>
                      <a:schemeClr val="accent1"/>
                    </a:solidFill>
                  </a:rPr>
                  <a:t>3k+</a:t>
                </a:r>
                <a:r>
                  <a:rPr lang="en-US" dirty="0"/>
                  <a:t> known AMPs !</a:t>
                </a:r>
              </a:p>
              <a:p>
                <a:pPr lvl="1"/>
                <a:r>
                  <a:rPr lang="en-US" dirty="0"/>
                  <a:t> structure data is very limited !</a:t>
                </a:r>
              </a:p>
              <a:p>
                <a:r>
                  <a:rPr lang="en-US" dirty="0"/>
                  <a:t> AMP -&gt; special peptide -&gt; short protein</a:t>
                </a:r>
              </a:p>
              <a:p>
                <a:pPr lvl="1"/>
                <a:r>
                  <a:rPr lang="en-US" dirty="0"/>
                  <a:t> from protein database (</a:t>
                </a:r>
                <a:r>
                  <a:rPr lang="en-US" dirty="0" err="1"/>
                  <a:t>Uniprot</a:t>
                </a:r>
                <a:r>
                  <a:rPr lang="en-US" dirty="0"/>
                  <a:t>): limit length to 100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1"/>
                            </a:solidFill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  <a:effectLst/>
                  </a:rPr>
                  <a:t>57k  -&gt; pretrain for sequence reconstruction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 from </a:t>
                </a:r>
                <a:r>
                  <a:rPr lang="en-US" dirty="0" err="1"/>
                  <a:t>alphafold</a:t>
                </a:r>
                <a:r>
                  <a:rPr lang="en-US" dirty="0"/>
                  <a:t>: predict secondary structure from protein sequence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1"/>
                            </a:solidFill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</a:t>
                </a:r>
                <a:r>
                  <a:rPr lang="en-US" sz="1800" dirty="0">
                    <a:solidFill>
                      <a:schemeClr val="accent1"/>
                    </a:solidFill>
                    <a:effectLst/>
                  </a:rPr>
                  <a:t>46k -&gt; further pretrain for structure labeling</a:t>
                </a:r>
              </a:p>
              <a:p>
                <a:pPr lvl="1"/>
                <a:r>
                  <a:rPr lang="en-US" dirty="0">
                    <a:latin typeface="NimbusRomNo9L"/>
                  </a:rPr>
                  <a:t> from AMP dataset (APD):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1"/>
                            </a:solidFill>
                          </a:rPr>
                          <m:t>𝐷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1"/>
                            </a:solidFill>
                          </a:rPr>
                          <m:t>𝐴𝑀𝑃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: 3222 (positive) </a:t>
                </a:r>
              </a:p>
              <a:p>
                <a:pPr lvl="2"/>
                <a:r>
                  <a:rPr lang="en-US" dirty="0">
                    <a:solidFill>
                      <a:schemeClr val="accent1"/>
                    </a:solidFill>
                  </a:rPr>
                  <a:t>Decoy: 2021 (negative)</a:t>
                </a:r>
              </a:p>
              <a:p>
                <a:pPr lvl="2"/>
                <a:endParaRPr lang="en-US" dirty="0">
                  <a:solidFill>
                    <a:schemeClr val="accent1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AF99E-57EA-8CCA-E2EF-3C4510711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DCEF-B9B3-0740-0FA8-3AD4677C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6F4DC-D633-26BF-3B9C-F7C1FA31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0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4ABF-81A3-13CC-B485-CA0C3205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evaluate the generated peptide?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31BB-0384-56A0-22F3-CEAD8A25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Computational metric</a:t>
            </a:r>
          </a:p>
          <a:p>
            <a:pPr lvl="1"/>
            <a:r>
              <a:rPr lang="en-US" dirty="0"/>
              <a:t>charge, hydrophobicity, hydrophobic moment (amphipath)</a:t>
            </a:r>
          </a:p>
          <a:p>
            <a:r>
              <a:rPr lang="en-US" dirty="0"/>
              <a:t> Public classifiers</a:t>
            </a:r>
          </a:p>
          <a:p>
            <a:pPr lvl="1"/>
            <a:r>
              <a:rPr lang="en-US" dirty="0"/>
              <a:t> score the probability of AMP</a:t>
            </a:r>
          </a:p>
          <a:p>
            <a:r>
              <a:rPr lang="en-US" dirty="0"/>
              <a:t> Wet laboratory experiment</a:t>
            </a:r>
          </a:p>
          <a:p>
            <a:pPr lvl="1"/>
            <a:r>
              <a:rPr lang="en-US" dirty="0"/>
              <a:t> minimal inhibitory concentration (MIC)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B754E-B898-1A21-FE33-CD499FDB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793B3-CE6E-101E-1E29-ED723C9E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CE2E-670C-E79B-1050-18A43AF5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outperform on combination of three attributes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9FC41-F123-EE2A-58C8-6E7A29FE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E3EF-C409-82B3-A2DE-E007FAA5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114E4-0BCE-7A26-7BE3-639520D2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44" y="2593326"/>
            <a:ext cx="7772400" cy="28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8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ABE4-1D6D-76F5-29B5-6709BC90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generation has the similar distribution of existing AMP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79248-5021-CA73-9E43-B9CE7ED2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00B1C-5F07-2744-5B45-58787CB3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F6370-A60A-6D38-6202-C8312538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0075"/>
            <a:ext cx="7772400" cy="44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7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9130-BCE3-DDBC-558F-D9DC7D46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outperform on</a:t>
            </a:r>
            <a:r>
              <a:rPr lang="zh-CN" altLang="en-US" dirty="0"/>
              <a:t> </a:t>
            </a:r>
            <a:r>
              <a:rPr lang="en-US" altLang="zh-CN" dirty="0"/>
              <a:t>the average score of 7 classifiers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D7D9-9F6C-7642-CAF3-51E054C8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F8653-19C3-10D3-195B-B268622A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216CF4-013D-3B98-641B-2DF123B0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67" y="2441535"/>
            <a:ext cx="9468066" cy="29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08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2C47-493F-02BE-9755-1C5A0020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real AMPs found!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6A0D-C5FC-84A0-BAC3-D917450E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2/21 have been verified with high antimicrobic activity (&lt;128)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Our generated peptides have ideal alpha-helix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C9A4-539A-4CA6-06A1-904BD870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AF5B5-91B1-A074-945A-013F7456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DD567-DB40-3F4B-DB9E-6798B507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308"/>
            <a:ext cx="7772400" cy="962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D284E-2ADC-D2CA-4852-F78C6EB9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266" y="4165318"/>
            <a:ext cx="6169467" cy="16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2855-1DC2-1E7D-E431-C8189D2B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What</a:t>
            </a:r>
            <a:r>
              <a:rPr lang="zh-CN" altLang="en-US" dirty="0">
                <a:cs typeface="Open Sans Light" pitchFamily="2" charset="0"/>
              </a:rPr>
              <a:t> </a:t>
            </a:r>
            <a:r>
              <a:rPr lang="en-US" altLang="zh-CN" dirty="0">
                <a:ea typeface="Open Sans Light" pitchFamily="2" charset="0"/>
                <a:cs typeface="Open Sans Light" pitchFamily="2" charset="0"/>
              </a:rPr>
              <a:t>is</a:t>
            </a:r>
            <a:r>
              <a:rPr lang="zh-CN" altLang="en-US" dirty="0">
                <a:cs typeface="Open Sans Light" pitchFamily="2" charset="0"/>
              </a:rPr>
              <a:t> </a:t>
            </a:r>
            <a:r>
              <a:rPr lang="en-US" altLang="zh-CN" dirty="0">
                <a:ea typeface="Open Sans Light" pitchFamily="2" charset="0"/>
                <a:cs typeface="Open Sans Light" pitchFamily="2" charset="0"/>
              </a:rPr>
              <a:t>Antimicrobial</a:t>
            </a:r>
            <a:r>
              <a:rPr lang="zh-CN" altLang="en-US" dirty="0">
                <a:cs typeface="Open Sans Light" pitchFamily="2" charset="0"/>
              </a:rPr>
              <a:t> </a:t>
            </a:r>
            <a:r>
              <a:rPr lang="en-US" altLang="zh-CN" dirty="0">
                <a:ea typeface="Open Sans Light" pitchFamily="2" charset="0"/>
                <a:cs typeface="Open Sans Light" pitchFamily="2" charset="0"/>
              </a:rPr>
              <a:t>Peptide ?</a:t>
            </a:r>
            <a:endParaRPr lang="en-US" dirty="0"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61E0-B685-27AC-07D1-9DD41CE5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Open Sans Light" pitchFamily="2" charset="0"/>
              </a:rPr>
              <a:t> </a:t>
            </a:r>
            <a:r>
              <a:rPr lang="en-US" altLang="zh-CN" dirty="0">
                <a:ea typeface="Open Sans Light" pitchFamily="2" charset="0"/>
                <a:cs typeface="Open Sans Light" pitchFamily="2" charset="0"/>
              </a:rPr>
              <a:t>Peptide: short protein</a:t>
            </a:r>
            <a:endParaRPr lang="en-US" dirty="0"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2AF75-16B3-3F6F-E1CB-48C150D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613BF-171F-D4DB-FCA8-D4F121C5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9A58-E6F7-CB42-A39E-D9C1D6BFEEB5}" type="datetime1">
              <a:rPr lang="en-US" smtClean="0"/>
              <a:t>11/27/22</a:t>
            </a:fld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291DB5F8-FE59-CB66-4B41-F2B58D31A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153" y="2504743"/>
            <a:ext cx="7257694" cy="367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1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1CE8-3C08-0F3C-71D3-AB683DDA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72FB-61CA-35C9-506A-ACAF9F6F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AMP is promising treatment to replace antibiotic</a:t>
            </a:r>
          </a:p>
          <a:p>
            <a:pPr lvl="1"/>
            <a:r>
              <a:rPr lang="en-US" dirty="0"/>
              <a:t> challenge: unknown mechanism &amp; costly discovery process</a:t>
            </a:r>
          </a:p>
          <a:p>
            <a:r>
              <a:rPr lang="en-US" dirty="0"/>
              <a:t> Accelerate the discovery by creating more effective candidates</a:t>
            </a:r>
          </a:p>
          <a:p>
            <a:pPr lvl="1"/>
            <a:r>
              <a:rPr lang="en-US" dirty="0"/>
              <a:t> current generative works only focus on sequence-level</a:t>
            </a:r>
          </a:p>
          <a:p>
            <a:pPr lvl="1"/>
            <a:r>
              <a:rPr lang="en-US" dirty="0"/>
              <a:t> still need to check the structure</a:t>
            </a:r>
          </a:p>
          <a:p>
            <a:r>
              <a:rPr lang="en-US" dirty="0"/>
              <a:t> Model the sequence-structure distribution</a:t>
            </a:r>
          </a:p>
          <a:p>
            <a:pPr lvl="1"/>
            <a:r>
              <a:rPr lang="en-US" dirty="0"/>
              <a:t> fine-grained control on position</a:t>
            </a:r>
          </a:p>
          <a:p>
            <a:pPr lvl="1"/>
            <a:r>
              <a:rPr lang="en-US" dirty="0"/>
              <a:t> multi-scale features</a:t>
            </a:r>
          </a:p>
          <a:p>
            <a:r>
              <a:rPr lang="en-US" dirty="0"/>
              <a:t> Evaluate from different aspects to verify effectiveness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DFD01-82D8-53E3-B2E0-C6C86D38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D2D98-1CD6-67E2-B1E4-070D8CAA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5846-1687-2241-D2EE-FD551D24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How</a:t>
            </a:r>
            <a:r>
              <a:rPr lang="zh-CN" altLang="en-US" dirty="0">
                <a:cs typeface="Open Sans Light" pitchFamily="2" charset="0"/>
              </a:rPr>
              <a:t> </a:t>
            </a:r>
            <a:r>
              <a:rPr lang="en-US" altLang="zh-CN" dirty="0">
                <a:ea typeface="Open Sans Light" pitchFamily="2" charset="0"/>
                <a:cs typeface="Open Sans Light" pitchFamily="2" charset="0"/>
              </a:rPr>
              <a:t>can AMP kill bacteria?</a:t>
            </a:r>
            <a:r>
              <a:rPr lang="zh-CN" altLang="en-US" dirty="0">
                <a:cs typeface="Open Sans Light" pitchFamily="2" charset="0"/>
              </a:rPr>
              <a:t> </a:t>
            </a:r>
            <a:endParaRPr lang="en-US" dirty="0"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Online Media 5" descr="Breakthrough Junior Challenge 2020 || Antimicrobial Peptides: The Future of Antibiotics">
            <a:hlinkClick r:id="" action="ppaction://media"/>
            <a:extLst>
              <a:ext uri="{FF2B5EF4-FFF2-40B4-BE49-F238E27FC236}">
                <a16:creationId xmlns:a16="http://schemas.microsoft.com/office/drawing/2014/main" id="{28A80B04-8C30-B0EF-621D-54F15161617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26899" y="1443190"/>
            <a:ext cx="8538202" cy="48244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D11AE-060D-1336-33B3-B202F070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4C296-2702-74EA-AD60-D30EA50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F834-3B6E-4F4E-B755-25BED5614F6F}" type="datetime1">
              <a:rPr lang="en-US" smtClean="0"/>
              <a:t>11/27/22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B373-60F4-6C4F-AA48-9C37AE8FC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So, we now know that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88F5-3070-0C3E-A88A-CA6CA811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 Peptide is short protein ( &lt; 50 amino acid)</a:t>
            </a:r>
          </a:p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 Antimicrobial Peptide: kill bacteria</a:t>
            </a:r>
          </a:p>
          <a:p>
            <a:pPr lvl="1"/>
            <a:r>
              <a:rPr lang="en-US" dirty="0">
                <a:ea typeface="Open Sans Light" pitchFamily="2" charset="0"/>
                <a:cs typeface="Open Sans Light" pitchFamily="2" charset="0"/>
              </a:rPr>
              <a:t> for example, insert into the bacteria membrane and destroy it</a:t>
            </a:r>
          </a:p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 The main challenge:</a:t>
            </a:r>
          </a:p>
          <a:p>
            <a:pPr lvl="1"/>
            <a:r>
              <a:rPr lang="en-US" dirty="0">
                <a:ea typeface="Open Sans Light" pitchFamily="2" charset="0"/>
                <a:cs typeface="Open Sans Light" pitchFamily="2" charset="0"/>
              </a:rPr>
              <a:t> The unknow mechanism </a:t>
            </a:r>
          </a:p>
          <a:p>
            <a:pPr lvl="1"/>
            <a:r>
              <a:rPr lang="en-US" dirty="0">
                <a:ea typeface="Open Sans Light" pitchFamily="2" charset="0"/>
                <a:cs typeface="Open Sans Light" pitchFamily="2" charset="0"/>
              </a:rPr>
              <a:t> The cost to discover new AMP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8DD7-F3C7-27AD-C035-0AD095FF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9099B-6404-ED46-8A28-BC034AE0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CD6-056D-D2D7-AF2E-238FCF27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Currently, the AMP discovery is usually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77D84-2BF1-A410-F75F-35C68E69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648A-12B7-6F20-CC86-C6F2BB85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5062-9B2A-704D-9555-A6CF7AB43339}" type="datetime1">
              <a:rPr lang="en-US" smtClean="0"/>
              <a:t>11/27/22</a:t>
            </a:fld>
            <a:endParaRPr lang="en-US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BD20F65F-9C6C-DC00-345D-A6A5B4C8C9CB}"/>
              </a:ext>
            </a:extLst>
          </p:cNvPr>
          <p:cNvSpPr/>
          <p:nvPr/>
        </p:nvSpPr>
        <p:spPr>
          <a:xfrm>
            <a:off x="1755608" y="2492374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Candidate Library</a:t>
            </a:r>
            <a:endParaRPr kumimoji="1" lang="zh-CN" altLang="en-US" dirty="0">
              <a:cs typeface="Open Sans Light" pitchFamily="2" charset="0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9675992F-DB90-9253-71A6-C99C228EA8CE}"/>
              </a:ext>
            </a:extLst>
          </p:cNvPr>
          <p:cNvSpPr/>
          <p:nvPr/>
        </p:nvSpPr>
        <p:spPr>
          <a:xfrm>
            <a:off x="4013033" y="1870075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>
                <a:ea typeface="Open Sans Light" pitchFamily="2" charset="0"/>
                <a:cs typeface="Open Sans Light" pitchFamily="2" charset="0"/>
              </a:rPr>
              <a:t>Attribute</a:t>
            </a:r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 Filter</a:t>
            </a:r>
            <a:endParaRPr kumimoji="1" lang="zh-CN" altLang="en-US" dirty="0">
              <a:cs typeface="Open Sans Light" pitchFamily="2" charset="0"/>
            </a:endParaRP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59B02219-E443-C675-D1F1-FD3EC2991CB8}"/>
              </a:ext>
            </a:extLst>
          </p:cNvPr>
          <p:cNvSpPr/>
          <p:nvPr/>
        </p:nvSpPr>
        <p:spPr>
          <a:xfrm>
            <a:off x="4013033" y="3140076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Activity Predictor</a:t>
            </a:r>
            <a:endParaRPr kumimoji="1" lang="zh-CN" altLang="en-US" dirty="0">
              <a:cs typeface="Open Sans Light" pitchFamily="2" charset="0"/>
            </a:endParaRPr>
          </a:p>
        </p:txBody>
      </p:sp>
      <p:sp>
        <p:nvSpPr>
          <p:cNvPr id="9" name="圆角矩形 7">
            <a:extLst>
              <a:ext uri="{FF2B5EF4-FFF2-40B4-BE49-F238E27FC236}">
                <a16:creationId xmlns:a16="http://schemas.microsoft.com/office/drawing/2014/main" id="{CCC17262-EEC9-4CDA-A4F3-C95537B46AEC}"/>
              </a:ext>
            </a:extLst>
          </p:cNvPr>
          <p:cNvSpPr/>
          <p:nvPr/>
        </p:nvSpPr>
        <p:spPr>
          <a:xfrm>
            <a:off x="6270458" y="2473324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Structural Modeling</a:t>
            </a:r>
            <a:endParaRPr kumimoji="1" lang="zh-CN" altLang="en-US" dirty="0">
              <a:cs typeface="Open Sans Light" pitchFamily="2" charset="0"/>
            </a:endParaRPr>
          </a:p>
        </p:txBody>
      </p:sp>
      <p:sp>
        <p:nvSpPr>
          <p:cNvPr id="10" name="圆角矩形 8">
            <a:extLst>
              <a:ext uri="{FF2B5EF4-FFF2-40B4-BE49-F238E27FC236}">
                <a16:creationId xmlns:a16="http://schemas.microsoft.com/office/drawing/2014/main" id="{3EB9F600-1E58-8928-1E4B-17E3ABB0508F}"/>
              </a:ext>
            </a:extLst>
          </p:cNvPr>
          <p:cNvSpPr/>
          <p:nvPr/>
        </p:nvSpPr>
        <p:spPr>
          <a:xfrm>
            <a:off x="8550108" y="2473324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Wet Laboratory</a:t>
            </a:r>
            <a:endParaRPr kumimoji="1" lang="zh-CN" altLang="en-US" dirty="0">
              <a:cs typeface="Open Sans Light" pitchFamily="2" charset="0"/>
            </a:endParaRPr>
          </a:p>
        </p:txBody>
      </p:sp>
      <p:cxnSp>
        <p:nvCxnSpPr>
          <p:cNvPr id="11" name="直线箭头连接符 11">
            <a:extLst>
              <a:ext uri="{FF2B5EF4-FFF2-40B4-BE49-F238E27FC236}">
                <a16:creationId xmlns:a16="http://schemas.microsoft.com/office/drawing/2014/main" id="{5AF71168-283F-6710-4408-695DF4648F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381208" y="2346325"/>
            <a:ext cx="631825" cy="622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2">
            <a:extLst>
              <a:ext uri="{FF2B5EF4-FFF2-40B4-BE49-F238E27FC236}">
                <a16:creationId xmlns:a16="http://schemas.microsoft.com/office/drawing/2014/main" id="{36AB57A0-7C63-27D2-8207-B4149F7F412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381208" y="2968624"/>
            <a:ext cx="631825" cy="647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5">
            <a:extLst>
              <a:ext uri="{FF2B5EF4-FFF2-40B4-BE49-F238E27FC236}">
                <a16:creationId xmlns:a16="http://schemas.microsoft.com/office/drawing/2014/main" id="{C62E3581-4755-1723-1A4E-8752D3DC42C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638633" y="2346325"/>
            <a:ext cx="631825" cy="603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8">
            <a:extLst>
              <a:ext uri="{FF2B5EF4-FFF2-40B4-BE49-F238E27FC236}">
                <a16:creationId xmlns:a16="http://schemas.microsoft.com/office/drawing/2014/main" id="{43662FF8-AF36-2715-2F60-4C8D69C03C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638633" y="2949574"/>
            <a:ext cx="631825" cy="666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21">
            <a:extLst>
              <a:ext uri="{FF2B5EF4-FFF2-40B4-BE49-F238E27FC236}">
                <a16:creationId xmlns:a16="http://schemas.microsoft.com/office/drawing/2014/main" id="{5D4E6495-EB16-152F-4FF3-D109B50C88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96058" y="2949574"/>
            <a:ext cx="654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9">
            <a:extLst>
              <a:ext uri="{FF2B5EF4-FFF2-40B4-BE49-F238E27FC236}">
                <a16:creationId xmlns:a16="http://schemas.microsoft.com/office/drawing/2014/main" id="{890AE596-5AC9-EABC-54A2-2AA53B68BCEC}"/>
              </a:ext>
            </a:extLst>
          </p:cNvPr>
          <p:cNvCxnSpPr>
            <a:cxnSpLocks/>
          </p:cNvCxnSpPr>
          <p:nvPr/>
        </p:nvCxnSpPr>
        <p:spPr>
          <a:xfrm>
            <a:off x="1755608" y="4371976"/>
            <a:ext cx="4044950" cy="0"/>
          </a:xfrm>
          <a:prstGeom prst="straightConnector1">
            <a:avLst/>
          </a:prstGeom>
          <a:ln w="28575">
            <a:solidFill>
              <a:srgbClr val="7D7A8F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31">
            <a:extLst>
              <a:ext uri="{FF2B5EF4-FFF2-40B4-BE49-F238E27FC236}">
                <a16:creationId xmlns:a16="http://schemas.microsoft.com/office/drawing/2014/main" id="{52980D24-E728-8A34-C526-697FD449494C}"/>
              </a:ext>
            </a:extLst>
          </p:cNvPr>
          <p:cNvCxnSpPr>
            <a:cxnSpLocks/>
          </p:cNvCxnSpPr>
          <p:nvPr/>
        </p:nvCxnSpPr>
        <p:spPr>
          <a:xfrm>
            <a:off x="5954545" y="4181476"/>
            <a:ext cx="0" cy="549274"/>
          </a:xfrm>
          <a:prstGeom prst="line">
            <a:avLst/>
          </a:prstGeom>
          <a:ln w="28575">
            <a:solidFill>
              <a:srgbClr val="7D7A8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34">
            <a:extLst>
              <a:ext uri="{FF2B5EF4-FFF2-40B4-BE49-F238E27FC236}">
                <a16:creationId xmlns:a16="http://schemas.microsoft.com/office/drawing/2014/main" id="{3F8AA5EF-8D40-B34E-BD8A-7AB61A748A6A}"/>
              </a:ext>
            </a:extLst>
          </p:cNvPr>
          <p:cNvCxnSpPr>
            <a:cxnSpLocks/>
          </p:cNvCxnSpPr>
          <p:nvPr/>
        </p:nvCxnSpPr>
        <p:spPr>
          <a:xfrm>
            <a:off x="1611145" y="4092576"/>
            <a:ext cx="0" cy="638174"/>
          </a:xfrm>
          <a:prstGeom prst="line">
            <a:avLst/>
          </a:prstGeom>
          <a:ln w="28575">
            <a:solidFill>
              <a:srgbClr val="7D7A8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35">
            <a:extLst>
              <a:ext uri="{FF2B5EF4-FFF2-40B4-BE49-F238E27FC236}">
                <a16:creationId xmlns:a16="http://schemas.microsoft.com/office/drawing/2014/main" id="{B8904A3D-7989-A0E5-DF79-3273D35610FE}"/>
              </a:ext>
            </a:extLst>
          </p:cNvPr>
          <p:cNvCxnSpPr>
            <a:cxnSpLocks/>
          </p:cNvCxnSpPr>
          <p:nvPr/>
        </p:nvCxnSpPr>
        <p:spPr>
          <a:xfrm>
            <a:off x="8223083" y="4181476"/>
            <a:ext cx="0" cy="549274"/>
          </a:xfrm>
          <a:prstGeom prst="line">
            <a:avLst/>
          </a:prstGeom>
          <a:ln w="28575">
            <a:solidFill>
              <a:srgbClr val="7D7A8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36">
            <a:extLst>
              <a:ext uri="{FF2B5EF4-FFF2-40B4-BE49-F238E27FC236}">
                <a16:creationId xmlns:a16="http://schemas.microsoft.com/office/drawing/2014/main" id="{5640E425-12E8-5110-94F3-9B7C1CA5763F}"/>
              </a:ext>
            </a:extLst>
          </p:cNvPr>
          <p:cNvCxnSpPr>
            <a:cxnSpLocks/>
          </p:cNvCxnSpPr>
          <p:nvPr/>
        </p:nvCxnSpPr>
        <p:spPr>
          <a:xfrm>
            <a:off x="6156158" y="4371976"/>
            <a:ext cx="1930400" cy="0"/>
          </a:xfrm>
          <a:prstGeom prst="straightConnector1">
            <a:avLst/>
          </a:prstGeom>
          <a:ln w="28575">
            <a:solidFill>
              <a:srgbClr val="7D7A8F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38">
            <a:extLst>
              <a:ext uri="{FF2B5EF4-FFF2-40B4-BE49-F238E27FC236}">
                <a16:creationId xmlns:a16="http://schemas.microsoft.com/office/drawing/2014/main" id="{BA307AA4-4377-58B7-A75D-99F3CFF96F4E}"/>
              </a:ext>
            </a:extLst>
          </p:cNvPr>
          <p:cNvSpPr txBox="1"/>
          <p:nvPr/>
        </p:nvSpPr>
        <p:spPr>
          <a:xfrm>
            <a:off x="2927939" y="4448117"/>
            <a:ext cx="225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D7A8F"/>
                </a:solidFill>
                <a:ea typeface="Open Sans Light" pitchFamily="2" charset="0"/>
                <a:cs typeface="Open Sans Light" pitchFamily="2" charset="0"/>
              </a:rPr>
              <a:t>Sequence-level</a:t>
            </a:r>
            <a:endParaRPr kumimoji="1" lang="zh-CN" altLang="en-US" dirty="0">
              <a:solidFill>
                <a:srgbClr val="7D7A8F"/>
              </a:solidFill>
              <a:cs typeface="Open Sans Light" pitchFamily="2" charset="0"/>
            </a:endParaRPr>
          </a:p>
        </p:txBody>
      </p:sp>
      <p:sp>
        <p:nvSpPr>
          <p:cNvPr id="22" name="文本框 39">
            <a:extLst>
              <a:ext uri="{FF2B5EF4-FFF2-40B4-BE49-F238E27FC236}">
                <a16:creationId xmlns:a16="http://schemas.microsoft.com/office/drawing/2014/main" id="{86010710-9561-6DAD-3274-ABC0805F1734}"/>
              </a:ext>
            </a:extLst>
          </p:cNvPr>
          <p:cNvSpPr txBox="1"/>
          <p:nvPr/>
        </p:nvSpPr>
        <p:spPr>
          <a:xfrm>
            <a:off x="6245058" y="4449284"/>
            <a:ext cx="2017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D7A8F"/>
                </a:solidFill>
                <a:ea typeface="Open Sans Light" pitchFamily="2" charset="0"/>
                <a:cs typeface="Open Sans Light" pitchFamily="2" charset="0"/>
              </a:rPr>
              <a:t>Structure-level</a:t>
            </a:r>
            <a:endParaRPr kumimoji="1" lang="zh-CN" altLang="en-US" dirty="0">
              <a:solidFill>
                <a:srgbClr val="7D7A8F"/>
              </a:solidFill>
              <a:cs typeface="Open Sans Light" pitchFamily="2" charset="0"/>
            </a:endParaRPr>
          </a:p>
        </p:txBody>
      </p:sp>
      <p:grpSp>
        <p:nvGrpSpPr>
          <p:cNvPr id="23" name="组合 231">
            <a:extLst>
              <a:ext uri="{FF2B5EF4-FFF2-40B4-BE49-F238E27FC236}">
                <a16:creationId xmlns:a16="http://schemas.microsoft.com/office/drawing/2014/main" id="{35EFCD38-5B10-7620-7203-C786147ECA39}"/>
              </a:ext>
            </a:extLst>
          </p:cNvPr>
          <p:cNvGrpSpPr/>
          <p:nvPr/>
        </p:nvGrpSpPr>
        <p:grpSpPr>
          <a:xfrm>
            <a:off x="2470303" y="4676776"/>
            <a:ext cx="2818759" cy="942739"/>
            <a:chOff x="8429811" y="1195563"/>
            <a:chExt cx="3129446" cy="942739"/>
          </a:xfrm>
        </p:grpSpPr>
        <p:sp>
          <p:nvSpPr>
            <p:cNvPr id="24" name="椭圆 232">
              <a:extLst>
                <a:ext uri="{FF2B5EF4-FFF2-40B4-BE49-F238E27FC236}">
                  <a16:creationId xmlns:a16="http://schemas.microsoft.com/office/drawing/2014/main" id="{78B5B01A-73D3-69DB-B618-055A62F0E92D}"/>
                </a:ext>
              </a:extLst>
            </p:cNvPr>
            <p:cNvSpPr/>
            <p:nvPr/>
          </p:nvSpPr>
          <p:spPr>
            <a:xfrm>
              <a:off x="8429811" y="1195563"/>
              <a:ext cx="228600" cy="228600"/>
            </a:xfrm>
            <a:prstGeom prst="ellipse">
              <a:avLst/>
            </a:prstGeom>
            <a:solidFill>
              <a:srgbClr val="D3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G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5" name="椭圆 233">
              <a:extLst>
                <a:ext uri="{FF2B5EF4-FFF2-40B4-BE49-F238E27FC236}">
                  <a16:creationId xmlns:a16="http://schemas.microsoft.com/office/drawing/2014/main" id="{CFEA215A-8454-2FFB-9C2F-30DB21660B80}"/>
                </a:ext>
              </a:extLst>
            </p:cNvPr>
            <p:cNvSpPr/>
            <p:nvPr/>
          </p:nvSpPr>
          <p:spPr>
            <a:xfrm>
              <a:off x="8587091" y="1338202"/>
              <a:ext cx="228600" cy="228600"/>
            </a:xfrm>
            <a:prstGeom prst="ellipse">
              <a:avLst/>
            </a:prstGeom>
            <a:solidFill>
              <a:srgbClr val="A34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L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6" name="椭圆 234">
              <a:extLst>
                <a:ext uri="{FF2B5EF4-FFF2-40B4-BE49-F238E27FC236}">
                  <a16:creationId xmlns:a16="http://schemas.microsoft.com/office/drawing/2014/main" id="{43E62EA9-4ABE-1CDF-850D-8E642BA90FA5}"/>
                </a:ext>
              </a:extLst>
            </p:cNvPr>
            <p:cNvSpPr/>
            <p:nvPr/>
          </p:nvSpPr>
          <p:spPr>
            <a:xfrm>
              <a:off x="8739491" y="1490602"/>
              <a:ext cx="228600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F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7" name="椭圆 235">
              <a:extLst>
                <a:ext uri="{FF2B5EF4-FFF2-40B4-BE49-F238E27FC236}">
                  <a16:creationId xmlns:a16="http://schemas.microsoft.com/office/drawing/2014/main" id="{E7F11B19-22D1-6EE5-4072-AB27F2E07A51}"/>
                </a:ext>
              </a:extLst>
            </p:cNvPr>
            <p:cNvSpPr/>
            <p:nvPr/>
          </p:nvSpPr>
          <p:spPr>
            <a:xfrm>
              <a:off x="8891891" y="1643002"/>
              <a:ext cx="228600" cy="22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D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8" name="椭圆 236">
              <a:extLst>
                <a:ext uri="{FF2B5EF4-FFF2-40B4-BE49-F238E27FC236}">
                  <a16:creationId xmlns:a16="http://schemas.microsoft.com/office/drawing/2014/main" id="{86954AC5-C3B8-3E40-D7DE-0C5D5E4A7A1D}"/>
                </a:ext>
              </a:extLst>
            </p:cNvPr>
            <p:cNvSpPr/>
            <p:nvPr/>
          </p:nvSpPr>
          <p:spPr>
            <a:xfrm>
              <a:off x="9044291" y="1795402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I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9" name="椭圆 237">
              <a:extLst>
                <a:ext uri="{FF2B5EF4-FFF2-40B4-BE49-F238E27FC236}">
                  <a16:creationId xmlns:a16="http://schemas.microsoft.com/office/drawing/2014/main" id="{551250BF-8C74-2834-D4BD-2902A6ACD90B}"/>
                </a:ext>
              </a:extLst>
            </p:cNvPr>
            <p:cNvSpPr/>
            <p:nvPr/>
          </p:nvSpPr>
          <p:spPr>
            <a:xfrm>
              <a:off x="9257705" y="1852008"/>
              <a:ext cx="228600" cy="22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V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0" name="椭圆 238">
              <a:extLst>
                <a:ext uri="{FF2B5EF4-FFF2-40B4-BE49-F238E27FC236}">
                  <a16:creationId xmlns:a16="http://schemas.microsoft.com/office/drawing/2014/main" id="{F650E700-E38B-BE6E-F48D-30C87F635776}"/>
                </a:ext>
              </a:extLst>
            </p:cNvPr>
            <p:cNvSpPr/>
            <p:nvPr/>
          </p:nvSpPr>
          <p:spPr>
            <a:xfrm>
              <a:off x="9490227" y="1871602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K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1" name="椭圆 239">
              <a:extLst>
                <a:ext uri="{FF2B5EF4-FFF2-40B4-BE49-F238E27FC236}">
                  <a16:creationId xmlns:a16="http://schemas.microsoft.com/office/drawing/2014/main" id="{393D3D5F-5E13-283F-F2A8-8702B73E8577}"/>
                </a:ext>
              </a:extLst>
            </p:cNvPr>
            <p:cNvSpPr/>
            <p:nvPr/>
          </p:nvSpPr>
          <p:spPr>
            <a:xfrm>
              <a:off x="9711465" y="1776589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K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2" name="椭圆 240">
              <a:extLst>
                <a:ext uri="{FF2B5EF4-FFF2-40B4-BE49-F238E27FC236}">
                  <a16:creationId xmlns:a16="http://schemas.microsoft.com/office/drawing/2014/main" id="{7F644F48-3C4A-BF8F-F108-6805F6AF1AC5}"/>
                </a:ext>
              </a:extLst>
            </p:cNvPr>
            <p:cNvSpPr/>
            <p:nvPr/>
          </p:nvSpPr>
          <p:spPr>
            <a:xfrm>
              <a:off x="9877378" y="1613132"/>
              <a:ext cx="228600" cy="22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V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3" name="椭圆 241">
              <a:extLst>
                <a:ext uri="{FF2B5EF4-FFF2-40B4-BE49-F238E27FC236}">
                  <a16:creationId xmlns:a16="http://schemas.microsoft.com/office/drawing/2014/main" id="{36615D7D-8989-CE39-2A3B-87A9925F9D61}"/>
                </a:ext>
              </a:extLst>
            </p:cNvPr>
            <p:cNvSpPr/>
            <p:nvPr/>
          </p:nvSpPr>
          <p:spPr>
            <a:xfrm>
              <a:off x="10085054" y="1709334"/>
              <a:ext cx="228600" cy="22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V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4" name="椭圆 242">
              <a:extLst>
                <a:ext uri="{FF2B5EF4-FFF2-40B4-BE49-F238E27FC236}">
                  <a16:creationId xmlns:a16="http://schemas.microsoft.com/office/drawing/2014/main" id="{27023AD3-F519-0407-A36D-7CEE0DE788E1}"/>
                </a:ext>
              </a:extLst>
            </p:cNvPr>
            <p:cNvSpPr/>
            <p:nvPr/>
          </p:nvSpPr>
          <p:spPr>
            <a:xfrm>
              <a:off x="10288397" y="1828527"/>
              <a:ext cx="228600" cy="228600"/>
            </a:xfrm>
            <a:prstGeom prst="ellipse">
              <a:avLst/>
            </a:prstGeom>
            <a:solidFill>
              <a:srgbClr val="D3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G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5" name="椭圆 243">
              <a:extLst>
                <a:ext uri="{FF2B5EF4-FFF2-40B4-BE49-F238E27FC236}">
                  <a16:creationId xmlns:a16="http://schemas.microsoft.com/office/drawing/2014/main" id="{7B390CF0-1FF5-9931-E06E-8BC2076761CC}"/>
                </a:ext>
              </a:extLst>
            </p:cNvPr>
            <p:cNvSpPr/>
            <p:nvPr/>
          </p:nvSpPr>
          <p:spPr>
            <a:xfrm>
              <a:off x="10512089" y="1909702"/>
              <a:ext cx="228600" cy="228600"/>
            </a:xfrm>
            <a:prstGeom prst="ellipse">
              <a:avLst/>
            </a:prstGeom>
            <a:solidFill>
              <a:srgbClr val="6D6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A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6" name="椭圆 244">
              <a:extLst>
                <a:ext uri="{FF2B5EF4-FFF2-40B4-BE49-F238E27FC236}">
                  <a16:creationId xmlns:a16="http://schemas.microsoft.com/office/drawing/2014/main" id="{981E3635-2DF8-F3DC-2A6D-155594AF6716}"/>
                </a:ext>
              </a:extLst>
            </p:cNvPr>
            <p:cNvSpPr/>
            <p:nvPr/>
          </p:nvSpPr>
          <p:spPr>
            <a:xfrm>
              <a:off x="10954565" y="1762847"/>
              <a:ext cx="228600" cy="228600"/>
            </a:xfrm>
            <a:prstGeom prst="ellipse">
              <a:avLst/>
            </a:prstGeom>
            <a:solidFill>
              <a:srgbClr val="D3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G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7" name="椭圆 245">
              <a:extLst>
                <a:ext uri="{FF2B5EF4-FFF2-40B4-BE49-F238E27FC236}">
                  <a16:creationId xmlns:a16="http://schemas.microsoft.com/office/drawing/2014/main" id="{E4D4D54D-F55E-5AD5-CD13-D5B07AB972FC}"/>
                </a:ext>
              </a:extLst>
            </p:cNvPr>
            <p:cNvSpPr/>
            <p:nvPr/>
          </p:nvSpPr>
          <p:spPr>
            <a:xfrm>
              <a:off x="11166682" y="1673864"/>
              <a:ext cx="228600" cy="228600"/>
            </a:xfrm>
            <a:prstGeom prst="ellipse">
              <a:avLst/>
            </a:prstGeom>
            <a:solidFill>
              <a:srgbClr val="005B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S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8" name="椭圆 246">
              <a:extLst>
                <a:ext uri="{FF2B5EF4-FFF2-40B4-BE49-F238E27FC236}">
                  <a16:creationId xmlns:a16="http://schemas.microsoft.com/office/drawing/2014/main" id="{80CBA3A0-3534-8EEB-DCF1-DCE75F08C715}"/>
                </a:ext>
              </a:extLst>
            </p:cNvPr>
            <p:cNvSpPr/>
            <p:nvPr/>
          </p:nvSpPr>
          <p:spPr>
            <a:xfrm>
              <a:off x="10735781" y="1852008"/>
              <a:ext cx="228600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F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9" name="椭圆 247">
              <a:extLst>
                <a:ext uri="{FF2B5EF4-FFF2-40B4-BE49-F238E27FC236}">
                  <a16:creationId xmlns:a16="http://schemas.microsoft.com/office/drawing/2014/main" id="{CF50766E-170F-F5B7-CCBE-AA1337CB1F31}"/>
                </a:ext>
              </a:extLst>
            </p:cNvPr>
            <p:cNvSpPr/>
            <p:nvPr/>
          </p:nvSpPr>
          <p:spPr>
            <a:xfrm>
              <a:off x="11330657" y="1814689"/>
              <a:ext cx="228600" cy="228600"/>
            </a:xfrm>
            <a:prstGeom prst="ellipse">
              <a:avLst/>
            </a:prstGeom>
            <a:solidFill>
              <a:srgbClr val="A34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L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</p:grpSp>
      <p:pic>
        <p:nvPicPr>
          <p:cNvPr id="40" name="图片 223" descr="徽标&#10;&#10;描述已自动生成">
            <a:extLst>
              <a:ext uri="{FF2B5EF4-FFF2-40B4-BE49-F238E27FC236}">
                <a16:creationId xmlns:a16="http://schemas.microsoft.com/office/drawing/2014/main" id="{4083CB19-3D18-A354-1A22-AF4940CE6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02" t="30408" r="9917" b="33494"/>
          <a:stretch/>
        </p:blipFill>
        <p:spPr>
          <a:xfrm rot="21161782">
            <a:off x="5860788" y="4753574"/>
            <a:ext cx="2576069" cy="103160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B88544C-F8FB-40A0-4CB3-AE102D1A1739}"/>
              </a:ext>
            </a:extLst>
          </p:cNvPr>
          <p:cNvGrpSpPr/>
          <p:nvPr/>
        </p:nvGrpSpPr>
        <p:grpSpPr>
          <a:xfrm>
            <a:off x="8542075" y="4902509"/>
            <a:ext cx="1554347" cy="1196301"/>
            <a:chOff x="8559528" y="3091706"/>
            <a:chExt cx="2043238" cy="157257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0BB006A-77EC-6616-998F-665652123303}"/>
                </a:ext>
              </a:extLst>
            </p:cNvPr>
            <p:cNvGrpSpPr/>
            <p:nvPr/>
          </p:nvGrpSpPr>
          <p:grpSpPr>
            <a:xfrm>
              <a:off x="9063699" y="3142509"/>
              <a:ext cx="1467450" cy="1343530"/>
              <a:chOff x="8665793" y="1009803"/>
              <a:chExt cx="1467450" cy="134353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A87E3D8-EFDE-90F9-AC26-BDF26F6E6FA0}"/>
                  </a:ext>
                </a:extLst>
              </p:cNvPr>
              <p:cNvSpPr/>
              <p:nvPr/>
            </p:nvSpPr>
            <p:spPr>
              <a:xfrm>
                <a:off x="8665793" y="1045232"/>
                <a:ext cx="1467450" cy="1270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7F659B-9103-B01C-1772-B085FEA7953A}"/>
                  </a:ext>
                </a:extLst>
              </p:cNvPr>
              <p:cNvSpPr/>
              <p:nvPr/>
            </p:nvSpPr>
            <p:spPr>
              <a:xfrm>
                <a:off x="8697452" y="1009803"/>
                <a:ext cx="1405413" cy="134353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5D5D3AB-79C3-6C94-47F2-E6DA872C5DC6}"/>
                  </a:ext>
                </a:extLst>
              </p:cNvPr>
              <p:cNvSpPr/>
              <p:nvPr/>
            </p:nvSpPr>
            <p:spPr>
              <a:xfrm>
                <a:off x="8696197" y="1061108"/>
                <a:ext cx="1405413" cy="12541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C1B71D1-A700-9D4F-AA28-E01CD8B35148}"/>
                  </a:ext>
                </a:extLst>
              </p:cNvPr>
              <p:cNvSpPr/>
              <p:nvPr/>
            </p:nvSpPr>
            <p:spPr>
              <a:xfrm>
                <a:off x="8758234" y="1045238"/>
                <a:ext cx="1343376" cy="126999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84645FF-9127-19E9-B341-2027CE656E2B}"/>
                  </a:ext>
                </a:extLst>
              </p:cNvPr>
              <p:cNvSpPr/>
              <p:nvPr/>
            </p:nvSpPr>
            <p:spPr>
              <a:xfrm>
                <a:off x="8729061" y="1048406"/>
                <a:ext cx="1340915" cy="1270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CF32152-0BD5-3139-077C-6C1446273C77}"/>
                  </a:ext>
                </a:extLst>
              </p:cNvPr>
              <p:cNvSpPr/>
              <p:nvPr/>
            </p:nvSpPr>
            <p:spPr>
              <a:xfrm>
                <a:off x="9210818" y="1277006"/>
                <a:ext cx="557213" cy="403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15EBDE-DD75-F91E-63F9-7EB839A039BE}"/>
                  </a:ext>
                </a:extLst>
              </p:cNvPr>
              <p:cNvSpPr/>
              <p:nvPr/>
            </p:nvSpPr>
            <p:spPr>
              <a:xfrm>
                <a:off x="8932212" y="1737284"/>
                <a:ext cx="423070" cy="403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06EFE45-DA24-C884-C7CC-8648DA5CEABD}"/>
                  </a:ext>
                </a:extLst>
              </p:cNvPr>
              <p:cNvSpPr/>
              <p:nvPr/>
            </p:nvSpPr>
            <p:spPr>
              <a:xfrm>
                <a:off x="9632696" y="1691441"/>
                <a:ext cx="270669" cy="3078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68E608-1218-2CB0-B5FE-B98C3E0ACA22}"/>
                </a:ext>
              </a:extLst>
            </p:cNvPr>
            <p:cNvSpPr/>
            <p:nvPr/>
          </p:nvSpPr>
          <p:spPr>
            <a:xfrm>
              <a:off x="8615643" y="3091706"/>
              <a:ext cx="1987123" cy="1471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Open Sans Light" pitchFamily="2" charset="0"/>
                <a:cs typeface="Open Sans Light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A63190-C025-305E-BD26-05233B0D1956}"/>
                </a:ext>
              </a:extLst>
            </p:cNvPr>
            <p:cNvSpPr txBox="1"/>
            <p:nvPr/>
          </p:nvSpPr>
          <p:spPr>
            <a:xfrm>
              <a:off x="8559528" y="4259699"/>
              <a:ext cx="1254581" cy="404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tx2"/>
                  </a:solidFill>
                  <a:effectLst/>
                  <a:ea typeface="Open Sans Light" pitchFamily="2" charset="0"/>
                  <a:cs typeface="Open Sans Light" pitchFamily="2" charset="0"/>
                </a:rPr>
                <a:t>bacteria</a:t>
              </a:r>
              <a:endParaRPr lang="en-US" sz="1400" dirty="0">
                <a:solidFill>
                  <a:schemeClr val="tx2"/>
                </a:solidFill>
                <a:ea typeface="Open Sans Light" pitchFamily="2" charset="0"/>
                <a:cs typeface="Open Sans Light" pitchFamily="2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B25588D-E345-BB5D-257B-B51C1A63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1526" y="3831889"/>
              <a:ext cx="345253" cy="35872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线连接符 35">
            <a:extLst>
              <a:ext uri="{FF2B5EF4-FFF2-40B4-BE49-F238E27FC236}">
                <a16:creationId xmlns:a16="http://schemas.microsoft.com/office/drawing/2014/main" id="{0B77CE69-A2FE-5FC0-325C-F66C3B443455}"/>
              </a:ext>
            </a:extLst>
          </p:cNvPr>
          <p:cNvCxnSpPr>
            <a:cxnSpLocks/>
          </p:cNvCxnSpPr>
          <p:nvPr/>
        </p:nvCxnSpPr>
        <p:spPr>
          <a:xfrm>
            <a:off x="10301119" y="4180309"/>
            <a:ext cx="0" cy="549274"/>
          </a:xfrm>
          <a:prstGeom prst="line">
            <a:avLst/>
          </a:prstGeom>
          <a:ln w="28575">
            <a:solidFill>
              <a:srgbClr val="7D7A8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36">
            <a:extLst>
              <a:ext uri="{FF2B5EF4-FFF2-40B4-BE49-F238E27FC236}">
                <a16:creationId xmlns:a16="http://schemas.microsoft.com/office/drawing/2014/main" id="{89964C4A-8EB8-12C6-0A15-B00A52A33EA5}"/>
              </a:ext>
            </a:extLst>
          </p:cNvPr>
          <p:cNvCxnSpPr>
            <a:cxnSpLocks/>
          </p:cNvCxnSpPr>
          <p:nvPr/>
        </p:nvCxnSpPr>
        <p:spPr>
          <a:xfrm>
            <a:off x="8310394" y="4370809"/>
            <a:ext cx="1930400" cy="0"/>
          </a:xfrm>
          <a:prstGeom prst="straightConnector1">
            <a:avLst/>
          </a:prstGeom>
          <a:ln w="28575">
            <a:solidFill>
              <a:srgbClr val="7D7A8F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39">
            <a:extLst>
              <a:ext uri="{FF2B5EF4-FFF2-40B4-BE49-F238E27FC236}">
                <a16:creationId xmlns:a16="http://schemas.microsoft.com/office/drawing/2014/main" id="{540DC31B-6B60-33DC-52F2-A40BD2803253}"/>
              </a:ext>
            </a:extLst>
          </p:cNvPr>
          <p:cNvSpPr txBox="1"/>
          <p:nvPr/>
        </p:nvSpPr>
        <p:spPr>
          <a:xfrm>
            <a:off x="8651987" y="4452959"/>
            <a:ext cx="13899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D7A8F"/>
                </a:solidFill>
                <a:ea typeface="Open Sans Light" pitchFamily="2" charset="0"/>
                <a:cs typeface="Open Sans Light" pitchFamily="2" charset="0"/>
              </a:rPr>
              <a:t>Synthesize</a:t>
            </a:r>
            <a:endParaRPr kumimoji="1" lang="zh-CN" altLang="en-US" dirty="0">
              <a:solidFill>
                <a:srgbClr val="7D7A8F"/>
              </a:solidFill>
              <a:cs typeface="Open Sans Light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BDDD5-31DF-F6A5-E33B-2ACD1877C8DD}"/>
              </a:ext>
            </a:extLst>
          </p:cNvPr>
          <p:cNvSpPr txBox="1"/>
          <p:nvPr/>
        </p:nvSpPr>
        <p:spPr>
          <a:xfrm>
            <a:off x="397743" y="5880099"/>
            <a:ext cx="325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ea typeface="Open Sans ExtraBold" pitchFamily="2" charset="0"/>
                <a:cs typeface="Open Sans ExtraBold" pitchFamily="2" charset="0"/>
              </a:rPr>
              <a:t>Existing</a:t>
            </a:r>
            <a:r>
              <a:rPr lang="en-US" b="1" i="1" dirty="0">
                <a:solidFill>
                  <a:schemeClr val="accent2"/>
                </a:solidFill>
                <a:ea typeface="Open Sans" pitchFamily="2" charset="0"/>
                <a:cs typeface="Open Sans" pitchFamily="2" charset="0"/>
              </a:rPr>
              <a:t> Generative Models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F6FD1F-E2BE-9B81-FE0C-4373CF2809C3}"/>
              </a:ext>
            </a:extLst>
          </p:cNvPr>
          <p:cNvCxnSpPr>
            <a:cxnSpLocks/>
          </p:cNvCxnSpPr>
          <p:nvPr/>
        </p:nvCxnSpPr>
        <p:spPr>
          <a:xfrm flipV="1">
            <a:off x="1611145" y="5276615"/>
            <a:ext cx="976641" cy="686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E2C3719-8A58-F42D-2BBE-CDD73755C1C8}"/>
              </a:ext>
            </a:extLst>
          </p:cNvPr>
          <p:cNvSpPr/>
          <p:nvPr/>
        </p:nvSpPr>
        <p:spPr>
          <a:xfrm>
            <a:off x="1475232" y="1487424"/>
            <a:ext cx="4680926" cy="43036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5FDA-370F-6961-DA0A-7F64B8FB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Can we ignore the structure ?</a:t>
            </a:r>
          </a:p>
        </p:txBody>
      </p:sp>
      <p:pic>
        <p:nvPicPr>
          <p:cNvPr id="6" name="Online Media 5" descr="Antimicrobial Peptides">
            <a:hlinkClick r:id="" action="ppaction://media"/>
            <a:extLst>
              <a:ext uri="{FF2B5EF4-FFF2-40B4-BE49-F238E27FC236}">
                <a16:creationId xmlns:a16="http://schemas.microsoft.com/office/drawing/2014/main" id="{23AF5F72-660E-4ED1-411D-9D67A92C29D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195638" y="1825625"/>
            <a:ext cx="5802312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31E18-8EFE-EDC1-E2B2-675D2848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90E7A-9669-3B2F-3D45-6BAD2DD2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0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A5A9-3901-123E-383B-76FE57A9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Open Sans Light" pitchFamily="2" charset="0"/>
                <a:cs typeface="Open Sans Light" pitchFamily="2" charset="0"/>
              </a:rPr>
              <a:t>Structure plays an important role in biological </a:t>
            </a:r>
            <a:r>
              <a:rPr lang="en-US" dirty="0">
                <a:ea typeface="Open Sans Light" pitchFamily="2" charset="0"/>
                <a:cs typeface="Open Sans Light" pitchFamily="2" charset="0"/>
              </a:rPr>
              <a:t>f</a:t>
            </a:r>
            <a:r>
              <a:rPr lang="en-US" sz="4400" dirty="0">
                <a:ea typeface="Open Sans Light" pitchFamily="2" charset="0"/>
                <a:cs typeface="Open Sans Light" pitchFamily="2" charset="0"/>
              </a:rPr>
              <a:t>unctionality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34F6-E165-7821-3AB7-36FEF83E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402C0-55D3-BB01-86E6-6582A17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21" name="Picture 1220">
            <a:extLst>
              <a:ext uri="{FF2B5EF4-FFF2-40B4-BE49-F238E27FC236}">
                <a16:creationId xmlns:a16="http://schemas.microsoft.com/office/drawing/2014/main" id="{7444B94F-39D1-A11C-4DDC-945D1798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72" y="1668300"/>
            <a:ext cx="7772400" cy="487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2CD6-056D-D2D7-AF2E-238FCF27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From</a:t>
            </a:r>
            <a:r>
              <a:rPr lang="en-US" i="1" dirty="0">
                <a:ea typeface="Open Sans ExtraBold" pitchFamily="2" charset="0"/>
                <a:cs typeface="Open Sans ExtraBold" pitchFamily="2" charset="0"/>
              </a:rPr>
              <a:t> </a:t>
            </a:r>
            <a:r>
              <a:rPr lang="en-US" i="1" u="sng" dirty="0">
                <a:ea typeface="Open Sans ExtraBold" pitchFamily="2" charset="0"/>
                <a:cs typeface="Open Sans ExtraBold" pitchFamily="2" charset="0"/>
              </a:rPr>
              <a:t>Sequence-then-Structure</a:t>
            </a:r>
            <a:r>
              <a:rPr lang="en-US" i="1" dirty="0">
                <a:ea typeface="Open Sans ExtraBold" pitchFamily="2" charset="0"/>
                <a:cs typeface="Open Sans ExtraBold" pitchFamily="2" charset="0"/>
              </a:rPr>
              <a:t> </a:t>
            </a:r>
            <a:r>
              <a:rPr lang="en-US" dirty="0">
                <a:ea typeface="Open Sans Light" pitchFamily="2" charset="0"/>
                <a:cs typeface="Open Sans Light" pitchFamily="2" charset="0"/>
              </a:rPr>
              <a:t>to</a:t>
            </a:r>
            <a:r>
              <a:rPr lang="en-US" i="1" dirty="0">
                <a:ea typeface="Open Sans ExtraBold" pitchFamily="2" charset="0"/>
                <a:cs typeface="Open Sans ExtraBold" pitchFamily="2" charset="0"/>
              </a:rPr>
              <a:t> </a:t>
            </a:r>
            <a:r>
              <a:rPr lang="en-US" i="1" u="sng" dirty="0">
                <a:ea typeface="Open Sans ExtraBold" pitchFamily="2" charset="0"/>
                <a:cs typeface="Open Sans ExtraBold" pitchFamily="2" charset="0"/>
              </a:rPr>
              <a:t>Sequence-Structure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77D84-2BF1-A410-F75F-35C68E69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3648A-12B7-6F20-CC86-C6F2BB85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A5062-9B2A-704D-9555-A6CF7AB43339}" type="datetime1">
              <a:rPr lang="en-US" smtClean="0"/>
              <a:t>11/27/22</a:t>
            </a:fld>
            <a:endParaRPr lang="en-US"/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BD20F65F-9C6C-DC00-345D-A6A5B4C8C9CB}"/>
              </a:ext>
            </a:extLst>
          </p:cNvPr>
          <p:cNvSpPr/>
          <p:nvPr/>
        </p:nvSpPr>
        <p:spPr>
          <a:xfrm>
            <a:off x="1755608" y="2492374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Candidate Library</a:t>
            </a:r>
            <a:endParaRPr kumimoji="1" lang="zh-CN" altLang="en-US" dirty="0">
              <a:cs typeface="Open Sans Light" pitchFamily="2" charset="0"/>
            </a:endParaRPr>
          </a:p>
        </p:txBody>
      </p:sp>
      <p:sp>
        <p:nvSpPr>
          <p:cNvPr id="7" name="圆角矩形 4">
            <a:extLst>
              <a:ext uri="{FF2B5EF4-FFF2-40B4-BE49-F238E27FC236}">
                <a16:creationId xmlns:a16="http://schemas.microsoft.com/office/drawing/2014/main" id="{9675992F-DB90-9253-71A6-C99C228EA8CE}"/>
              </a:ext>
            </a:extLst>
          </p:cNvPr>
          <p:cNvSpPr/>
          <p:nvPr/>
        </p:nvSpPr>
        <p:spPr>
          <a:xfrm>
            <a:off x="4013033" y="1870075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>
                <a:ea typeface="Open Sans Light" pitchFamily="2" charset="0"/>
                <a:cs typeface="Open Sans Light" pitchFamily="2" charset="0"/>
              </a:rPr>
              <a:t>Attribute</a:t>
            </a:r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 Filter</a:t>
            </a:r>
            <a:endParaRPr kumimoji="1" lang="zh-CN" altLang="en-US" dirty="0">
              <a:cs typeface="Open Sans Light" pitchFamily="2" charset="0"/>
            </a:endParaRPr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59B02219-E443-C675-D1F1-FD3EC2991CB8}"/>
              </a:ext>
            </a:extLst>
          </p:cNvPr>
          <p:cNvSpPr/>
          <p:nvPr/>
        </p:nvSpPr>
        <p:spPr>
          <a:xfrm>
            <a:off x="4013033" y="3140076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Activity Predictor</a:t>
            </a:r>
            <a:endParaRPr kumimoji="1" lang="zh-CN" altLang="en-US" dirty="0">
              <a:cs typeface="Open Sans Light" pitchFamily="2" charset="0"/>
            </a:endParaRPr>
          </a:p>
        </p:txBody>
      </p:sp>
      <p:sp>
        <p:nvSpPr>
          <p:cNvPr id="9" name="圆角矩形 7">
            <a:extLst>
              <a:ext uri="{FF2B5EF4-FFF2-40B4-BE49-F238E27FC236}">
                <a16:creationId xmlns:a16="http://schemas.microsoft.com/office/drawing/2014/main" id="{CCC17262-EEC9-4CDA-A4F3-C95537B46AEC}"/>
              </a:ext>
            </a:extLst>
          </p:cNvPr>
          <p:cNvSpPr/>
          <p:nvPr/>
        </p:nvSpPr>
        <p:spPr>
          <a:xfrm>
            <a:off x="6270458" y="2473324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Structural Modeling</a:t>
            </a:r>
            <a:endParaRPr kumimoji="1" lang="zh-CN" altLang="en-US" dirty="0">
              <a:cs typeface="Open Sans Light" pitchFamily="2" charset="0"/>
            </a:endParaRPr>
          </a:p>
        </p:txBody>
      </p:sp>
      <p:sp>
        <p:nvSpPr>
          <p:cNvPr id="10" name="圆角矩形 8">
            <a:extLst>
              <a:ext uri="{FF2B5EF4-FFF2-40B4-BE49-F238E27FC236}">
                <a16:creationId xmlns:a16="http://schemas.microsoft.com/office/drawing/2014/main" id="{3EB9F600-1E58-8928-1E4B-17E3ABB0508F}"/>
              </a:ext>
            </a:extLst>
          </p:cNvPr>
          <p:cNvSpPr/>
          <p:nvPr/>
        </p:nvSpPr>
        <p:spPr>
          <a:xfrm>
            <a:off x="8550108" y="2473324"/>
            <a:ext cx="16256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ea typeface="Open Sans Light" pitchFamily="2" charset="0"/>
                <a:cs typeface="Open Sans Light" pitchFamily="2" charset="0"/>
              </a:rPr>
              <a:t>Wet Laboratory</a:t>
            </a:r>
            <a:endParaRPr kumimoji="1" lang="zh-CN" altLang="en-US" dirty="0">
              <a:cs typeface="Open Sans Light" pitchFamily="2" charset="0"/>
            </a:endParaRPr>
          </a:p>
        </p:txBody>
      </p:sp>
      <p:cxnSp>
        <p:nvCxnSpPr>
          <p:cNvPr id="11" name="直线箭头连接符 11">
            <a:extLst>
              <a:ext uri="{FF2B5EF4-FFF2-40B4-BE49-F238E27FC236}">
                <a16:creationId xmlns:a16="http://schemas.microsoft.com/office/drawing/2014/main" id="{5AF71168-283F-6710-4408-695DF4648F04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381208" y="2346325"/>
            <a:ext cx="631825" cy="622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2">
            <a:extLst>
              <a:ext uri="{FF2B5EF4-FFF2-40B4-BE49-F238E27FC236}">
                <a16:creationId xmlns:a16="http://schemas.microsoft.com/office/drawing/2014/main" id="{36AB57A0-7C63-27D2-8207-B4149F7F4122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381208" y="2968624"/>
            <a:ext cx="631825" cy="6477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5">
            <a:extLst>
              <a:ext uri="{FF2B5EF4-FFF2-40B4-BE49-F238E27FC236}">
                <a16:creationId xmlns:a16="http://schemas.microsoft.com/office/drawing/2014/main" id="{C62E3581-4755-1723-1A4E-8752D3DC42C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638633" y="2346325"/>
            <a:ext cx="631825" cy="603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8">
            <a:extLst>
              <a:ext uri="{FF2B5EF4-FFF2-40B4-BE49-F238E27FC236}">
                <a16:creationId xmlns:a16="http://schemas.microsoft.com/office/drawing/2014/main" id="{43662FF8-AF36-2715-2F60-4C8D69C03C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5638633" y="2949574"/>
            <a:ext cx="631825" cy="6667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21">
            <a:extLst>
              <a:ext uri="{FF2B5EF4-FFF2-40B4-BE49-F238E27FC236}">
                <a16:creationId xmlns:a16="http://schemas.microsoft.com/office/drawing/2014/main" id="{5D4E6495-EB16-152F-4FF3-D109B50C886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896058" y="2949574"/>
            <a:ext cx="654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9">
            <a:extLst>
              <a:ext uri="{FF2B5EF4-FFF2-40B4-BE49-F238E27FC236}">
                <a16:creationId xmlns:a16="http://schemas.microsoft.com/office/drawing/2014/main" id="{890AE596-5AC9-EABC-54A2-2AA53B68BCEC}"/>
              </a:ext>
            </a:extLst>
          </p:cNvPr>
          <p:cNvCxnSpPr>
            <a:cxnSpLocks/>
          </p:cNvCxnSpPr>
          <p:nvPr/>
        </p:nvCxnSpPr>
        <p:spPr>
          <a:xfrm>
            <a:off x="1755608" y="4371976"/>
            <a:ext cx="4044950" cy="0"/>
          </a:xfrm>
          <a:prstGeom prst="straightConnector1">
            <a:avLst/>
          </a:prstGeom>
          <a:ln w="28575">
            <a:solidFill>
              <a:srgbClr val="7D7A8F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31">
            <a:extLst>
              <a:ext uri="{FF2B5EF4-FFF2-40B4-BE49-F238E27FC236}">
                <a16:creationId xmlns:a16="http://schemas.microsoft.com/office/drawing/2014/main" id="{52980D24-E728-8A34-C526-697FD449494C}"/>
              </a:ext>
            </a:extLst>
          </p:cNvPr>
          <p:cNvCxnSpPr>
            <a:cxnSpLocks/>
          </p:cNvCxnSpPr>
          <p:nvPr/>
        </p:nvCxnSpPr>
        <p:spPr>
          <a:xfrm>
            <a:off x="5954545" y="4181476"/>
            <a:ext cx="0" cy="549274"/>
          </a:xfrm>
          <a:prstGeom prst="line">
            <a:avLst/>
          </a:prstGeom>
          <a:ln w="28575">
            <a:solidFill>
              <a:srgbClr val="7D7A8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34">
            <a:extLst>
              <a:ext uri="{FF2B5EF4-FFF2-40B4-BE49-F238E27FC236}">
                <a16:creationId xmlns:a16="http://schemas.microsoft.com/office/drawing/2014/main" id="{3F8AA5EF-8D40-B34E-BD8A-7AB61A748A6A}"/>
              </a:ext>
            </a:extLst>
          </p:cNvPr>
          <p:cNvCxnSpPr>
            <a:cxnSpLocks/>
          </p:cNvCxnSpPr>
          <p:nvPr/>
        </p:nvCxnSpPr>
        <p:spPr>
          <a:xfrm>
            <a:off x="1611145" y="4092576"/>
            <a:ext cx="0" cy="638174"/>
          </a:xfrm>
          <a:prstGeom prst="line">
            <a:avLst/>
          </a:prstGeom>
          <a:ln w="28575">
            <a:solidFill>
              <a:srgbClr val="7D7A8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35">
            <a:extLst>
              <a:ext uri="{FF2B5EF4-FFF2-40B4-BE49-F238E27FC236}">
                <a16:creationId xmlns:a16="http://schemas.microsoft.com/office/drawing/2014/main" id="{B8904A3D-7989-A0E5-DF79-3273D35610FE}"/>
              </a:ext>
            </a:extLst>
          </p:cNvPr>
          <p:cNvCxnSpPr>
            <a:cxnSpLocks/>
          </p:cNvCxnSpPr>
          <p:nvPr/>
        </p:nvCxnSpPr>
        <p:spPr>
          <a:xfrm>
            <a:off x="8223083" y="4181476"/>
            <a:ext cx="0" cy="549274"/>
          </a:xfrm>
          <a:prstGeom prst="line">
            <a:avLst/>
          </a:prstGeom>
          <a:ln w="28575">
            <a:solidFill>
              <a:srgbClr val="7D7A8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36">
            <a:extLst>
              <a:ext uri="{FF2B5EF4-FFF2-40B4-BE49-F238E27FC236}">
                <a16:creationId xmlns:a16="http://schemas.microsoft.com/office/drawing/2014/main" id="{5640E425-12E8-5110-94F3-9B7C1CA5763F}"/>
              </a:ext>
            </a:extLst>
          </p:cNvPr>
          <p:cNvCxnSpPr>
            <a:cxnSpLocks/>
          </p:cNvCxnSpPr>
          <p:nvPr/>
        </p:nvCxnSpPr>
        <p:spPr>
          <a:xfrm>
            <a:off x="6156158" y="4371976"/>
            <a:ext cx="1930400" cy="0"/>
          </a:xfrm>
          <a:prstGeom prst="straightConnector1">
            <a:avLst/>
          </a:prstGeom>
          <a:ln w="28575">
            <a:solidFill>
              <a:srgbClr val="7D7A8F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38">
            <a:extLst>
              <a:ext uri="{FF2B5EF4-FFF2-40B4-BE49-F238E27FC236}">
                <a16:creationId xmlns:a16="http://schemas.microsoft.com/office/drawing/2014/main" id="{BA307AA4-4377-58B7-A75D-99F3CFF96F4E}"/>
              </a:ext>
            </a:extLst>
          </p:cNvPr>
          <p:cNvSpPr txBox="1"/>
          <p:nvPr/>
        </p:nvSpPr>
        <p:spPr>
          <a:xfrm>
            <a:off x="2927939" y="4448117"/>
            <a:ext cx="225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D7A8F"/>
                </a:solidFill>
                <a:ea typeface="Open Sans Light" pitchFamily="2" charset="0"/>
                <a:cs typeface="Open Sans Light" pitchFamily="2" charset="0"/>
              </a:rPr>
              <a:t>Sequence-level</a:t>
            </a:r>
            <a:endParaRPr kumimoji="1" lang="zh-CN" altLang="en-US" dirty="0">
              <a:solidFill>
                <a:srgbClr val="7D7A8F"/>
              </a:solidFill>
              <a:cs typeface="Open Sans Light" pitchFamily="2" charset="0"/>
            </a:endParaRPr>
          </a:p>
        </p:txBody>
      </p:sp>
      <p:sp>
        <p:nvSpPr>
          <p:cNvPr id="22" name="文本框 39">
            <a:extLst>
              <a:ext uri="{FF2B5EF4-FFF2-40B4-BE49-F238E27FC236}">
                <a16:creationId xmlns:a16="http://schemas.microsoft.com/office/drawing/2014/main" id="{86010710-9561-6DAD-3274-ABC0805F1734}"/>
              </a:ext>
            </a:extLst>
          </p:cNvPr>
          <p:cNvSpPr txBox="1"/>
          <p:nvPr/>
        </p:nvSpPr>
        <p:spPr>
          <a:xfrm>
            <a:off x="6245058" y="4449284"/>
            <a:ext cx="2017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D7A8F"/>
                </a:solidFill>
                <a:ea typeface="Open Sans Light" pitchFamily="2" charset="0"/>
                <a:cs typeface="Open Sans Light" pitchFamily="2" charset="0"/>
              </a:rPr>
              <a:t>Structure-level</a:t>
            </a:r>
            <a:endParaRPr kumimoji="1" lang="zh-CN" altLang="en-US" dirty="0">
              <a:solidFill>
                <a:srgbClr val="7D7A8F"/>
              </a:solidFill>
              <a:cs typeface="Open Sans Light" pitchFamily="2" charset="0"/>
            </a:endParaRPr>
          </a:p>
        </p:txBody>
      </p:sp>
      <p:grpSp>
        <p:nvGrpSpPr>
          <p:cNvPr id="23" name="组合 231">
            <a:extLst>
              <a:ext uri="{FF2B5EF4-FFF2-40B4-BE49-F238E27FC236}">
                <a16:creationId xmlns:a16="http://schemas.microsoft.com/office/drawing/2014/main" id="{35EFCD38-5B10-7620-7203-C786147ECA39}"/>
              </a:ext>
            </a:extLst>
          </p:cNvPr>
          <p:cNvGrpSpPr/>
          <p:nvPr/>
        </p:nvGrpSpPr>
        <p:grpSpPr>
          <a:xfrm>
            <a:off x="2470303" y="4676776"/>
            <a:ext cx="2818759" cy="942739"/>
            <a:chOff x="8429811" y="1195563"/>
            <a:chExt cx="3129446" cy="942739"/>
          </a:xfrm>
        </p:grpSpPr>
        <p:sp>
          <p:nvSpPr>
            <p:cNvPr id="24" name="椭圆 232">
              <a:extLst>
                <a:ext uri="{FF2B5EF4-FFF2-40B4-BE49-F238E27FC236}">
                  <a16:creationId xmlns:a16="http://schemas.microsoft.com/office/drawing/2014/main" id="{78B5B01A-73D3-69DB-B618-055A62F0E92D}"/>
                </a:ext>
              </a:extLst>
            </p:cNvPr>
            <p:cNvSpPr/>
            <p:nvPr/>
          </p:nvSpPr>
          <p:spPr>
            <a:xfrm>
              <a:off x="8429811" y="1195563"/>
              <a:ext cx="228600" cy="228600"/>
            </a:xfrm>
            <a:prstGeom prst="ellipse">
              <a:avLst/>
            </a:prstGeom>
            <a:solidFill>
              <a:srgbClr val="D3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G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5" name="椭圆 233">
              <a:extLst>
                <a:ext uri="{FF2B5EF4-FFF2-40B4-BE49-F238E27FC236}">
                  <a16:creationId xmlns:a16="http://schemas.microsoft.com/office/drawing/2014/main" id="{CFEA215A-8454-2FFB-9C2F-30DB21660B80}"/>
                </a:ext>
              </a:extLst>
            </p:cNvPr>
            <p:cNvSpPr/>
            <p:nvPr/>
          </p:nvSpPr>
          <p:spPr>
            <a:xfrm>
              <a:off x="8587091" y="1338202"/>
              <a:ext cx="228600" cy="228600"/>
            </a:xfrm>
            <a:prstGeom prst="ellipse">
              <a:avLst/>
            </a:prstGeom>
            <a:solidFill>
              <a:srgbClr val="A34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L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6" name="椭圆 234">
              <a:extLst>
                <a:ext uri="{FF2B5EF4-FFF2-40B4-BE49-F238E27FC236}">
                  <a16:creationId xmlns:a16="http://schemas.microsoft.com/office/drawing/2014/main" id="{43E62EA9-4ABE-1CDF-850D-8E642BA90FA5}"/>
                </a:ext>
              </a:extLst>
            </p:cNvPr>
            <p:cNvSpPr/>
            <p:nvPr/>
          </p:nvSpPr>
          <p:spPr>
            <a:xfrm>
              <a:off x="8739491" y="1490602"/>
              <a:ext cx="228600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F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7" name="椭圆 235">
              <a:extLst>
                <a:ext uri="{FF2B5EF4-FFF2-40B4-BE49-F238E27FC236}">
                  <a16:creationId xmlns:a16="http://schemas.microsoft.com/office/drawing/2014/main" id="{E7F11B19-22D1-6EE5-4072-AB27F2E07A51}"/>
                </a:ext>
              </a:extLst>
            </p:cNvPr>
            <p:cNvSpPr/>
            <p:nvPr/>
          </p:nvSpPr>
          <p:spPr>
            <a:xfrm>
              <a:off x="8891891" y="1643002"/>
              <a:ext cx="228600" cy="22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D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8" name="椭圆 236">
              <a:extLst>
                <a:ext uri="{FF2B5EF4-FFF2-40B4-BE49-F238E27FC236}">
                  <a16:creationId xmlns:a16="http://schemas.microsoft.com/office/drawing/2014/main" id="{86954AC5-C3B8-3E40-D7DE-0C5D5E4A7A1D}"/>
                </a:ext>
              </a:extLst>
            </p:cNvPr>
            <p:cNvSpPr/>
            <p:nvPr/>
          </p:nvSpPr>
          <p:spPr>
            <a:xfrm>
              <a:off x="9044291" y="1795402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I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9" name="椭圆 237">
              <a:extLst>
                <a:ext uri="{FF2B5EF4-FFF2-40B4-BE49-F238E27FC236}">
                  <a16:creationId xmlns:a16="http://schemas.microsoft.com/office/drawing/2014/main" id="{551250BF-8C74-2834-D4BD-2902A6ACD90B}"/>
                </a:ext>
              </a:extLst>
            </p:cNvPr>
            <p:cNvSpPr/>
            <p:nvPr/>
          </p:nvSpPr>
          <p:spPr>
            <a:xfrm>
              <a:off x="9257705" y="1852008"/>
              <a:ext cx="228600" cy="22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V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0" name="椭圆 238">
              <a:extLst>
                <a:ext uri="{FF2B5EF4-FFF2-40B4-BE49-F238E27FC236}">
                  <a16:creationId xmlns:a16="http://schemas.microsoft.com/office/drawing/2014/main" id="{F650E700-E38B-BE6E-F48D-30C87F635776}"/>
                </a:ext>
              </a:extLst>
            </p:cNvPr>
            <p:cNvSpPr/>
            <p:nvPr/>
          </p:nvSpPr>
          <p:spPr>
            <a:xfrm>
              <a:off x="9490227" y="1871602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K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1" name="椭圆 239">
              <a:extLst>
                <a:ext uri="{FF2B5EF4-FFF2-40B4-BE49-F238E27FC236}">
                  <a16:creationId xmlns:a16="http://schemas.microsoft.com/office/drawing/2014/main" id="{393D3D5F-5E13-283F-F2A8-8702B73E8577}"/>
                </a:ext>
              </a:extLst>
            </p:cNvPr>
            <p:cNvSpPr/>
            <p:nvPr/>
          </p:nvSpPr>
          <p:spPr>
            <a:xfrm>
              <a:off x="9711465" y="1776589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K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2" name="椭圆 240">
              <a:extLst>
                <a:ext uri="{FF2B5EF4-FFF2-40B4-BE49-F238E27FC236}">
                  <a16:creationId xmlns:a16="http://schemas.microsoft.com/office/drawing/2014/main" id="{7F644F48-3C4A-BF8F-F108-6805F6AF1AC5}"/>
                </a:ext>
              </a:extLst>
            </p:cNvPr>
            <p:cNvSpPr/>
            <p:nvPr/>
          </p:nvSpPr>
          <p:spPr>
            <a:xfrm>
              <a:off x="9877378" y="1613132"/>
              <a:ext cx="228600" cy="22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V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3" name="椭圆 241">
              <a:extLst>
                <a:ext uri="{FF2B5EF4-FFF2-40B4-BE49-F238E27FC236}">
                  <a16:creationId xmlns:a16="http://schemas.microsoft.com/office/drawing/2014/main" id="{36615D7D-8989-CE39-2A3B-87A9925F9D61}"/>
                </a:ext>
              </a:extLst>
            </p:cNvPr>
            <p:cNvSpPr/>
            <p:nvPr/>
          </p:nvSpPr>
          <p:spPr>
            <a:xfrm>
              <a:off x="10085054" y="1709334"/>
              <a:ext cx="228600" cy="22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V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4" name="椭圆 242">
              <a:extLst>
                <a:ext uri="{FF2B5EF4-FFF2-40B4-BE49-F238E27FC236}">
                  <a16:creationId xmlns:a16="http://schemas.microsoft.com/office/drawing/2014/main" id="{27023AD3-F519-0407-A36D-7CEE0DE788E1}"/>
                </a:ext>
              </a:extLst>
            </p:cNvPr>
            <p:cNvSpPr/>
            <p:nvPr/>
          </p:nvSpPr>
          <p:spPr>
            <a:xfrm>
              <a:off x="10288397" y="1828527"/>
              <a:ext cx="228600" cy="228600"/>
            </a:xfrm>
            <a:prstGeom prst="ellipse">
              <a:avLst/>
            </a:prstGeom>
            <a:solidFill>
              <a:srgbClr val="D3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G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5" name="椭圆 243">
              <a:extLst>
                <a:ext uri="{FF2B5EF4-FFF2-40B4-BE49-F238E27FC236}">
                  <a16:creationId xmlns:a16="http://schemas.microsoft.com/office/drawing/2014/main" id="{7B390CF0-1FF5-9931-E06E-8BC2076761CC}"/>
                </a:ext>
              </a:extLst>
            </p:cNvPr>
            <p:cNvSpPr/>
            <p:nvPr/>
          </p:nvSpPr>
          <p:spPr>
            <a:xfrm>
              <a:off x="10512089" y="1909702"/>
              <a:ext cx="228600" cy="228600"/>
            </a:xfrm>
            <a:prstGeom prst="ellipse">
              <a:avLst/>
            </a:prstGeom>
            <a:solidFill>
              <a:srgbClr val="6D6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A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6" name="椭圆 244">
              <a:extLst>
                <a:ext uri="{FF2B5EF4-FFF2-40B4-BE49-F238E27FC236}">
                  <a16:creationId xmlns:a16="http://schemas.microsoft.com/office/drawing/2014/main" id="{981E3635-2DF8-F3DC-2A6D-155594AF6716}"/>
                </a:ext>
              </a:extLst>
            </p:cNvPr>
            <p:cNvSpPr/>
            <p:nvPr/>
          </p:nvSpPr>
          <p:spPr>
            <a:xfrm>
              <a:off x="10954565" y="1762847"/>
              <a:ext cx="228600" cy="228600"/>
            </a:xfrm>
            <a:prstGeom prst="ellipse">
              <a:avLst/>
            </a:prstGeom>
            <a:solidFill>
              <a:srgbClr val="D3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G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7" name="椭圆 245">
              <a:extLst>
                <a:ext uri="{FF2B5EF4-FFF2-40B4-BE49-F238E27FC236}">
                  <a16:creationId xmlns:a16="http://schemas.microsoft.com/office/drawing/2014/main" id="{E4D4D54D-F55E-5AD5-CD13-D5B07AB972FC}"/>
                </a:ext>
              </a:extLst>
            </p:cNvPr>
            <p:cNvSpPr/>
            <p:nvPr/>
          </p:nvSpPr>
          <p:spPr>
            <a:xfrm>
              <a:off x="11166682" y="1673864"/>
              <a:ext cx="228600" cy="228600"/>
            </a:xfrm>
            <a:prstGeom prst="ellipse">
              <a:avLst/>
            </a:prstGeom>
            <a:solidFill>
              <a:srgbClr val="005B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S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8" name="椭圆 246">
              <a:extLst>
                <a:ext uri="{FF2B5EF4-FFF2-40B4-BE49-F238E27FC236}">
                  <a16:creationId xmlns:a16="http://schemas.microsoft.com/office/drawing/2014/main" id="{80CBA3A0-3534-8EEB-DCF1-DCE75F08C715}"/>
                </a:ext>
              </a:extLst>
            </p:cNvPr>
            <p:cNvSpPr/>
            <p:nvPr/>
          </p:nvSpPr>
          <p:spPr>
            <a:xfrm>
              <a:off x="10735781" y="1852008"/>
              <a:ext cx="228600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F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39" name="椭圆 247">
              <a:extLst>
                <a:ext uri="{FF2B5EF4-FFF2-40B4-BE49-F238E27FC236}">
                  <a16:creationId xmlns:a16="http://schemas.microsoft.com/office/drawing/2014/main" id="{CF50766E-170F-F5B7-CCBE-AA1337CB1F31}"/>
                </a:ext>
              </a:extLst>
            </p:cNvPr>
            <p:cNvSpPr/>
            <p:nvPr/>
          </p:nvSpPr>
          <p:spPr>
            <a:xfrm>
              <a:off x="11330657" y="1814689"/>
              <a:ext cx="228600" cy="228600"/>
            </a:xfrm>
            <a:prstGeom prst="ellipse">
              <a:avLst/>
            </a:prstGeom>
            <a:solidFill>
              <a:srgbClr val="A34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L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</p:grpSp>
      <p:pic>
        <p:nvPicPr>
          <p:cNvPr id="40" name="图片 223" descr="徽标&#10;&#10;描述已自动生成">
            <a:extLst>
              <a:ext uri="{FF2B5EF4-FFF2-40B4-BE49-F238E27FC236}">
                <a16:creationId xmlns:a16="http://schemas.microsoft.com/office/drawing/2014/main" id="{4083CB19-3D18-A354-1A22-AF4940CE6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02" t="30408" r="9917" b="33494"/>
          <a:stretch/>
        </p:blipFill>
        <p:spPr>
          <a:xfrm rot="21161782">
            <a:off x="5860788" y="4753574"/>
            <a:ext cx="2576069" cy="103160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2B88544C-F8FB-40A0-4CB3-AE102D1A1739}"/>
              </a:ext>
            </a:extLst>
          </p:cNvPr>
          <p:cNvGrpSpPr/>
          <p:nvPr/>
        </p:nvGrpSpPr>
        <p:grpSpPr>
          <a:xfrm>
            <a:off x="8542075" y="4902509"/>
            <a:ext cx="1554347" cy="1196301"/>
            <a:chOff x="8559528" y="3091706"/>
            <a:chExt cx="2043238" cy="157257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0BB006A-77EC-6616-998F-665652123303}"/>
                </a:ext>
              </a:extLst>
            </p:cNvPr>
            <p:cNvGrpSpPr/>
            <p:nvPr/>
          </p:nvGrpSpPr>
          <p:grpSpPr>
            <a:xfrm>
              <a:off x="9063699" y="3142509"/>
              <a:ext cx="1467450" cy="1343530"/>
              <a:chOff x="8665793" y="1009803"/>
              <a:chExt cx="1467450" cy="134353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A87E3D8-EFDE-90F9-AC26-BDF26F6E6FA0}"/>
                  </a:ext>
                </a:extLst>
              </p:cNvPr>
              <p:cNvSpPr/>
              <p:nvPr/>
            </p:nvSpPr>
            <p:spPr>
              <a:xfrm>
                <a:off x="8665793" y="1045232"/>
                <a:ext cx="1467450" cy="1270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7F659B-9103-B01C-1772-B085FEA7953A}"/>
                  </a:ext>
                </a:extLst>
              </p:cNvPr>
              <p:cNvSpPr/>
              <p:nvPr/>
            </p:nvSpPr>
            <p:spPr>
              <a:xfrm>
                <a:off x="8697452" y="1009803"/>
                <a:ext cx="1405413" cy="134353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5D5D3AB-79C3-6C94-47F2-E6DA872C5DC6}"/>
                  </a:ext>
                </a:extLst>
              </p:cNvPr>
              <p:cNvSpPr/>
              <p:nvPr/>
            </p:nvSpPr>
            <p:spPr>
              <a:xfrm>
                <a:off x="8696197" y="1061108"/>
                <a:ext cx="1405413" cy="12541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C1B71D1-A700-9D4F-AA28-E01CD8B35148}"/>
                  </a:ext>
                </a:extLst>
              </p:cNvPr>
              <p:cNvSpPr/>
              <p:nvPr/>
            </p:nvSpPr>
            <p:spPr>
              <a:xfrm>
                <a:off x="8758234" y="1045238"/>
                <a:ext cx="1343376" cy="126999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84645FF-9127-19E9-B341-2027CE656E2B}"/>
                  </a:ext>
                </a:extLst>
              </p:cNvPr>
              <p:cNvSpPr/>
              <p:nvPr/>
            </p:nvSpPr>
            <p:spPr>
              <a:xfrm>
                <a:off x="8729061" y="1048406"/>
                <a:ext cx="1340915" cy="12700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CF32152-0BD5-3139-077C-6C1446273C77}"/>
                  </a:ext>
                </a:extLst>
              </p:cNvPr>
              <p:cNvSpPr/>
              <p:nvPr/>
            </p:nvSpPr>
            <p:spPr>
              <a:xfrm>
                <a:off x="9210818" y="1277006"/>
                <a:ext cx="557213" cy="403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15EBDE-DD75-F91E-63F9-7EB839A039BE}"/>
                  </a:ext>
                </a:extLst>
              </p:cNvPr>
              <p:cNvSpPr/>
              <p:nvPr/>
            </p:nvSpPr>
            <p:spPr>
              <a:xfrm>
                <a:off x="8932212" y="1737284"/>
                <a:ext cx="423070" cy="40322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06EFE45-DA24-C884-C7CC-8648DA5CEABD}"/>
                  </a:ext>
                </a:extLst>
              </p:cNvPr>
              <p:cNvSpPr/>
              <p:nvPr/>
            </p:nvSpPr>
            <p:spPr>
              <a:xfrm>
                <a:off x="9632696" y="1691441"/>
                <a:ext cx="270669" cy="3078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ea typeface="Open Sans Light" pitchFamily="2" charset="0"/>
                  <a:cs typeface="Open Sans Light" pitchFamily="2" charset="0"/>
                </a:endParaRP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F68E608-1218-2CB0-B5FE-B98C3E0ACA22}"/>
                </a:ext>
              </a:extLst>
            </p:cNvPr>
            <p:cNvSpPr/>
            <p:nvPr/>
          </p:nvSpPr>
          <p:spPr>
            <a:xfrm>
              <a:off x="8615643" y="3091706"/>
              <a:ext cx="1987123" cy="14710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a typeface="Open Sans Light" pitchFamily="2" charset="0"/>
                <a:cs typeface="Open Sans Light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A63190-C025-305E-BD26-05233B0D1956}"/>
                </a:ext>
              </a:extLst>
            </p:cNvPr>
            <p:cNvSpPr txBox="1"/>
            <p:nvPr/>
          </p:nvSpPr>
          <p:spPr>
            <a:xfrm>
              <a:off x="8559528" y="4259699"/>
              <a:ext cx="1254581" cy="404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chemeClr val="tx2"/>
                  </a:solidFill>
                  <a:effectLst/>
                  <a:ea typeface="Open Sans Light" pitchFamily="2" charset="0"/>
                  <a:cs typeface="Open Sans Light" pitchFamily="2" charset="0"/>
                </a:rPr>
                <a:t>bacteria</a:t>
              </a:r>
              <a:endParaRPr lang="en-US" sz="1400" dirty="0">
                <a:solidFill>
                  <a:schemeClr val="tx2"/>
                </a:solidFill>
                <a:ea typeface="Open Sans Light" pitchFamily="2" charset="0"/>
                <a:cs typeface="Open Sans Light" pitchFamily="2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B25588D-E345-BB5D-257B-B51C1A632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61526" y="3831889"/>
              <a:ext cx="345253" cy="358723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直线连接符 35">
            <a:extLst>
              <a:ext uri="{FF2B5EF4-FFF2-40B4-BE49-F238E27FC236}">
                <a16:creationId xmlns:a16="http://schemas.microsoft.com/office/drawing/2014/main" id="{0B77CE69-A2FE-5FC0-325C-F66C3B443455}"/>
              </a:ext>
            </a:extLst>
          </p:cNvPr>
          <p:cNvCxnSpPr>
            <a:cxnSpLocks/>
          </p:cNvCxnSpPr>
          <p:nvPr/>
        </p:nvCxnSpPr>
        <p:spPr>
          <a:xfrm>
            <a:off x="10301119" y="4180309"/>
            <a:ext cx="0" cy="549274"/>
          </a:xfrm>
          <a:prstGeom prst="line">
            <a:avLst/>
          </a:prstGeom>
          <a:ln w="28575">
            <a:solidFill>
              <a:srgbClr val="7D7A8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36">
            <a:extLst>
              <a:ext uri="{FF2B5EF4-FFF2-40B4-BE49-F238E27FC236}">
                <a16:creationId xmlns:a16="http://schemas.microsoft.com/office/drawing/2014/main" id="{89964C4A-8EB8-12C6-0A15-B00A52A33EA5}"/>
              </a:ext>
            </a:extLst>
          </p:cNvPr>
          <p:cNvCxnSpPr>
            <a:cxnSpLocks/>
          </p:cNvCxnSpPr>
          <p:nvPr/>
        </p:nvCxnSpPr>
        <p:spPr>
          <a:xfrm>
            <a:off x="8310394" y="4370809"/>
            <a:ext cx="1930400" cy="0"/>
          </a:xfrm>
          <a:prstGeom prst="straightConnector1">
            <a:avLst/>
          </a:prstGeom>
          <a:ln w="28575">
            <a:solidFill>
              <a:srgbClr val="7D7A8F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39">
            <a:extLst>
              <a:ext uri="{FF2B5EF4-FFF2-40B4-BE49-F238E27FC236}">
                <a16:creationId xmlns:a16="http://schemas.microsoft.com/office/drawing/2014/main" id="{540DC31B-6B60-33DC-52F2-A40BD2803253}"/>
              </a:ext>
            </a:extLst>
          </p:cNvPr>
          <p:cNvSpPr txBox="1"/>
          <p:nvPr/>
        </p:nvSpPr>
        <p:spPr>
          <a:xfrm>
            <a:off x="8651987" y="4452959"/>
            <a:ext cx="13899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D7A8F"/>
                </a:solidFill>
                <a:ea typeface="Open Sans Light" pitchFamily="2" charset="0"/>
                <a:cs typeface="Open Sans Light" pitchFamily="2" charset="0"/>
              </a:rPr>
              <a:t>Synthesize</a:t>
            </a:r>
            <a:endParaRPr kumimoji="1" lang="zh-CN" altLang="en-US" dirty="0">
              <a:solidFill>
                <a:srgbClr val="7D7A8F"/>
              </a:solidFill>
              <a:cs typeface="Open Sans Light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BDDD5-31DF-F6A5-E33B-2ACD1877C8DD}"/>
              </a:ext>
            </a:extLst>
          </p:cNvPr>
          <p:cNvSpPr txBox="1"/>
          <p:nvPr/>
        </p:nvSpPr>
        <p:spPr>
          <a:xfrm>
            <a:off x="397743" y="5880099"/>
            <a:ext cx="325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ea typeface="Open Sans" pitchFamily="2" charset="0"/>
                <a:cs typeface="Open Sans" pitchFamily="2" charset="0"/>
              </a:rPr>
              <a:t>Existing Generative Models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F6FD1F-E2BE-9B81-FE0C-4373CF2809C3}"/>
              </a:ext>
            </a:extLst>
          </p:cNvPr>
          <p:cNvCxnSpPr>
            <a:cxnSpLocks/>
          </p:cNvCxnSpPr>
          <p:nvPr/>
        </p:nvCxnSpPr>
        <p:spPr>
          <a:xfrm flipV="1">
            <a:off x="1777667" y="5276615"/>
            <a:ext cx="810119" cy="5247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CC04A98-44D3-D2FA-C231-879B39029D98}"/>
              </a:ext>
            </a:extLst>
          </p:cNvPr>
          <p:cNvSpPr/>
          <p:nvPr/>
        </p:nvSpPr>
        <p:spPr>
          <a:xfrm>
            <a:off x="1393466" y="1788105"/>
            <a:ext cx="7096317" cy="3931241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8DD167-9000-41FC-403D-964FF3D2C0DF}"/>
              </a:ext>
            </a:extLst>
          </p:cNvPr>
          <p:cNvSpPr txBox="1"/>
          <p:nvPr/>
        </p:nvSpPr>
        <p:spPr>
          <a:xfrm>
            <a:off x="6714217" y="1043753"/>
            <a:ext cx="5021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6"/>
                </a:solidFill>
                <a:ea typeface="Open Sans" pitchFamily="2" charset="0"/>
                <a:cs typeface="Open Sans" pitchFamily="2" charset="0"/>
              </a:rPr>
              <a:t>Latent Sequence-Structure Model for AMP</a:t>
            </a:r>
          </a:p>
          <a:p>
            <a:pPr algn="ctr"/>
            <a:r>
              <a:rPr lang="en-US" b="1" i="1" dirty="0">
                <a:solidFill>
                  <a:schemeClr val="accent6"/>
                </a:solidFill>
                <a:ea typeface="Open Sans" pitchFamily="2" charset="0"/>
                <a:cs typeface="Open Sans" pitchFamily="2" charset="0"/>
              </a:rPr>
              <a:t>(LSSAMP)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F54524-2D7C-EF77-3924-718B295DBDEE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8489783" y="1690084"/>
            <a:ext cx="735366" cy="57185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7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EE47-B9FA-E133-EC2E-4495D867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 Light" pitchFamily="2" charset="0"/>
                <a:cs typeface="Open Sans Light" pitchFamily="2" charset="0"/>
              </a:rPr>
              <a:t>Secondary Structure</a:t>
            </a:r>
            <a:endParaRPr lang="en-US" dirty="0"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ADE39-6612-7F0E-B474-697B5D1A1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3D structure is complex: relationship between residue</a:t>
            </a:r>
          </a:p>
          <a:p>
            <a:pPr lvl="1"/>
            <a:r>
              <a:rPr lang="en-US" dirty="0"/>
              <a:t> relative distance, direction, dihedral angle, ...</a:t>
            </a:r>
          </a:p>
          <a:p>
            <a:r>
              <a:rPr lang="en-US" dirty="0"/>
              <a:t> Divide into local </a:t>
            </a:r>
            <a:r>
              <a:rPr lang="en-US" dirty="0">
                <a:solidFill>
                  <a:srgbClr val="202122"/>
                </a:solidFill>
                <a:effectLst/>
              </a:rPr>
              <a:t>segments</a:t>
            </a:r>
          </a:p>
          <a:p>
            <a:pPr lvl="1"/>
            <a:r>
              <a:rPr lang="en-US" dirty="0"/>
              <a:t> annotate each residue with a label </a:t>
            </a:r>
          </a:p>
          <a:p>
            <a:pPr lvl="1"/>
            <a:r>
              <a:rPr lang="en-US" dirty="0"/>
              <a:t> indicate the </a:t>
            </a:r>
            <a:r>
              <a:rPr lang="en-US" dirty="0">
                <a:solidFill>
                  <a:schemeClr val="accent1"/>
                </a:solidFill>
              </a:rPr>
              <a:t>structural element </a:t>
            </a:r>
            <a:r>
              <a:rPr lang="en-US" dirty="0"/>
              <a:t>it locates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5440-FBB3-3B24-4EE5-76912900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88C1-EBC4-E841-8C21-40CB62A9F99E}" type="datetime1">
              <a:rPr lang="en-US" smtClean="0"/>
              <a:pPr/>
              <a:t>11/28/22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241F9-8F4D-EE56-4886-9C290CD6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9855-3B75-804F-A1E7-BADFE833F77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2AA3D-9D28-6F6D-354B-AEF067EF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526" y="4001294"/>
            <a:ext cx="5029200" cy="2390931"/>
          </a:xfrm>
          <a:prstGeom prst="rect">
            <a:avLst/>
          </a:prstGeom>
        </p:spPr>
      </p:pic>
      <p:grpSp>
        <p:nvGrpSpPr>
          <p:cNvPr id="7" name="组合 231">
            <a:extLst>
              <a:ext uri="{FF2B5EF4-FFF2-40B4-BE49-F238E27FC236}">
                <a16:creationId xmlns:a16="http://schemas.microsoft.com/office/drawing/2014/main" id="{282F8C4A-D901-72B2-88F5-952F7311DA6F}"/>
              </a:ext>
            </a:extLst>
          </p:cNvPr>
          <p:cNvGrpSpPr/>
          <p:nvPr/>
        </p:nvGrpSpPr>
        <p:grpSpPr>
          <a:xfrm>
            <a:off x="7490612" y="3841534"/>
            <a:ext cx="2818759" cy="942739"/>
            <a:chOff x="8429811" y="1195563"/>
            <a:chExt cx="3129446" cy="942739"/>
          </a:xfrm>
        </p:grpSpPr>
        <p:sp>
          <p:nvSpPr>
            <p:cNvPr id="8" name="椭圆 232">
              <a:extLst>
                <a:ext uri="{FF2B5EF4-FFF2-40B4-BE49-F238E27FC236}">
                  <a16:creationId xmlns:a16="http://schemas.microsoft.com/office/drawing/2014/main" id="{5E7B0CF9-8692-AC37-060E-4F1139E3C12F}"/>
                </a:ext>
              </a:extLst>
            </p:cNvPr>
            <p:cNvSpPr/>
            <p:nvPr/>
          </p:nvSpPr>
          <p:spPr>
            <a:xfrm>
              <a:off x="8429811" y="1195563"/>
              <a:ext cx="228600" cy="228600"/>
            </a:xfrm>
            <a:prstGeom prst="ellipse">
              <a:avLst/>
            </a:prstGeom>
            <a:solidFill>
              <a:srgbClr val="D3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G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9" name="椭圆 233">
              <a:extLst>
                <a:ext uri="{FF2B5EF4-FFF2-40B4-BE49-F238E27FC236}">
                  <a16:creationId xmlns:a16="http://schemas.microsoft.com/office/drawing/2014/main" id="{F71648FD-7E6E-E2E3-68F6-BFE782696B40}"/>
                </a:ext>
              </a:extLst>
            </p:cNvPr>
            <p:cNvSpPr/>
            <p:nvPr/>
          </p:nvSpPr>
          <p:spPr>
            <a:xfrm>
              <a:off x="8587091" y="1338202"/>
              <a:ext cx="228600" cy="228600"/>
            </a:xfrm>
            <a:prstGeom prst="ellipse">
              <a:avLst/>
            </a:prstGeom>
            <a:solidFill>
              <a:srgbClr val="A34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L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0" name="椭圆 234">
              <a:extLst>
                <a:ext uri="{FF2B5EF4-FFF2-40B4-BE49-F238E27FC236}">
                  <a16:creationId xmlns:a16="http://schemas.microsoft.com/office/drawing/2014/main" id="{A2ABAD08-1A5E-100D-4A88-C52BD16F485B}"/>
                </a:ext>
              </a:extLst>
            </p:cNvPr>
            <p:cNvSpPr/>
            <p:nvPr/>
          </p:nvSpPr>
          <p:spPr>
            <a:xfrm>
              <a:off x="8739491" y="1490602"/>
              <a:ext cx="228600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F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1" name="椭圆 235">
              <a:extLst>
                <a:ext uri="{FF2B5EF4-FFF2-40B4-BE49-F238E27FC236}">
                  <a16:creationId xmlns:a16="http://schemas.microsoft.com/office/drawing/2014/main" id="{44CAF78C-8D7A-74F4-EC92-D0AEE48F3CA0}"/>
                </a:ext>
              </a:extLst>
            </p:cNvPr>
            <p:cNvSpPr/>
            <p:nvPr/>
          </p:nvSpPr>
          <p:spPr>
            <a:xfrm>
              <a:off x="8891891" y="1643002"/>
              <a:ext cx="228600" cy="228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D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2" name="椭圆 236">
              <a:extLst>
                <a:ext uri="{FF2B5EF4-FFF2-40B4-BE49-F238E27FC236}">
                  <a16:creationId xmlns:a16="http://schemas.microsoft.com/office/drawing/2014/main" id="{B97FACEA-ECBA-39BF-EEB3-5A3C03FBBB44}"/>
                </a:ext>
              </a:extLst>
            </p:cNvPr>
            <p:cNvSpPr/>
            <p:nvPr/>
          </p:nvSpPr>
          <p:spPr>
            <a:xfrm>
              <a:off x="9044291" y="1795402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I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3" name="椭圆 237">
              <a:extLst>
                <a:ext uri="{FF2B5EF4-FFF2-40B4-BE49-F238E27FC236}">
                  <a16:creationId xmlns:a16="http://schemas.microsoft.com/office/drawing/2014/main" id="{4CCC79CA-565A-E269-BB06-BFB9E675A8D5}"/>
                </a:ext>
              </a:extLst>
            </p:cNvPr>
            <p:cNvSpPr/>
            <p:nvPr/>
          </p:nvSpPr>
          <p:spPr>
            <a:xfrm>
              <a:off x="9257705" y="1852008"/>
              <a:ext cx="228600" cy="22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V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4" name="椭圆 238">
              <a:extLst>
                <a:ext uri="{FF2B5EF4-FFF2-40B4-BE49-F238E27FC236}">
                  <a16:creationId xmlns:a16="http://schemas.microsoft.com/office/drawing/2014/main" id="{6D652350-76FD-B910-AA93-A09647C05A78}"/>
                </a:ext>
              </a:extLst>
            </p:cNvPr>
            <p:cNvSpPr/>
            <p:nvPr/>
          </p:nvSpPr>
          <p:spPr>
            <a:xfrm>
              <a:off x="9490227" y="1871602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K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5" name="椭圆 239">
              <a:extLst>
                <a:ext uri="{FF2B5EF4-FFF2-40B4-BE49-F238E27FC236}">
                  <a16:creationId xmlns:a16="http://schemas.microsoft.com/office/drawing/2014/main" id="{AA8AAC2C-4B1F-0B9E-5A96-7C8F79ECC7FE}"/>
                </a:ext>
              </a:extLst>
            </p:cNvPr>
            <p:cNvSpPr/>
            <p:nvPr/>
          </p:nvSpPr>
          <p:spPr>
            <a:xfrm>
              <a:off x="9711465" y="1776589"/>
              <a:ext cx="228600" cy="22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K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6" name="椭圆 240">
              <a:extLst>
                <a:ext uri="{FF2B5EF4-FFF2-40B4-BE49-F238E27FC236}">
                  <a16:creationId xmlns:a16="http://schemas.microsoft.com/office/drawing/2014/main" id="{22576B53-B5D3-99E4-8B68-BE12CFFD027A}"/>
                </a:ext>
              </a:extLst>
            </p:cNvPr>
            <p:cNvSpPr/>
            <p:nvPr/>
          </p:nvSpPr>
          <p:spPr>
            <a:xfrm>
              <a:off x="9877378" y="1613132"/>
              <a:ext cx="228600" cy="22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V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7" name="椭圆 241">
              <a:extLst>
                <a:ext uri="{FF2B5EF4-FFF2-40B4-BE49-F238E27FC236}">
                  <a16:creationId xmlns:a16="http://schemas.microsoft.com/office/drawing/2014/main" id="{8457FD31-9270-EDDC-8AAE-5F4A0A523E0C}"/>
                </a:ext>
              </a:extLst>
            </p:cNvPr>
            <p:cNvSpPr/>
            <p:nvPr/>
          </p:nvSpPr>
          <p:spPr>
            <a:xfrm>
              <a:off x="10085054" y="1709334"/>
              <a:ext cx="228600" cy="2286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V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8" name="椭圆 242">
              <a:extLst>
                <a:ext uri="{FF2B5EF4-FFF2-40B4-BE49-F238E27FC236}">
                  <a16:creationId xmlns:a16="http://schemas.microsoft.com/office/drawing/2014/main" id="{ACFA2064-3C38-14C5-3401-B2E115B2890C}"/>
                </a:ext>
              </a:extLst>
            </p:cNvPr>
            <p:cNvSpPr/>
            <p:nvPr/>
          </p:nvSpPr>
          <p:spPr>
            <a:xfrm>
              <a:off x="10288397" y="1828527"/>
              <a:ext cx="228600" cy="228600"/>
            </a:xfrm>
            <a:prstGeom prst="ellipse">
              <a:avLst/>
            </a:prstGeom>
            <a:solidFill>
              <a:srgbClr val="D3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G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19" name="椭圆 243">
              <a:extLst>
                <a:ext uri="{FF2B5EF4-FFF2-40B4-BE49-F238E27FC236}">
                  <a16:creationId xmlns:a16="http://schemas.microsoft.com/office/drawing/2014/main" id="{872829B1-B916-991C-DE40-C69BE3D2C1CC}"/>
                </a:ext>
              </a:extLst>
            </p:cNvPr>
            <p:cNvSpPr/>
            <p:nvPr/>
          </p:nvSpPr>
          <p:spPr>
            <a:xfrm>
              <a:off x="10512089" y="1909702"/>
              <a:ext cx="228600" cy="228600"/>
            </a:xfrm>
            <a:prstGeom prst="ellipse">
              <a:avLst/>
            </a:prstGeom>
            <a:solidFill>
              <a:srgbClr val="6D6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A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0" name="椭圆 244">
              <a:extLst>
                <a:ext uri="{FF2B5EF4-FFF2-40B4-BE49-F238E27FC236}">
                  <a16:creationId xmlns:a16="http://schemas.microsoft.com/office/drawing/2014/main" id="{47D3B9D5-C772-CCBD-6FE5-FF0A73BB7D79}"/>
                </a:ext>
              </a:extLst>
            </p:cNvPr>
            <p:cNvSpPr/>
            <p:nvPr/>
          </p:nvSpPr>
          <p:spPr>
            <a:xfrm>
              <a:off x="10954565" y="1762847"/>
              <a:ext cx="228600" cy="228600"/>
            </a:xfrm>
            <a:prstGeom prst="ellipse">
              <a:avLst/>
            </a:prstGeom>
            <a:solidFill>
              <a:srgbClr val="D3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G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1" name="椭圆 245">
              <a:extLst>
                <a:ext uri="{FF2B5EF4-FFF2-40B4-BE49-F238E27FC236}">
                  <a16:creationId xmlns:a16="http://schemas.microsoft.com/office/drawing/2014/main" id="{BFB8B8B2-ED97-F752-19AF-19CA1C8C9DC3}"/>
                </a:ext>
              </a:extLst>
            </p:cNvPr>
            <p:cNvSpPr/>
            <p:nvPr/>
          </p:nvSpPr>
          <p:spPr>
            <a:xfrm>
              <a:off x="11166682" y="1673864"/>
              <a:ext cx="228600" cy="228600"/>
            </a:xfrm>
            <a:prstGeom prst="ellipse">
              <a:avLst/>
            </a:prstGeom>
            <a:solidFill>
              <a:srgbClr val="005B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S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2" name="椭圆 246">
              <a:extLst>
                <a:ext uri="{FF2B5EF4-FFF2-40B4-BE49-F238E27FC236}">
                  <a16:creationId xmlns:a16="http://schemas.microsoft.com/office/drawing/2014/main" id="{D5F87386-3298-BC26-DB41-4C80505B1C45}"/>
                </a:ext>
              </a:extLst>
            </p:cNvPr>
            <p:cNvSpPr/>
            <p:nvPr/>
          </p:nvSpPr>
          <p:spPr>
            <a:xfrm>
              <a:off x="10735781" y="1852008"/>
              <a:ext cx="228600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F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  <p:sp>
          <p:nvSpPr>
            <p:cNvPr id="23" name="椭圆 247">
              <a:extLst>
                <a:ext uri="{FF2B5EF4-FFF2-40B4-BE49-F238E27FC236}">
                  <a16:creationId xmlns:a16="http://schemas.microsoft.com/office/drawing/2014/main" id="{0E0A16F4-D91D-0C3B-E44E-A8532E9F3ECC}"/>
                </a:ext>
              </a:extLst>
            </p:cNvPr>
            <p:cNvSpPr/>
            <p:nvPr/>
          </p:nvSpPr>
          <p:spPr>
            <a:xfrm>
              <a:off x="11330657" y="1814689"/>
              <a:ext cx="228600" cy="228600"/>
            </a:xfrm>
            <a:prstGeom prst="ellipse">
              <a:avLst/>
            </a:prstGeom>
            <a:solidFill>
              <a:srgbClr val="A34E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bg1"/>
                  </a:solidFill>
                  <a:ea typeface="Open Sans Light" pitchFamily="2" charset="0"/>
                  <a:cs typeface="Open Sans Light" pitchFamily="2" charset="0"/>
                </a:rPr>
                <a:t>L</a:t>
              </a:r>
              <a:endParaRPr kumimoji="1" lang="zh-CN" altLang="en-US" sz="2000" dirty="0">
                <a:solidFill>
                  <a:schemeClr val="bg1"/>
                </a:solidFill>
                <a:cs typeface="Open Sans Light" pitchFamily="2" charset="0"/>
              </a:endParaRPr>
            </a:p>
          </p:txBody>
        </p:sp>
      </p:grpSp>
      <p:pic>
        <p:nvPicPr>
          <p:cNvPr id="24" name="图片 223" descr="徽标&#10;&#10;描述已自动生成">
            <a:extLst>
              <a:ext uri="{FF2B5EF4-FFF2-40B4-BE49-F238E27FC236}">
                <a16:creationId xmlns:a16="http://schemas.microsoft.com/office/drawing/2014/main" id="{AB6449C0-4507-D155-4033-1B24F9DEFB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702" t="30408" r="9917" b="33494"/>
          <a:stretch/>
        </p:blipFill>
        <p:spPr>
          <a:xfrm rot="21161782">
            <a:off x="7609384" y="4745014"/>
            <a:ext cx="2576069" cy="103160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8C8E92D-2CDA-E792-062F-E50A75553C16}"/>
              </a:ext>
            </a:extLst>
          </p:cNvPr>
          <p:cNvSpPr txBox="1"/>
          <p:nvPr/>
        </p:nvSpPr>
        <p:spPr>
          <a:xfrm>
            <a:off x="7838183" y="5827226"/>
            <a:ext cx="247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---HHHHHHHHHH---</a:t>
            </a:r>
          </a:p>
        </p:txBody>
      </p:sp>
    </p:spTree>
    <p:extLst>
      <p:ext uri="{BB962C8B-B14F-4D97-AF65-F5344CB8AC3E}">
        <p14:creationId xmlns:p14="http://schemas.microsoft.com/office/powerpoint/2010/main" val="95753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ading Group" id="{A55DC46B-087C-B247-A9B8-A882E07E5E52}" vid="{4C0D5671-1B73-5A4B-AEE2-11CA994070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</TotalTime>
  <Words>731</Words>
  <Application>Microsoft Macintosh PowerPoint</Application>
  <PresentationFormat>Widescreen</PresentationFormat>
  <Paragraphs>198</Paragraphs>
  <Slides>20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NimbusRomNo9L</vt:lpstr>
      <vt:lpstr>Arial</vt:lpstr>
      <vt:lpstr>Arial</vt:lpstr>
      <vt:lpstr>Calibri</vt:lpstr>
      <vt:lpstr>Cambria Math</vt:lpstr>
      <vt:lpstr>Corbel</vt:lpstr>
      <vt:lpstr>Open Sans Light</vt:lpstr>
      <vt:lpstr>Wingdings</vt:lpstr>
      <vt:lpstr>Office Theme</vt:lpstr>
      <vt:lpstr>Accelerating Antimicrobial Peptide Discovery with Latent Sequence-Structure Model</vt:lpstr>
      <vt:lpstr>What is Antimicrobial Peptide ?</vt:lpstr>
      <vt:lpstr>How can AMP kill bacteria? </vt:lpstr>
      <vt:lpstr>So, we now know that </vt:lpstr>
      <vt:lpstr>Currently, the AMP discovery is usually </vt:lpstr>
      <vt:lpstr>Can we ignore the structure ?</vt:lpstr>
      <vt:lpstr>Structure plays an important role in biological functionality </vt:lpstr>
      <vt:lpstr>From Sequence-then-Structure to Sequence-Structure</vt:lpstr>
      <vt:lpstr>Secondary Structure</vt:lpstr>
      <vt:lpstr>The problem is ...</vt:lpstr>
      <vt:lpstr>LSSAMP: overview</vt:lpstr>
      <vt:lpstr>LSSAMP: latent variable per position </vt:lpstr>
      <vt:lpstr>LSSAMP: multi-scale features</vt:lpstr>
      <vt:lpstr>LSSAMP: training phase </vt:lpstr>
      <vt:lpstr>How to evaluate the generated peptide?</vt:lpstr>
      <vt:lpstr>Performance: outperform on combination of three attributes</vt:lpstr>
      <vt:lpstr>Performance: generation has the similar distribution of existing AMP</vt:lpstr>
      <vt:lpstr>Performance: outperform on the average score of 7 classifiers</vt:lpstr>
      <vt:lpstr>Performance: real AMPs found!</vt:lpstr>
      <vt:lpstr>Sum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Antimicrobial Peptide Discovery with Latent Sequence-Structure Model</dc:title>
  <dc:creator>Brxx Micro</dc:creator>
  <cp:lastModifiedBy>Brxx Micro</cp:lastModifiedBy>
  <cp:revision>1</cp:revision>
  <dcterms:created xsi:type="dcterms:W3CDTF">2022-11-27T23:29:03Z</dcterms:created>
  <dcterms:modified xsi:type="dcterms:W3CDTF">2022-11-28T18:47:27Z</dcterms:modified>
</cp:coreProperties>
</file>