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CF99-97F5-413F-A10D-68A44C9264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CC4B-4428-4E6A-9E58-96D400EB5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8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CF99-97F5-413F-A10D-68A44C9264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CC4B-4428-4E6A-9E58-96D400EB5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7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CF99-97F5-413F-A10D-68A44C9264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CC4B-4428-4E6A-9E58-96D400EB5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CF99-97F5-413F-A10D-68A44C9264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CC4B-4428-4E6A-9E58-96D400EB5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9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CF99-97F5-413F-A10D-68A44C9264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CC4B-4428-4E6A-9E58-96D400EB5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0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CF99-97F5-413F-A10D-68A44C9264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CC4B-4428-4E6A-9E58-96D400EB5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CF99-97F5-413F-A10D-68A44C9264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CC4B-4428-4E6A-9E58-96D400EB5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CF99-97F5-413F-A10D-68A44C9264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CC4B-4428-4E6A-9E58-96D400EB5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CF99-97F5-413F-A10D-68A44C9264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CC4B-4428-4E6A-9E58-96D400EB5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9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CF99-97F5-413F-A10D-68A44C9264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CC4B-4428-4E6A-9E58-96D400EB5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7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CF99-97F5-413F-A10D-68A44C9264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CC4B-4428-4E6A-9E58-96D400EB5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7CF99-97F5-413F-A10D-68A44C9264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1CC4B-4428-4E6A-9E58-96D400EB5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6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itohdenki.com/ib-e-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IP address on </a:t>
            </a:r>
            <a:br>
              <a:rPr lang="en-US" dirty="0" smtClean="0"/>
            </a:br>
            <a:r>
              <a:rPr lang="it-IT" dirty="0"/>
              <a:t>IB-E03BP (PNP) OR IB-E03BN (NPN)</a:t>
            </a:r>
            <a:br>
              <a:rPr lang="it-IT" dirty="0"/>
            </a:br>
            <a:r>
              <a:rPr lang="it-IT" dirty="0"/>
              <a:t>2 Zone Controller (4 Amp</a:t>
            </a:r>
            <a:r>
              <a:rPr lang="it-IT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Donnie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7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Software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itohdenki.com/ib-e-downloads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9458"/>
            <a:ext cx="7825946" cy="38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4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6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 the Device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found that you have to unplug everything from the device and only have power coming in and plug into Lan1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to change IP to read factor set card.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Factor IP address is:  192.168.0.XXX</a:t>
            </a:r>
          </a:p>
          <a:p>
            <a:r>
              <a:rPr lang="en-US" dirty="0" smtClean="0"/>
              <a:t>Subnet: 255.255.255.000</a:t>
            </a:r>
          </a:p>
          <a:p>
            <a:r>
              <a:rPr lang="en-US" dirty="0" smtClean="0"/>
              <a:t>Gateway: 192.168.0.1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17014"/>
            <a:ext cx="6481119" cy="329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3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the program and click discover.</a:t>
            </a:r>
          </a:p>
          <a:p>
            <a:r>
              <a:rPr lang="en-US" dirty="0" smtClean="0"/>
              <a:t>There should pop up your IP address from your computer.</a:t>
            </a:r>
          </a:p>
          <a:p>
            <a:r>
              <a:rPr lang="en-US" dirty="0" smtClean="0"/>
              <a:t>After that you should be able to go to select network and select your IP address.</a:t>
            </a:r>
          </a:p>
          <a:p>
            <a:r>
              <a:rPr lang="en-US" dirty="0" smtClean="0"/>
              <a:t>After that you should see the IP address green, If not check your IP address again and or connection.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5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IP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top where it says before network is the current IP address on the card. </a:t>
            </a:r>
          </a:p>
          <a:p>
            <a:r>
              <a:rPr lang="en-US" dirty="0" smtClean="0"/>
              <a:t>Next to it after network is what and how we change it.</a:t>
            </a:r>
          </a:p>
          <a:p>
            <a:r>
              <a:rPr lang="en-US" dirty="0" err="1" smtClean="0"/>
              <a:t>Arsaw</a:t>
            </a:r>
            <a:r>
              <a:rPr lang="en-US" dirty="0" smtClean="0"/>
              <a:t> station IP addresses are </a:t>
            </a:r>
          </a:p>
          <a:p>
            <a:r>
              <a:rPr lang="en-US" dirty="0" smtClean="0"/>
              <a:t>IP address: 11.200.1.XXX</a:t>
            </a:r>
          </a:p>
          <a:p>
            <a:r>
              <a:rPr lang="en-US" dirty="0" smtClean="0"/>
              <a:t>Subnet: 255.255.252.000</a:t>
            </a:r>
          </a:p>
          <a:p>
            <a:r>
              <a:rPr lang="en-US" dirty="0" smtClean="0"/>
              <a:t>Gateway: 11.200.1.1</a:t>
            </a:r>
          </a:p>
          <a:p>
            <a:r>
              <a:rPr lang="en-US" dirty="0" smtClean="0"/>
              <a:t>After that you hit write and yes I want to make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6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IP address 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that you can shutdown the program and power cycle the device.</a:t>
            </a:r>
          </a:p>
          <a:p>
            <a:r>
              <a:rPr lang="en-US" dirty="0" smtClean="0"/>
              <a:t>After power cycling now you should change your IP address back to the 11.200.1.XXX</a:t>
            </a:r>
          </a:p>
          <a:p>
            <a:r>
              <a:rPr lang="en-US" dirty="0" smtClean="0"/>
              <a:t>Then you re-launch the program and click discover and select your IP address.</a:t>
            </a:r>
          </a:p>
          <a:p>
            <a:r>
              <a:rPr lang="en-US" dirty="0" smtClean="0"/>
              <a:t>After that you should be able to select your network and see the device.  If not check your IP address again.</a:t>
            </a:r>
          </a:p>
          <a:p>
            <a:r>
              <a:rPr lang="en-US" dirty="0" smtClean="0"/>
              <a:t>If still not working try to rewrite the </a:t>
            </a:r>
            <a:r>
              <a:rPr lang="en-US" smtClean="0"/>
              <a:t>address again.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475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41" y="1825625"/>
            <a:ext cx="7214289" cy="4351338"/>
          </a:xfrm>
        </p:spPr>
      </p:pic>
      <p:sp>
        <p:nvSpPr>
          <p:cNvPr id="7" name="TextBox 6"/>
          <p:cNvSpPr txBox="1"/>
          <p:nvPr/>
        </p:nvSpPr>
        <p:spPr>
          <a:xfrm>
            <a:off x="3295134" y="2224524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32883" y="3631962"/>
            <a:ext cx="772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30742" y="2108887"/>
            <a:ext cx="772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16777" y="3705653"/>
            <a:ext cx="772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285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Changing IP address on  IB-E03BP (PNP) OR IB-E03BN (NPN) 2 Zone Controller (4 Amp)</vt:lpstr>
      <vt:lpstr>Downloading Software </vt:lpstr>
      <vt:lpstr>Manual </vt:lpstr>
      <vt:lpstr>Isolate the Device </vt:lpstr>
      <vt:lpstr>Have to change IP to read factor set card.</vt:lpstr>
      <vt:lpstr>Launching Program </vt:lpstr>
      <vt:lpstr>Changing IP address</vt:lpstr>
      <vt:lpstr>Changing IP address Continue…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Changing IP address on  IB-E03BP (PNP) OR IB-E03BN (NPN) 2 Zone Controller (4 Amp)</dc:title>
  <dc:creator>Burgess, Bryan</dc:creator>
  <cp:lastModifiedBy>Burgess, Bryan</cp:lastModifiedBy>
  <cp:revision>7</cp:revision>
  <dcterms:created xsi:type="dcterms:W3CDTF">2020-11-16T19:41:14Z</dcterms:created>
  <dcterms:modified xsi:type="dcterms:W3CDTF">2020-11-17T13:50:00Z</dcterms:modified>
</cp:coreProperties>
</file>