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5" r:id="rId6"/>
    <p:sldId id="279" r:id="rId7"/>
    <p:sldId id="258" r:id="rId8"/>
    <p:sldId id="283" r:id="rId9"/>
    <p:sldId id="284" r:id="rId10"/>
    <p:sldId id="276" r:id="rId11"/>
    <p:sldId id="286" r:id="rId12"/>
    <p:sldId id="285" r:id="rId13"/>
    <p:sldId id="282" r:id="rId14"/>
    <p:sldId id="278" r:id="rId15"/>
    <p:sldId id="287" r:id="rId16"/>
    <p:sldId id="289" r:id="rId17"/>
    <p:sldId id="290" r:id="rId18"/>
    <p:sldId id="291" r:id="rId19"/>
    <p:sldId id="292" r:id="rId20"/>
    <p:sldId id="293" r:id="rId21"/>
    <p:sldId id="294" r:id="rId22"/>
    <p:sldId id="296" r:id="rId23"/>
    <p:sldId id="295" r:id="rId24"/>
    <p:sldId id="297" r:id="rId25"/>
    <p:sldId id="26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F0258A-E2AB-4D6E-9332-CF2CF2145F54}">
          <p14:sldIdLst>
            <p14:sldId id="256"/>
            <p14:sldId id="275"/>
            <p14:sldId id="279"/>
          </p14:sldIdLst>
        </p14:section>
        <p14:section name="01 PLC Areas" id="{0812782C-47DB-41E1-BB1B-0619D9F91FF0}">
          <p14:sldIdLst>
            <p14:sldId id="258"/>
            <p14:sldId id="283"/>
            <p14:sldId id="284"/>
          </p14:sldIdLst>
        </p14:section>
        <p14:section name="02 Connection" id="{D5134D3E-C766-4EA6-8D2C-D6F4A891A919}">
          <p14:sldIdLst>
            <p14:sldId id="276"/>
            <p14:sldId id="286"/>
          </p14:sldIdLst>
        </p14:section>
        <p14:section name="03 Code Structure" id="{365ECF5F-2565-487B-BA06-44EA0309D297}">
          <p14:sldIdLst>
            <p14:sldId id="285"/>
            <p14:sldId id="282"/>
          </p14:sldIdLst>
        </p14:section>
        <p14:section name="04 Troubleshooting" id="{353766A3-3FBE-45DE-AB2A-B9FA8A6DE780}">
          <p14:sldIdLst>
            <p14:sldId id="278"/>
            <p14:sldId id="287"/>
            <p14:sldId id="289"/>
            <p14:sldId id="290"/>
            <p14:sldId id="291"/>
            <p14:sldId id="292"/>
            <p14:sldId id="293"/>
            <p14:sldId id="294"/>
            <p14:sldId id="296"/>
            <p14:sldId id="295"/>
            <p14:sldId id="297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+ Pic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632D-2F70-4D0E-B737-ACF4A2DDE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1409700"/>
            <a:ext cx="8382000" cy="2019300"/>
          </a:xfrm>
        </p:spPr>
        <p:txBody>
          <a:bodyPr tIns="0" anchor="t"/>
          <a:lstStyle>
            <a:lvl1pPr algn="l">
              <a:lnSpc>
                <a:spcPct val="80000"/>
              </a:lnSpc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C3F44-5413-48F1-ACBF-6BEAE9CA81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5300" y="3848100"/>
            <a:ext cx="5600700" cy="892017"/>
          </a:xfrm>
        </p:spPr>
        <p:txBody>
          <a:bodyPr tIns="0" bIns="182880" anchor="t" anchorCtr="0"/>
          <a:lstStyle>
            <a:lvl1pPr marL="0" indent="0" algn="l">
              <a:spcAft>
                <a:spcPts val="0"/>
              </a:spcAft>
              <a:buNone/>
              <a:defRPr sz="1600" b="0" cap="all" baseline="0">
                <a:latin typeface="+mj-lt"/>
              </a:defRPr>
            </a:lvl1pPr>
            <a:lvl2pPr marL="0" indent="0" algn="l">
              <a:spcAft>
                <a:spcPts val="1200"/>
              </a:spcAft>
              <a:buNone/>
              <a:defRPr sz="1600" b="1" cap="all" baseline="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  <a:p>
            <a:pPr lvl="1"/>
            <a:r>
              <a:rPr lang="en-US" dirty="0"/>
              <a:t>Presenter’s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79F04-7833-4562-B8D1-AC0341D7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499811"/>
            <a:ext cx="2743200" cy="365125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1600" b="1">
                <a:latin typeface="+mn-lt"/>
              </a:defRPr>
            </a:lvl1pPr>
          </a:lstStyle>
          <a:p>
            <a:fld id="{5C8AB43A-B315-4EE3-817B-5D177F257CB8}" type="datetimeFigureOut">
              <a:rPr lang="en-US" smtClean="0"/>
              <a:t>5/17/2020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2DD222-4967-B442-8593-4F4C77D4D4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92" y="5875492"/>
            <a:ext cx="2506845" cy="76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885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92">
          <p15:clr>
            <a:srgbClr val="FBAE40"/>
          </p15:clr>
        </p15:guide>
        <p15:guide id="2" orient="horz" pos="32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09701"/>
            <a:ext cx="5372100" cy="4457700"/>
          </a:xfrm>
        </p:spPr>
        <p:txBody>
          <a:bodyPr/>
          <a:lstStyle>
            <a:lvl1pPr marL="457200" indent="-457200">
              <a:spcBef>
                <a:spcPts val="600"/>
              </a:spcBef>
              <a:buClr>
                <a:schemeClr val="accent1"/>
              </a:buClr>
              <a:buFont typeface="+mj-lt"/>
              <a:buAutoNum type="arabicPeriod"/>
              <a:defRPr sz="2400"/>
            </a:lvl1pPr>
            <a:lvl2pPr marL="457200" indent="0">
              <a:defRPr sz="2400"/>
            </a:lvl2pPr>
            <a:lvl3pPr marL="685800" indent="-228600">
              <a:defRPr sz="2000"/>
            </a:lvl3pPr>
            <a:lvl4pPr marL="1028700" indent="-228600">
              <a:defRPr sz="1800"/>
            </a:lvl4pPr>
            <a:lvl5pP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4119-93C3-4022-8541-2A0B14D169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1409701"/>
            <a:ext cx="5372100" cy="4457700"/>
          </a:xfrm>
        </p:spPr>
        <p:txBody>
          <a:bodyPr/>
          <a:lstStyle>
            <a:lvl1pPr marL="457200" indent="-457200">
              <a:spcBef>
                <a:spcPts val="600"/>
              </a:spcBef>
              <a:buClr>
                <a:schemeClr val="accent1"/>
              </a:buClr>
              <a:buFont typeface="+mj-lt"/>
              <a:buAutoNum type="arabicPeriod"/>
              <a:defRPr sz="2400"/>
            </a:lvl1pPr>
            <a:lvl2pPr marL="457200" indent="0">
              <a:defRPr sz="2400"/>
            </a:lvl2pPr>
            <a:lvl3pPr marL="685800" indent="-228600">
              <a:defRPr sz="2000"/>
            </a:lvl3pPr>
            <a:lvl4pPr marL="1028700" indent="-228600">
              <a:defRPr sz="1800"/>
            </a:lvl4pPr>
            <a:lvl5pP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48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696">
          <p15:clr>
            <a:srgbClr val="FBAE40"/>
          </p15:clr>
        </p15:guide>
        <p15:guide id="3" pos="398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XL Content Gra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495300"/>
            <a:ext cx="8382001" cy="5372100"/>
          </a:xfrm>
        </p:spPr>
        <p:txBody>
          <a:bodyPr tIns="0"/>
          <a:lstStyle>
            <a:lvl1pPr>
              <a:lnSpc>
                <a:spcPct val="80000"/>
              </a:lnSpc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F4119-93C3-4022-8541-2A0B14D169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4A2922BA-AA7B-49A4-BAC5-FF5A04549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4837" y="6478016"/>
            <a:ext cx="4118435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b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Honeywell Confidential - ©2019 by Honeywell International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97759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5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Conten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495300"/>
            <a:ext cx="5372101" cy="5372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C99F7BE-26E0-43EC-B648-2436C3A3F9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24600" y="0"/>
            <a:ext cx="58674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DEF4119-93C3-4022-8541-2A0B14D1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81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96">
          <p15:clr>
            <a:srgbClr val="FBAE40"/>
          </p15:clr>
        </p15:guide>
        <p15:guide id="2" pos="398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495300"/>
            <a:ext cx="5372101" cy="53721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C99F7BE-26E0-43EC-B648-2436C3A3F9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24600" y="0"/>
            <a:ext cx="58674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F4119-93C3-4022-8541-2A0B14D1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24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96">
          <p15:clr>
            <a:srgbClr val="FBAE40"/>
          </p15:clr>
        </p15:guide>
        <p15:guide id="2" pos="398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4119-93C3-4022-8541-2A0B14D169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0F7696B-AED7-4649-B1BE-83104AF7ADDD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-1" y="5867400"/>
            <a:ext cx="12192000" cy="495299"/>
          </a:xfrm>
          <a:solidFill>
            <a:srgbClr val="DC202E"/>
          </a:solidFill>
        </p:spPr>
        <p:txBody>
          <a:bodyPr lIns="493776" tIns="45720" rIns="493776" bIns="45720" anchor="ctr" anchorCtr="0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3068510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09701"/>
            <a:ext cx="5372100" cy="445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4119-93C3-4022-8541-2A0B14D169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1409701"/>
            <a:ext cx="5372100" cy="445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D0DF29E-4A6C-4505-AA49-6B64388E1397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-1" y="5867400"/>
            <a:ext cx="12192000" cy="495299"/>
          </a:xfrm>
          <a:solidFill>
            <a:schemeClr val="accent1"/>
          </a:solidFill>
        </p:spPr>
        <p:txBody>
          <a:bodyPr lIns="493776" tIns="45720" rIns="493776" bIns="45720" anchor="ctr" anchorCtr="0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457127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696">
          <p15:clr>
            <a:srgbClr val="FBAE40"/>
          </p15:clr>
        </p15:guide>
        <p15:guide id="3" pos="398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09701"/>
            <a:ext cx="5372100" cy="44576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4119-93C3-4022-8541-2A0B14D169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CF9CDEF-0719-484F-8C20-787B9E5CF7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24600" y="1409700"/>
            <a:ext cx="5372100" cy="44577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064076E-2966-4D1B-8F30-6885CA148AF4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-1" y="5867400"/>
            <a:ext cx="12192000" cy="495299"/>
          </a:xfrm>
          <a:solidFill>
            <a:schemeClr val="accent1"/>
          </a:solidFill>
        </p:spPr>
        <p:txBody>
          <a:bodyPr lIns="493776" tIns="45720" rIns="493776" bIns="45720" anchor="ctr" anchorCtr="0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2203743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696">
          <p15:clr>
            <a:srgbClr val="FBAE40"/>
          </p15:clr>
        </p15:guide>
        <p15:guide id="3" pos="398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4119-93C3-4022-8541-2A0B14D169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9F757B-7399-47EF-8C93-6F4A6410845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95300" y="3886200"/>
            <a:ext cx="5372100" cy="19811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9B1BC2-D1BF-4967-9DEB-0E218096605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2327" y="3886200"/>
            <a:ext cx="5372100" cy="19811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B930328-96E9-4581-AB46-BC006A6DBD5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5300" y="1409700"/>
            <a:ext cx="5372100" cy="2247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A25C2411-148E-4C87-B0DD-41761ACB22C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24600" y="1409700"/>
            <a:ext cx="5372100" cy="2247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5B90B35-A8E2-43F4-9EE2-F7A3C794C84F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-1" y="5867400"/>
            <a:ext cx="12192000" cy="495300"/>
          </a:xfrm>
          <a:solidFill>
            <a:schemeClr val="accent1"/>
          </a:solidFill>
        </p:spPr>
        <p:txBody>
          <a:bodyPr lIns="493776" tIns="45720" rIns="493776" bIns="45720" anchor="ctr" anchorCtr="0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13627427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696">
          <p15:clr>
            <a:srgbClr val="FBAE40"/>
          </p15:clr>
        </p15:guide>
        <p15:guide id="3" pos="3984">
          <p15:clr>
            <a:srgbClr val="FBAE40"/>
          </p15:clr>
        </p15:guide>
        <p15:guide id="4" orient="horz" pos="244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09701"/>
            <a:ext cx="3429000" cy="445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4119-93C3-4022-8541-2A0B14D169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81534" y="1409701"/>
            <a:ext cx="3429000" cy="445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0612F8-8A1A-4C2A-A93C-441DEDF8E28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7768" y="1409701"/>
            <a:ext cx="3429000" cy="445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9AC965-3DBE-47AE-81C0-8C23B370263F}"/>
              </a:ext>
            </a:extLst>
          </p:cNvPr>
          <p:cNvCxnSpPr/>
          <p:nvPr/>
        </p:nvCxnSpPr>
        <p:spPr>
          <a:xfrm>
            <a:off x="4152917" y="1410880"/>
            <a:ext cx="0" cy="4462272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5B345D-6ECD-4B25-B741-D306ED291B90}"/>
              </a:ext>
            </a:extLst>
          </p:cNvPr>
          <p:cNvCxnSpPr/>
          <p:nvPr/>
        </p:nvCxnSpPr>
        <p:spPr>
          <a:xfrm>
            <a:off x="8039151" y="1410881"/>
            <a:ext cx="0" cy="4462272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C697456D-818A-4FA7-9322-10ECC2C05752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-1" y="5873154"/>
            <a:ext cx="12192000" cy="489546"/>
          </a:xfrm>
          <a:solidFill>
            <a:schemeClr val="accent1"/>
          </a:solidFill>
        </p:spPr>
        <p:txBody>
          <a:bodyPr lIns="493776" tIns="45720" rIns="493776" bIns="45720" anchor="ctr" anchorCtr="0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20639318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3886200"/>
            <a:ext cx="3429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4119-93C3-4022-8541-2A0B14D169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81534" y="3886200"/>
            <a:ext cx="3429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0612F8-8A1A-4C2A-A93C-441DEDF8E28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7768" y="3886200"/>
            <a:ext cx="3429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DE1C42F-82A3-49D7-9B58-607C4E4D58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5300" y="1409700"/>
            <a:ext cx="3429000" cy="2247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622D68AC-932E-4B0C-90A5-71EE23ACE4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81534" y="1409700"/>
            <a:ext cx="3429000" cy="2247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D1A7CD19-76F6-4CBE-B54D-93302EA79B1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67700" y="1409700"/>
            <a:ext cx="3429000" cy="2247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CAE0181-37B5-43E5-A82A-CDD053C29C6C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-1" y="5867400"/>
            <a:ext cx="12192000" cy="495299"/>
          </a:xfrm>
          <a:solidFill>
            <a:schemeClr val="accent1"/>
          </a:solidFill>
        </p:spPr>
        <p:txBody>
          <a:bodyPr lIns="493776" tIns="45720" rIns="493776" bIns="45720" anchor="ctr" anchorCtr="0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1438467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+ Pic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632D-2F70-4D0E-B737-ACF4A2DDE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1409700"/>
            <a:ext cx="8382000" cy="2019300"/>
          </a:xfrm>
        </p:spPr>
        <p:txBody>
          <a:bodyPr tIns="0" anchor="t"/>
          <a:lstStyle>
            <a:lvl1pPr algn="l">
              <a:lnSpc>
                <a:spcPct val="80000"/>
              </a:lnSpc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C3F44-5413-48F1-ACBF-6BEAE9CA81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5300" y="3848100"/>
            <a:ext cx="5600700" cy="892017"/>
          </a:xfrm>
        </p:spPr>
        <p:txBody>
          <a:bodyPr tIns="0" bIns="182880" anchor="t" anchorCtr="0"/>
          <a:lstStyle>
            <a:lvl1pPr marL="0" indent="0" algn="l">
              <a:spcAft>
                <a:spcPts val="0"/>
              </a:spcAft>
              <a:buNone/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spcAft>
                <a:spcPts val="1200"/>
              </a:spcAft>
              <a:buNone/>
              <a:defRPr sz="1600" b="1" cap="all" baseline="0">
                <a:solidFill>
                  <a:schemeClr val="bg1"/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  <a:p>
            <a:pPr lvl="1"/>
            <a:r>
              <a:rPr lang="en-US" dirty="0"/>
              <a:t>Presenter’s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79F04-7833-4562-B8D1-AC0341D7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498668"/>
            <a:ext cx="2743200" cy="365125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1600" b="1">
                <a:solidFill>
                  <a:schemeClr val="bg1"/>
                </a:solidFill>
                <a:latin typeface="+mn-lt"/>
              </a:defRPr>
            </a:lvl1pPr>
          </a:lstStyle>
          <a:p>
            <a:fld id="{5C8AB43A-B315-4EE3-817B-5D177F257CB8}" type="datetimeFigureOut">
              <a:rPr lang="en-US" smtClean="0"/>
              <a:t>5/17/2020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FB76D8-93AD-4541-9692-E58CBD8509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23" y="5783047"/>
            <a:ext cx="2870025" cy="93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66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92">
          <p15:clr>
            <a:srgbClr val="FBAE40"/>
          </p15:clr>
        </p15:guide>
        <p15:guide id="2" orient="horz" pos="32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09701"/>
            <a:ext cx="2459736" cy="445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4119-93C3-4022-8541-2A0B14D169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409238" y="1409701"/>
            <a:ext cx="2459736" cy="445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0612F8-8A1A-4C2A-A93C-441DEDF8E28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23176" y="1409701"/>
            <a:ext cx="2459736" cy="445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C3999C7-E763-4050-BC0E-E9090F84780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237112" y="1409701"/>
            <a:ext cx="2459736" cy="445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38375F-017C-4D3C-98B0-0B49D2AAE3BA}"/>
              </a:ext>
            </a:extLst>
          </p:cNvPr>
          <p:cNvCxnSpPr/>
          <p:nvPr/>
        </p:nvCxnSpPr>
        <p:spPr>
          <a:xfrm>
            <a:off x="3182137" y="1410880"/>
            <a:ext cx="0" cy="4462272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52EB66-0BC5-4D65-9873-7791F0C2A2E0}"/>
              </a:ext>
            </a:extLst>
          </p:cNvPr>
          <p:cNvCxnSpPr/>
          <p:nvPr/>
        </p:nvCxnSpPr>
        <p:spPr>
          <a:xfrm>
            <a:off x="6096075" y="1410880"/>
            <a:ext cx="0" cy="4462272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A66CFF-0E1D-4769-AC5A-FFCF982704C6}"/>
              </a:ext>
            </a:extLst>
          </p:cNvPr>
          <p:cNvCxnSpPr/>
          <p:nvPr/>
        </p:nvCxnSpPr>
        <p:spPr>
          <a:xfrm>
            <a:off x="9010013" y="1410880"/>
            <a:ext cx="0" cy="4462272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E90AB464-576C-4A33-966B-DD17FE4C4181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-1" y="5867400"/>
            <a:ext cx="12192000" cy="495299"/>
          </a:xfrm>
          <a:solidFill>
            <a:schemeClr val="accent1"/>
          </a:solidFill>
        </p:spPr>
        <p:txBody>
          <a:bodyPr lIns="493776" tIns="45720" rIns="493776" bIns="45720" anchor="ctr" anchorCtr="0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20295150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3657600"/>
            <a:ext cx="2459736" cy="2209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4119-93C3-4022-8541-2A0B14D169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409237" y="3657600"/>
            <a:ext cx="2459736" cy="2209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0612F8-8A1A-4C2A-A93C-441DEDF8E28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23174" y="3657600"/>
            <a:ext cx="2459736" cy="2209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C3999C7-E763-4050-BC0E-E9090F84780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237112" y="3657600"/>
            <a:ext cx="2459736" cy="2209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632F1BF-A417-46F5-A2B0-EE338C9464D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5300" y="1409700"/>
            <a:ext cx="2459038" cy="20193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B664EC32-C8D7-4696-8955-D27860B1160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09935" y="1409700"/>
            <a:ext cx="2459038" cy="20193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7BC96BB2-8963-4074-99F2-2BEB65D70F6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23872" y="1409700"/>
            <a:ext cx="2459038" cy="20193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FAAAD28-DA69-4AAE-9FAD-9F27417572F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37112" y="1409700"/>
            <a:ext cx="2459038" cy="20193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30F8805-7C7A-42C7-AA78-A838FC7ADE60}"/>
              </a:ext>
            </a:extLst>
          </p:cNvPr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-1" y="5867400"/>
            <a:ext cx="12192000" cy="495299"/>
          </a:xfrm>
          <a:solidFill>
            <a:schemeClr val="accent1"/>
          </a:solidFill>
        </p:spPr>
        <p:txBody>
          <a:bodyPr lIns="493776" tIns="45720" rIns="493776" bIns="45720" anchor="ctr" anchorCtr="0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996268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1006"/>
            <a:ext cx="5372100" cy="20208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4119-93C3-4022-8541-2A0B14D169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1411006"/>
            <a:ext cx="5372100" cy="20208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9F757B-7399-47EF-8C93-6F4A6410845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95300" y="3844171"/>
            <a:ext cx="5372100" cy="20208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9B1BC2-D1BF-4967-9DEB-0E218096605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4600" y="3844171"/>
            <a:ext cx="5372100" cy="20208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FA7B3DE-C704-4D6A-9148-C2EE51AB9559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-1" y="5864996"/>
            <a:ext cx="12192000" cy="497704"/>
          </a:xfrm>
          <a:solidFill>
            <a:schemeClr val="accent1"/>
          </a:solidFill>
        </p:spPr>
        <p:txBody>
          <a:bodyPr lIns="493776" tIns="45720" rIns="493776" bIns="45720" anchor="ctr" anchorCtr="0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3391698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696">
          <p15:clr>
            <a:srgbClr val="FBAE40"/>
          </p15:clr>
        </p15:guide>
        <p15:guide id="3" pos="398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teen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5300" y="1412104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4119-93C3-4022-8541-2A0B14D169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24600" y="1412104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9F757B-7399-47EF-8C93-6F4A6410845A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95300" y="5080223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9B1BC2-D1BF-4967-9DEB-0E218096605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322327" y="5080223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FF7EE7B8-7423-490B-A1BE-0DDF87E6EC61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-1" y="5867400"/>
            <a:ext cx="12192000" cy="495299"/>
          </a:xfrm>
          <a:solidFill>
            <a:schemeClr val="accent1"/>
          </a:solidFill>
        </p:spPr>
        <p:txBody>
          <a:bodyPr lIns="493776" tIns="45720" rIns="493776" bIns="45720" anchor="ctr" anchorCtr="0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Key Takeaway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266E99-6D42-417C-A216-84A2B3B715ED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407664" y="1412104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54589B4-7F05-4C7A-A2EE-48FB0A13E0D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9236964" y="1412104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2E9B699-079A-4F7A-A636-380F36093446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407664" y="5080223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401885D-5D62-448F-BC24-63F385C48568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236964" y="5080223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7257D68F-E97D-4F92-A3D3-D1503CB5DE64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495299" y="2634810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7" name="Chart Placeholder 6">
            <a:extLst>
              <a:ext uri="{FF2B5EF4-FFF2-40B4-BE49-F238E27FC236}">
                <a16:creationId xmlns:a16="http://schemas.microsoft.com/office/drawing/2014/main" id="{3B3B5C6B-85C1-4026-8D2C-B5C2CE44A5D5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3409341" y="2634810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8" name="Chart Placeholder 6">
            <a:extLst>
              <a:ext uri="{FF2B5EF4-FFF2-40B4-BE49-F238E27FC236}">
                <a16:creationId xmlns:a16="http://schemas.microsoft.com/office/drawing/2014/main" id="{9950548D-185E-4E8F-ACC1-7147F8753B87}"/>
              </a:ext>
            </a:extLst>
          </p:cNvPr>
          <p:cNvSpPr>
            <a:spLocks noGrp="1"/>
          </p:cNvSpPr>
          <p:nvPr>
            <p:ph type="chart" sz="quarter" idx="23"/>
          </p:nvPr>
        </p:nvSpPr>
        <p:spPr>
          <a:xfrm>
            <a:off x="6323383" y="2634810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9" name="Chart Placeholder 6">
            <a:extLst>
              <a:ext uri="{FF2B5EF4-FFF2-40B4-BE49-F238E27FC236}">
                <a16:creationId xmlns:a16="http://schemas.microsoft.com/office/drawing/2014/main" id="{E621986D-B207-419E-8DB3-B0A4BB23DA35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9237662" y="2634810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Chart Placeholder 6">
            <a:extLst>
              <a:ext uri="{FF2B5EF4-FFF2-40B4-BE49-F238E27FC236}">
                <a16:creationId xmlns:a16="http://schemas.microsoft.com/office/drawing/2014/main" id="{4F23C499-BF0D-4A23-948D-7CF2255178FF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495299" y="3857516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>
            <a:extLst>
              <a:ext uri="{FF2B5EF4-FFF2-40B4-BE49-F238E27FC236}">
                <a16:creationId xmlns:a16="http://schemas.microsoft.com/office/drawing/2014/main" id="{86A17512-7EDD-4F1A-A28C-60AEB3A2B060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3409341" y="3857516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2" name="Chart Placeholder 6">
            <a:extLst>
              <a:ext uri="{FF2B5EF4-FFF2-40B4-BE49-F238E27FC236}">
                <a16:creationId xmlns:a16="http://schemas.microsoft.com/office/drawing/2014/main" id="{565C587C-501C-4648-B14F-7472AC051890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6323383" y="3857516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3" name="Chart Placeholder 6">
            <a:extLst>
              <a:ext uri="{FF2B5EF4-FFF2-40B4-BE49-F238E27FC236}">
                <a16:creationId xmlns:a16="http://schemas.microsoft.com/office/drawing/2014/main" id="{1EA84FC4-84EB-4A41-846C-1EEBF8A54C82}"/>
              </a:ext>
            </a:extLst>
          </p:cNvPr>
          <p:cNvSpPr>
            <a:spLocks noGrp="1"/>
          </p:cNvSpPr>
          <p:nvPr>
            <p:ph type="chart" sz="quarter" idx="28"/>
          </p:nvPr>
        </p:nvSpPr>
        <p:spPr>
          <a:xfrm>
            <a:off x="9237662" y="3857516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60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696">
          <p15:clr>
            <a:srgbClr val="FBAE40"/>
          </p15:clr>
        </p15:guide>
        <p15:guide id="3" pos="398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538A-4A54-4A25-9BD2-E79855D6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7C14D-9EED-4F3B-9141-0F288291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08997-B423-407B-B60D-8D5DFC37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4119-93C3-4022-8541-2A0B14D169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D64B098-3BC3-46B7-9278-55E699AD37C8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-1" y="5867400"/>
            <a:ext cx="12192000" cy="495299"/>
          </a:xfrm>
          <a:solidFill>
            <a:schemeClr val="accent1"/>
          </a:solidFill>
        </p:spPr>
        <p:txBody>
          <a:bodyPr lIns="493776" tIns="45720" rIns="493776" bIns="45720" anchor="ctr" anchorCtr="0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40759462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AAC5D-D7D8-42DB-BA4B-6CDFC5FA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549D9-CB0B-4053-B4B8-18A9A6E3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4119-93C3-4022-8541-2A0B14D169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95A6AF-DA14-4AA2-80B8-C7ACE12804ED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-1" y="5867400"/>
            <a:ext cx="12192000" cy="495299"/>
          </a:xfrm>
          <a:solidFill>
            <a:schemeClr val="accent1"/>
          </a:solidFill>
        </p:spPr>
        <p:txBody>
          <a:bodyPr lIns="493776" tIns="45720" rIns="493776" bIns="45720" anchor="ctr" anchorCtr="0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935264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/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4119-93C3-4022-8541-2A0B14D1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185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/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09701"/>
            <a:ext cx="5372100" cy="445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4119-93C3-4022-8541-2A0B14D169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1409701"/>
            <a:ext cx="5372100" cy="445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218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696">
          <p15:clr>
            <a:srgbClr val="FBAE40"/>
          </p15:clr>
        </p15:guide>
        <p15:guide id="3" pos="398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+ Pic w/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09701"/>
            <a:ext cx="5372100" cy="44576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4119-93C3-4022-8541-2A0B14D169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CF9CDEF-0719-484F-8C20-787B9E5CF7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24600" y="1409700"/>
            <a:ext cx="5372100" cy="44577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19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696">
          <p15:clr>
            <a:srgbClr val="FBAE40"/>
          </p15:clr>
        </p15:guide>
        <p15:guide id="3" pos="398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+ Pics w/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4119-93C3-4022-8541-2A0B14D169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9F757B-7399-47EF-8C93-6F4A6410845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95300" y="3886200"/>
            <a:ext cx="5372100" cy="19811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9B1BC2-D1BF-4967-9DEB-0E218096605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2327" y="3886200"/>
            <a:ext cx="5372100" cy="19811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B930328-96E9-4581-AB46-BC006A6DBD5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5300" y="1409700"/>
            <a:ext cx="5372100" cy="2247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A25C2411-148E-4C87-B0DD-41761ACB22C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24600" y="1409700"/>
            <a:ext cx="5372100" cy="2247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38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696">
          <p15:clr>
            <a:srgbClr val="FBAE40"/>
          </p15:clr>
        </p15:guide>
        <p15:guide id="3" pos="3984">
          <p15:clr>
            <a:srgbClr val="FBAE40"/>
          </p15:clr>
        </p15:guide>
        <p15:guide id="4" orient="horz" pos="244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632D-2F70-4D0E-B737-ACF4A2DDE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1409700"/>
            <a:ext cx="8382000" cy="2019300"/>
          </a:xfrm>
        </p:spPr>
        <p:txBody>
          <a:bodyPr tIns="0" anchor="t"/>
          <a:lstStyle>
            <a:lvl1pPr algn="l">
              <a:lnSpc>
                <a:spcPct val="80000"/>
              </a:lnSpc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C3F44-5413-48F1-ACBF-6BEAE9CA81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5300" y="3848100"/>
            <a:ext cx="5600700" cy="892017"/>
          </a:xfrm>
        </p:spPr>
        <p:txBody>
          <a:bodyPr tIns="0" bIns="182880" anchor="t" anchorCtr="0"/>
          <a:lstStyle>
            <a:lvl1pPr marL="0" indent="0" algn="l">
              <a:spcAft>
                <a:spcPts val="0"/>
              </a:spcAft>
              <a:buNone/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spcAft>
                <a:spcPts val="1200"/>
              </a:spcAft>
              <a:buNone/>
              <a:defRPr sz="1600" b="1" cap="all" baseline="0">
                <a:solidFill>
                  <a:schemeClr val="bg1"/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  <a:p>
            <a:pPr lvl="1"/>
            <a:r>
              <a:rPr lang="en-US" dirty="0"/>
              <a:t>Presenter’s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79F04-7833-4562-B8D1-AC0341D7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498668"/>
            <a:ext cx="2743200" cy="365125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1600" b="1">
                <a:solidFill>
                  <a:schemeClr val="bg1"/>
                </a:solidFill>
                <a:latin typeface="+mn-lt"/>
              </a:defRPr>
            </a:lvl1pPr>
          </a:lstStyle>
          <a:p>
            <a:fld id="{5C8AB43A-B315-4EE3-817B-5D177F257CB8}" type="datetimeFigureOut">
              <a:rPr lang="en-US" smtClean="0"/>
              <a:t>5/17/2020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3EAE32-8241-1942-9689-EA00D7C3CF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99" y="5677851"/>
            <a:ext cx="2864069" cy="9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91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92">
          <p15:clr>
            <a:srgbClr val="FBAE40"/>
          </p15:clr>
        </p15:guide>
        <p15:guide id="2" orient="horz" pos="321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w/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09701"/>
            <a:ext cx="3429000" cy="445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4119-93C3-4022-8541-2A0B14D169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81534" y="1409701"/>
            <a:ext cx="3429000" cy="445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0612F8-8A1A-4C2A-A93C-441DEDF8E28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7768" y="1409701"/>
            <a:ext cx="3429000" cy="445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9AC965-3DBE-47AE-81C0-8C23B370263F}"/>
              </a:ext>
            </a:extLst>
          </p:cNvPr>
          <p:cNvCxnSpPr/>
          <p:nvPr/>
        </p:nvCxnSpPr>
        <p:spPr>
          <a:xfrm>
            <a:off x="4152917" y="1410880"/>
            <a:ext cx="0" cy="4462272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5B345D-6ECD-4B25-B741-D306ED291B90}"/>
              </a:ext>
            </a:extLst>
          </p:cNvPr>
          <p:cNvCxnSpPr/>
          <p:nvPr/>
        </p:nvCxnSpPr>
        <p:spPr>
          <a:xfrm>
            <a:off x="8039151" y="1410881"/>
            <a:ext cx="0" cy="4462272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5848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+ Pics w/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3886200"/>
            <a:ext cx="3429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4119-93C3-4022-8541-2A0B14D169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81534" y="3886200"/>
            <a:ext cx="3429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0612F8-8A1A-4C2A-A93C-441DEDF8E28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7768" y="3886200"/>
            <a:ext cx="3429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DE1C42F-82A3-49D7-9B58-607C4E4D58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5300" y="1409700"/>
            <a:ext cx="3429000" cy="2247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622D68AC-932E-4B0C-90A5-71EE23ACE4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81534" y="1409700"/>
            <a:ext cx="3429000" cy="2247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D1A7CD19-76F6-4CBE-B54D-93302EA79B1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67700" y="1409700"/>
            <a:ext cx="3429000" cy="2247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006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48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w/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09701"/>
            <a:ext cx="2459736" cy="445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4119-93C3-4022-8541-2A0B14D169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409238" y="1409701"/>
            <a:ext cx="2459736" cy="445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0612F8-8A1A-4C2A-A93C-441DEDF8E28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23176" y="1409701"/>
            <a:ext cx="2459736" cy="445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C3999C7-E763-4050-BC0E-E9090F84780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237112" y="1409701"/>
            <a:ext cx="2459736" cy="445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38375F-017C-4D3C-98B0-0B49D2AAE3BA}"/>
              </a:ext>
            </a:extLst>
          </p:cNvPr>
          <p:cNvCxnSpPr/>
          <p:nvPr/>
        </p:nvCxnSpPr>
        <p:spPr>
          <a:xfrm>
            <a:off x="3182137" y="1410880"/>
            <a:ext cx="0" cy="4462272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52EB66-0BC5-4D65-9873-7791F0C2A2E0}"/>
              </a:ext>
            </a:extLst>
          </p:cNvPr>
          <p:cNvCxnSpPr/>
          <p:nvPr/>
        </p:nvCxnSpPr>
        <p:spPr>
          <a:xfrm>
            <a:off x="6096075" y="1410880"/>
            <a:ext cx="0" cy="4462272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A66CFF-0E1D-4769-AC5A-FFCF982704C6}"/>
              </a:ext>
            </a:extLst>
          </p:cNvPr>
          <p:cNvCxnSpPr/>
          <p:nvPr/>
        </p:nvCxnSpPr>
        <p:spPr>
          <a:xfrm>
            <a:off x="9010013" y="1410880"/>
            <a:ext cx="0" cy="4462272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784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+ Pics w/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3657600"/>
            <a:ext cx="2459736" cy="2209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4119-93C3-4022-8541-2A0B14D169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409237" y="3657600"/>
            <a:ext cx="2459736" cy="2209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0612F8-8A1A-4C2A-A93C-441DEDF8E28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23174" y="3657600"/>
            <a:ext cx="2459736" cy="2209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C3999C7-E763-4050-BC0E-E9090F84780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237112" y="3657600"/>
            <a:ext cx="2459736" cy="2209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632F1BF-A417-46F5-A2B0-EE338C9464D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5300" y="1409700"/>
            <a:ext cx="2459038" cy="20193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B664EC32-C8D7-4696-8955-D27860B1160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09935" y="1409700"/>
            <a:ext cx="2459038" cy="20193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7BC96BB2-8963-4074-99F2-2BEB65D70F6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23872" y="1409700"/>
            <a:ext cx="2459038" cy="20193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FAAAD28-DA69-4AAE-9FAD-9F27417572F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37112" y="1409700"/>
            <a:ext cx="2459038" cy="20193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7065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2 w/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1006"/>
            <a:ext cx="5372100" cy="20208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4119-93C3-4022-8541-2A0B14D169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1411006"/>
            <a:ext cx="5372100" cy="20208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9F757B-7399-47EF-8C93-6F4A6410845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95300" y="3844171"/>
            <a:ext cx="5372100" cy="20208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9B1BC2-D1BF-4967-9DEB-0E218096605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4600" y="3844171"/>
            <a:ext cx="5372100" cy="20208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8504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696">
          <p15:clr>
            <a:srgbClr val="FBAE40"/>
          </p15:clr>
        </p15:guide>
        <p15:guide id="3" pos="398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teen Content w/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5300" y="1412104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4119-93C3-4022-8541-2A0B14D169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24600" y="1412104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9F757B-7399-47EF-8C93-6F4A6410845A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95300" y="5080223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9B1BC2-D1BF-4967-9DEB-0E218096605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322327" y="5080223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266E99-6D42-417C-A216-84A2B3B715ED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407664" y="1412104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54589B4-7F05-4C7A-A2EE-48FB0A13E0D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9236964" y="1412104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2E9B699-079A-4F7A-A636-380F36093446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407664" y="5080223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401885D-5D62-448F-BC24-63F385C48568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236964" y="5080223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7257D68F-E97D-4F92-A3D3-D1503CB5DE64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495299" y="2634810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7" name="Chart Placeholder 6">
            <a:extLst>
              <a:ext uri="{FF2B5EF4-FFF2-40B4-BE49-F238E27FC236}">
                <a16:creationId xmlns:a16="http://schemas.microsoft.com/office/drawing/2014/main" id="{3B3B5C6B-85C1-4026-8D2C-B5C2CE44A5D5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3409341" y="2634810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8" name="Chart Placeholder 6">
            <a:extLst>
              <a:ext uri="{FF2B5EF4-FFF2-40B4-BE49-F238E27FC236}">
                <a16:creationId xmlns:a16="http://schemas.microsoft.com/office/drawing/2014/main" id="{9950548D-185E-4E8F-ACC1-7147F8753B87}"/>
              </a:ext>
            </a:extLst>
          </p:cNvPr>
          <p:cNvSpPr>
            <a:spLocks noGrp="1"/>
          </p:cNvSpPr>
          <p:nvPr>
            <p:ph type="chart" sz="quarter" idx="23"/>
          </p:nvPr>
        </p:nvSpPr>
        <p:spPr>
          <a:xfrm>
            <a:off x="6323383" y="2634810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9" name="Chart Placeholder 6">
            <a:extLst>
              <a:ext uri="{FF2B5EF4-FFF2-40B4-BE49-F238E27FC236}">
                <a16:creationId xmlns:a16="http://schemas.microsoft.com/office/drawing/2014/main" id="{E621986D-B207-419E-8DB3-B0A4BB23DA35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9237662" y="2634810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Chart Placeholder 6">
            <a:extLst>
              <a:ext uri="{FF2B5EF4-FFF2-40B4-BE49-F238E27FC236}">
                <a16:creationId xmlns:a16="http://schemas.microsoft.com/office/drawing/2014/main" id="{4F23C499-BF0D-4A23-948D-7CF2255178FF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495299" y="3857516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>
            <a:extLst>
              <a:ext uri="{FF2B5EF4-FFF2-40B4-BE49-F238E27FC236}">
                <a16:creationId xmlns:a16="http://schemas.microsoft.com/office/drawing/2014/main" id="{86A17512-7EDD-4F1A-A28C-60AEB3A2B060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3409341" y="3857516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2" name="Chart Placeholder 6">
            <a:extLst>
              <a:ext uri="{FF2B5EF4-FFF2-40B4-BE49-F238E27FC236}">
                <a16:creationId xmlns:a16="http://schemas.microsoft.com/office/drawing/2014/main" id="{565C587C-501C-4648-B14F-7472AC051890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6323383" y="3857516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3" name="Chart Placeholder 6">
            <a:extLst>
              <a:ext uri="{FF2B5EF4-FFF2-40B4-BE49-F238E27FC236}">
                <a16:creationId xmlns:a16="http://schemas.microsoft.com/office/drawing/2014/main" id="{1EA84FC4-84EB-4A41-846C-1EEBF8A54C82}"/>
              </a:ext>
            </a:extLst>
          </p:cNvPr>
          <p:cNvSpPr>
            <a:spLocks noGrp="1"/>
          </p:cNvSpPr>
          <p:nvPr>
            <p:ph type="chart" sz="quarter" idx="28"/>
          </p:nvPr>
        </p:nvSpPr>
        <p:spPr>
          <a:xfrm>
            <a:off x="9237662" y="3857516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56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696">
          <p15:clr>
            <a:srgbClr val="FBAE40"/>
          </p15:clr>
        </p15:guide>
        <p15:guide id="3" pos="3984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/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538A-4A54-4A25-9BD2-E79855D6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7C14D-9EED-4F3B-9141-0F288291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08997-B423-407B-B60D-8D5DFC37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4119-93C3-4022-8541-2A0B14D1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614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/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AAC5D-D7D8-42DB-BA4B-6CDFC5FA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549D9-CB0B-4053-B4B8-18A9A6E3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4119-93C3-4022-8541-2A0B14D1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175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OF THE TEMPLA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703B52-DBF5-48FD-AB36-B36970177F1B}"/>
              </a:ext>
            </a:extLst>
          </p:cNvPr>
          <p:cNvSpPr txBox="1"/>
          <p:nvPr/>
        </p:nvSpPr>
        <p:spPr>
          <a:xfrm>
            <a:off x="4516170" y="2978965"/>
            <a:ext cx="3159659" cy="9144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+mj-lt"/>
              </a:rPr>
              <a:t>END OF THE TEMPLATE</a:t>
            </a:r>
          </a:p>
        </p:txBody>
      </p:sp>
    </p:spTree>
    <p:extLst>
      <p:ext uri="{BB962C8B-B14F-4D97-AF65-F5344CB8AC3E}">
        <p14:creationId xmlns:p14="http://schemas.microsoft.com/office/powerpoint/2010/main" val="388978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+ 5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7FEED254-594A-4DEF-B14F-BB320B35E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"/>
            <a:ext cx="2395728" cy="3009902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D14B37AE-D376-4803-909C-43B768E77C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50164" y="-2"/>
            <a:ext cx="2395728" cy="3009902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CC3E13D1-E94F-4B4D-83D6-B5F06339C4E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0328" y="-2"/>
            <a:ext cx="2395728" cy="3009902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0A7BAA9-D280-435E-831E-F80E2AAA10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800656" y="-2"/>
            <a:ext cx="2395728" cy="3009902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F8319823-0FB9-4E89-AEE4-CE31D96494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350492" y="-2"/>
            <a:ext cx="2395728" cy="3009902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9632D-2F70-4D0E-B737-ACF4A2DDE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3429001"/>
            <a:ext cx="11201400" cy="952500"/>
          </a:xfrm>
        </p:spPr>
        <p:txBody>
          <a:bodyPr tIns="0" anchor="t"/>
          <a:lstStyle>
            <a:lvl1pPr algn="l">
              <a:lnSpc>
                <a:spcPct val="80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C3F44-5413-48F1-ACBF-6BEAE9CA81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5300" y="4800600"/>
            <a:ext cx="2819400" cy="1066801"/>
          </a:xfrm>
        </p:spPr>
        <p:txBody>
          <a:bodyPr tIns="0" bIns="182880" anchor="t" anchorCtr="0"/>
          <a:lstStyle>
            <a:lvl1pPr marL="0" indent="0" algn="l">
              <a:spcAft>
                <a:spcPts val="0"/>
              </a:spcAft>
              <a:buNone/>
              <a:defRPr sz="1600" b="0" cap="all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spcAft>
                <a:spcPts val="1200"/>
              </a:spcAft>
              <a:buNone/>
              <a:defRPr sz="1600" b="1" cap="all" baseline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  <a:p>
            <a:pPr lvl="1"/>
            <a:r>
              <a:rPr lang="en-US" dirty="0"/>
              <a:t>Presenter’s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79F04-7833-4562-B8D1-AC0341D7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77300" y="4800601"/>
            <a:ext cx="2819400" cy="673625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fld id="{5C8AB43A-B315-4EE3-817B-5D177F257CB8}" type="datetimeFigureOut">
              <a:rPr lang="en-US" smtClean="0"/>
              <a:t>5/17/2020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58BA16-2D29-CF4B-8363-61E5943D4C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92" y="5875492"/>
            <a:ext cx="2506845" cy="76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3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92">
          <p15:clr>
            <a:srgbClr val="FBAE40"/>
          </p15:clr>
        </p15:guide>
        <p15:guide id="2" orient="horz" pos="3024">
          <p15:clr>
            <a:srgbClr val="FBAE40"/>
          </p15:clr>
        </p15:guide>
        <p15:guide id="3" orient="horz" pos="1896">
          <p15:clr>
            <a:srgbClr val="FBAE40"/>
          </p15:clr>
        </p15:guide>
        <p15:guide id="4" orient="horz" pos="27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Gra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D9F8-D2F8-412B-8467-F3A1A6B4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409700"/>
            <a:ext cx="8382000" cy="2438401"/>
          </a:xfrm>
        </p:spPr>
        <p:txBody>
          <a:bodyPr tIns="0" anchor="t"/>
          <a:lstStyle>
            <a:lvl1pPr>
              <a:lnSpc>
                <a:spcPct val="80000"/>
              </a:lnSpc>
              <a:defRPr lang="en-US" sz="4400" b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BA69-0C36-44D3-95D1-C8122369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0" y="3848101"/>
            <a:ext cx="5600700" cy="2019300"/>
          </a:xfrm>
        </p:spPr>
        <p:txBody>
          <a:bodyPr/>
          <a:lstStyle>
            <a:lvl1pPr marL="0" indent="0"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446BA-0FD3-4FFF-B220-7298D3F8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F4119-93C3-4022-8541-2A0B14D169B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238979-1A17-BE4F-BCB5-1530A4D392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94" y="6338825"/>
            <a:ext cx="1335186" cy="43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73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9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D9F8-D2F8-412B-8467-F3A1A6B4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848099"/>
            <a:ext cx="8382000" cy="1257301"/>
          </a:xfrm>
        </p:spPr>
        <p:txBody>
          <a:bodyPr tIns="0" anchor="t"/>
          <a:lstStyle>
            <a:lvl1pPr>
              <a:lnSpc>
                <a:spcPct val="80000"/>
              </a:lnSpc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BA69-0C36-44D3-95D1-C8122369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0" y="5105400"/>
            <a:ext cx="8382000" cy="1257301"/>
          </a:xfrm>
        </p:spPr>
        <p:txBody>
          <a:bodyPr tIns="18288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446BA-0FD3-4FFF-B220-7298D3F8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1DEF4119-93C3-4022-8541-2A0B14D169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AAC5B92-BD5C-40B8-8837-AA1A4971E6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29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93971F-59B0-824F-A0AA-41DAA1DDF9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92" y="6385590"/>
            <a:ext cx="1155475" cy="35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19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16">
          <p15:clr>
            <a:srgbClr val="FBAE40"/>
          </p15:clr>
        </p15:guide>
        <p15:guide id="2" pos="559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+ 5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D9F8-D2F8-412B-8467-F3A1A6B4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848099"/>
            <a:ext cx="8382000" cy="1257301"/>
          </a:xfrm>
        </p:spPr>
        <p:txBody>
          <a:bodyPr tIns="0" anchor="t"/>
          <a:lstStyle>
            <a:lvl1pPr>
              <a:lnSpc>
                <a:spcPct val="80000"/>
              </a:lnSpc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BA69-0C36-44D3-95D1-C8122369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299" y="5105400"/>
            <a:ext cx="8381999" cy="1257301"/>
          </a:xfrm>
        </p:spPr>
        <p:txBody>
          <a:bodyPr tIns="18288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446BA-0FD3-4FFF-B220-7298D3F8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1DEF4119-93C3-4022-8541-2A0B14D169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AAC5B92-BD5C-40B8-8837-AA1A4971E6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"/>
            <a:ext cx="2395728" cy="3429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80D7819A-630E-44DC-929F-9334907748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48189" y="-2"/>
            <a:ext cx="2395728" cy="3429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86C7584E-D951-44B3-B6A7-50BBD18EEA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6378" y="-2"/>
            <a:ext cx="2395728" cy="3429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2B80078C-A569-4E2A-801C-5381A518F1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92756" y="-2"/>
            <a:ext cx="2395728" cy="3429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83DF5146-688C-4FB5-8042-A8DDBF6B622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344567" y="-2"/>
            <a:ext cx="2395728" cy="3429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ABAD5A-E5E7-6449-A088-66FF015A71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92" y="6385590"/>
            <a:ext cx="1155475" cy="35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026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16">
          <p15:clr>
            <a:srgbClr val="FBAE40"/>
          </p15:clr>
        </p15:guide>
        <p15:guide id="2" pos="559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+ Icon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D9F8-D2F8-412B-8467-F3A1A6B4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429001"/>
            <a:ext cx="8382000" cy="1447799"/>
          </a:xfrm>
        </p:spPr>
        <p:txBody>
          <a:bodyPr tIns="0" anchor="t"/>
          <a:lstStyle>
            <a:lvl1pPr>
              <a:lnSpc>
                <a:spcPct val="80000"/>
              </a:lnSpc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BA69-0C36-44D3-95D1-C8122369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0" y="4876800"/>
            <a:ext cx="8382000" cy="1485901"/>
          </a:xfrm>
        </p:spPr>
        <p:txBody>
          <a:bodyPr tIns="18288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446BA-0FD3-4FFF-B220-7298D3F8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F4119-93C3-4022-8541-2A0B14D169B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00F4E9-52B7-B746-A385-8346F7571E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94" y="6338825"/>
            <a:ext cx="1335186" cy="43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42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72">
          <p15:clr>
            <a:srgbClr val="FBAE40"/>
          </p15:clr>
        </p15:guide>
        <p15:guide id="2" pos="55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+ large Ic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D9F8-D2F8-412B-8467-F3A1A6B4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409699"/>
            <a:ext cx="5600700" cy="2019301"/>
          </a:xfrm>
        </p:spPr>
        <p:txBody>
          <a:bodyPr tIns="0" anchor="t"/>
          <a:lstStyle>
            <a:lvl1pPr>
              <a:lnSpc>
                <a:spcPct val="80000"/>
              </a:lnSpc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BA69-0C36-44D3-95D1-C8122369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0" y="3848101"/>
            <a:ext cx="5600700" cy="2019300"/>
          </a:xfrm>
        </p:spPr>
        <p:txBody>
          <a:bodyPr tIns="18288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446BA-0FD3-4FFF-B220-7298D3F8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DEF4119-93C3-4022-8541-2A0B14D169B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CC4E27-E11D-E847-AC4A-62C49C896D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92" y="6385590"/>
            <a:ext cx="1155475" cy="35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47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72">
          <p15:clr>
            <a:srgbClr val="FBAE40"/>
          </p15:clr>
        </p15:guide>
        <p15:guide id="2" pos="559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5431E2-DC1C-4926-9681-B5EB493C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495300"/>
            <a:ext cx="11201401" cy="419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B30FB-4B8F-4B77-AC4C-E2E31B214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299" y="1409700"/>
            <a:ext cx="11201401" cy="44577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C61BD-1A56-4C96-8300-B2F24AEB8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5299" y="6480164"/>
            <a:ext cx="5600702" cy="23761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71868-C853-40C5-8660-D23F908B5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9755" y="6480164"/>
            <a:ext cx="496945" cy="23761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0" b="1">
                <a:solidFill>
                  <a:schemeClr val="accent3"/>
                </a:solidFill>
              </a:defRPr>
            </a:lvl1pPr>
          </a:lstStyle>
          <a:p>
            <a:fld id="{1DEF4119-93C3-4022-8541-2A0B14D169BB}" type="slidenum">
              <a:rPr lang="en-US" smtClean="0"/>
              <a:t>‹#›</a:t>
            </a:fld>
            <a:endParaRPr lang="en-US"/>
          </a:p>
        </p:txBody>
      </p:sp>
      <p:sp>
        <p:nvSpPr>
          <p:cNvPr id="36" name="Rectangle 23">
            <a:extLst>
              <a:ext uri="{FF2B5EF4-FFF2-40B4-BE49-F238E27FC236}">
                <a16:creationId xmlns:a16="http://schemas.microsoft.com/office/drawing/2014/main" id="{D7686E33-694A-4833-A47B-FAB757D25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4837" y="6478016"/>
            <a:ext cx="4118435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b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" dirty="0">
                <a:solidFill>
                  <a:schemeClr val="accent3"/>
                </a:solidFill>
                <a:latin typeface="+mn-lt"/>
                <a:cs typeface="Arial" panose="020B0604020202020204" pitchFamily="34" charset="0"/>
              </a:rPr>
              <a:t>Honeywell Confidential - ©2019 by Honeywell International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7860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Honeywell Sans" panose="02010503040101060203" pitchFamily="50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60375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800"/>
        </a:spcBef>
        <a:spcAft>
          <a:spcPts val="1000"/>
        </a:spcAft>
        <a:buFont typeface="Arial" panose="020B0604020202020204" pitchFamily="34" charset="0"/>
        <a:buNone/>
        <a:defRPr sz="2400" b="1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DE53C"/>
          </p15:clr>
        </p15:guide>
        <p15:guide id="2" pos="3840">
          <p15:clr>
            <a:srgbClr val="9FCC3B"/>
          </p15:clr>
        </p15:guide>
        <p15:guide id="3" orient="horz" pos="312">
          <p15:clr>
            <a:srgbClr val="9FCC3B"/>
          </p15:clr>
        </p15:guide>
        <p15:guide id="4" orient="horz" pos="4008">
          <p15:clr>
            <a:srgbClr val="FDE53C"/>
          </p15:clr>
        </p15:guide>
        <p15:guide id="6" pos="7368">
          <p15:clr>
            <a:srgbClr val="9FCC3B"/>
          </p15:clr>
        </p15:guide>
        <p15:guide id="7" orient="horz" pos="3696">
          <p15:clr>
            <a:srgbClr val="9FCC3B"/>
          </p15:clr>
        </p15:guide>
        <p15:guide id="9" orient="horz" pos="576">
          <p15:clr>
            <a:srgbClr val="9FCC3B"/>
          </p15:clr>
        </p15:guide>
        <p15:guide id="10" orient="horz" pos="888">
          <p15:clr>
            <a:srgbClr val="9FCC3B"/>
          </p15:clr>
        </p15:guide>
        <p15:guide id="11" orient="horz" pos="2304">
          <p15:clr>
            <a:srgbClr val="9FCC3B"/>
          </p15:clr>
        </p15:guide>
        <p15:guide id="12">
          <p15:clr>
            <a:srgbClr val="000000"/>
          </p15:clr>
        </p15:guide>
        <p15:guide id="13" pos="7680">
          <p15:clr>
            <a:srgbClr val="000000"/>
          </p15:clr>
        </p15:guide>
        <p15:guide id="14" orient="horz">
          <p15:clr>
            <a:srgbClr val="000000"/>
          </p15:clr>
        </p15:guide>
        <p15:guide id="15" orient="horz" pos="4320">
          <p15:clr>
            <a:srgbClr val="000000"/>
          </p15:clr>
        </p15:guide>
        <p15:guide id="16" pos="31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DD0B8-B65B-460B-84EF-8196E0D2E8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Plc 301 Intelligrated plc controls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AA6C0-BAB4-43C7-B67E-FCDC34D8DE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Kurt Kimnach</a:t>
            </a:r>
          </a:p>
          <a:p>
            <a:r>
              <a:rPr lang="en-US" dirty="0"/>
              <a:t>Intelligrated tech support</a:t>
            </a:r>
          </a:p>
          <a:p>
            <a:r>
              <a:rPr lang="en-US" dirty="0" err="1"/>
              <a:t>december</a:t>
            </a:r>
            <a:r>
              <a:rPr lang="en-US" dirty="0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3129603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B846-ADA5-4EB1-89C9-16FF9CD0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Plc inputs / Outputs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F6621E-82B1-4496-9592-7D330EF98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071" y="1409701"/>
            <a:ext cx="5533330" cy="151105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3CBA1-9CE7-4200-B2A2-CB1149648F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Dedicated routines for all in/out</a:t>
            </a:r>
          </a:p>
          <a:p>
            <a:endParaRPr lang="en-US" dirty="0"/>
          </a:p>
          <a:p>
            <a:r>
              <a:rPr lang="en-US" dirty="0"/>
              <a:t>‘Raw’ tags are labeled by the Slave device name.</a:t>
            </a:r>
          </a:p>
          <a:p>
            <a:endParaRPr lang="en-US" dirty="0"/>
          </a:p>
          <a:p>
            <a:r>
              <a:rPr lang="en-US" dirty="0"/>
              <a:t>Examples at left: </a:t>
            </a:r>
          </a:p>
          <a:p>
            <a:r>
              <a:rPr lang="en-US" dirty="0"/>
              <a:t>	Digital, Analog, Drive</a:t>
            </a:r>
          </a:p>
          <a:p>
            <a:r>
              <a:rPr lang="en-US" dirty="0"/>
              <a:t>	Note Alias designations</a:t>
            </a:r>
          </a:p>
          <a:p>
            <a:r>
              <a:rPr lang="en-US" dirty="0"/>
              <a:t>Digital I/O have force bits.</a:t>
            </a:r>
          </a:p>
          <a:p>
            <a:r>
              <a:rPr lang="en-US" dirty="0"/>
              <a:t>	Toggle to force vs. RS Force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8D9038-36F4-4711-A2A8-4FF00C03F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52" y="3041513"/>
            <a:ext cx="5533330" cy="895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6EB38A-A5F4-47BA-9314-6A21A11EF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46" y="4156581"/>
            <a:ext cx="5647355" cy="71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9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B846-ADA5-4EB1-89C9-16FF9CD0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Plc 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BBAE9-8395-4EED-A6C9-3D4B53112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back-tracing:</a:t>
            </a:r>
          </a:p>
          <a:p>
            <a:r>
              <a:rPr lang="en-US" dirty="0"/>
              <a:t>Start at the end.</a:t>
            </a:r>
          </a:p>
          <a:p>
            <a:endParaRPr lang="en-US" dirty="0"/>
          </a:p>
          <a:p>
            <a:r>
              <a:rPr lang="en-US" dirty="0"/>
              <a:t>What is not working correctly?</a:t>
            </a:r>
          </a:p>
          <a:p>
            <a:endParaRPr lang="en-US" dirty="0"/>
          </a:p>
          <a:p>
            <a:r>
              <a:rPr lang="en-US" dirty="0"/>
              <a:t>Example: MTR42504 is not running</a:t>
            </a:r>
          </a:p>
          <a:p>
            <a:r>
              <a:rPr lang="en-US" dirty="0"/>
              <a:t>	Look at rung – what is FALSE (not green)?</a:t>
            </a:r>
          </a:p>
          <a:p>
            <a:r>
              <a:rPr lang="en-US" dirty="0"/>
              <a:t>VB42504.RUN_MTR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83F000-F2E3-447E-9521-DF2C958740C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324600" y="1555801"/>
            <a:ext cx="5372100" cy="306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25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B846-ADA5-4EB1-89C9-16FF9CD0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Plc 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BBAE9-8395-4EED-A6C9-3D4B53112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VB42504.RUN_MTR</a:t>
            </a:r>
          </a:p>
          <a:p>
            <a:r>
              <a:rPr lang="en-US" dirty="0"/>
              <a:t>Cross Reference – What is Destructive?</a:t>
            </a:r>
          </a:p>
          <a:p>
            <a:r>
              <a:rPr lang="en-US" dirty="0"/>
              <a:t>(AOIs may be distraction)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83F000-F2E3-447E-9521-DF2C958740C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7394729" y="974818"/>
            <a:ext cx="4301971" cy="24541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4FCDE5-1283-4B90-BFE1-6EE0ABC28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2" y="2212890"/>
            <a:ext cx="3810532" cy="1276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FB3A19-3261-49BD-B49E-D0D095E6C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24" y="4107486"/>
            <a:ext cx="10879068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22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B846-ADA5-4EB1-89C9-16FF9CD0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Plc 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BBAE9-8395-4EED-A6C9-3D4B53112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OTE in this case is highly probable.</a:t>
            </a:r>
          </a:p>
          <a:p>
            <a:r>
              <a:rPr lang="en-US" dirty="0"/>
              <a:t>Once again – what is not Green?</a:t>
            </a:r>
          </a:p>
          <a:p>
            <a:r>
              <a:rPr lang="en-US" dirty="0"/>
              <a:t>IQZFA42506.OK_TO_FEED and</a:t>
            </a:r>
          </a:p>
          <a:p>
            <a:r>
              <a:rPr lang="en-US" dirty="0"/>
              <a:t>IQZFA42506.RUN_MTR</a:t>
            </a:r>
          </a:p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8A3B866-894C-4CFB-A81A-94A66A39175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324602" y="1409701"/>
            <a:ext cx="5229955" cy="952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248AB1-6DC9-4CE8-88B6-17D42FA27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674" y="3638551"/>
            <a:ext cx="9535856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52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B846-ADA5-4EB1-89C9-16FF9CD0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PLC 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BBAE9-8395-4EED-A6C9-3D4B53112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IQZFA42506.OK_TO_FEED and</a:t>
            </a:r>
          </a:p>
          <a:p>
            <a:r>
              <a:rPr lang="en-US" dirty="0"/>
              <a:t>IQZFA42506.RUN_MTR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A33C05-AC50-405C-AA14-42E7F982F95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.RUN_MTR has an OTE – we’ll check that first…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B7FE7C-E8E5-4017-A448-6BCC4AA6A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9" y="4400346"/>
            <a:ext cx="8364117" cy="1467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9D7899-8161-417F-8B3D-5186B8BDD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99" y="3066694"/>
            <a:ext cx="8383170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87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B846-ADA5-4EB1-89C9-16FF9CD0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Plc 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BBAE9-8395-4EED-A6C9-3D4B53112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with the pattern:</a:t>
            </a:r>
          </a:p>
          <a:p>
            <a:r>
              <a:rPr lang="en-US" dirty="0"/>
              <a:t>What is not TRUE(Green)?</a:t>
            </a:r>
          </a:p>
          <a:p>
            <a:r>
              <a:rPr lang="en-US" dirty="0"/>
              <a:t>ZFM_NODE_DATA_LAST_MOD</a:t>
            </a:r>
          </a:p>
          <a:p>
            <a:r>
              <a:rPr lang="en-US" dirty="0"/>
              <a:t>(no data from the ZFM)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48714B-B0DE-43EE-8D8C-A1ECB25CCCB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Since this is emulation, and I know the ZFMs are not there, I’ll fix this</a:t>
            </a:r>
          </a:p>
          <a:p>
            <a:r>
              <a:rPr lang="en-US" dirty="0"/>
              <a:t>and check again…</a:t>
            </a:r>
          </a:p>
          <a:p>
            <a:endParaRPr lang="en-US" dirty="0"/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F4487222-97D7-406A-86BF-8E38D47EF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194" y="3128168"/>
            <a:ext cx="7181427" cy="273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78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B846-ADA5-4EB1-89C9-16FF9CD0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Plc add-on instructions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EB4483-EC66-4052-9C91-068964459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" y="1534790"/>
            <a:ext cx="5372100" cy="4207519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48714B-B0DE-43EE-8D8C-A1ECB25CCCB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Standard code module</a:t>
            </a:r>
          </a:p>
          <a:p>
            <a:r>
              <a:rPr lang="en-US" dirty="0"/>
              <a:t>Requires download to change</a:t>
            </a:r>
          </a:p>
          <a:p>
            <a:r>
              <a:rPr lang="en-US" dirty="0"/>
              <a:t>Faceplate shows most necessary status.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79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B846-ADA5-4EB1-89C9-16FF9CD0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Plc add-on instructions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48714B-B0DE-43EE-8D8C-A1ECB25CCCB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Standard code module</a:t>
            </a:r>
          </a:p>
          <a:p>
            <a:r>
              <a:rPr lang="en-US" dirty="0"/>
              <a:t>Requires download to change</a:t>
            </a:r>
          </a:p>
          <a:p>
            <a:r>
              <a:rPr lang="en-US" dirty="0"/>
              <a:t>Faceplate shows most necessary status.</a:t>
            </a:r>
          </a:p>
          <a:p>
            <a:endParaRPr lang="en-US" dirty="0"/>
          </a:p>
          <a:p>
            <a:r>
              <a:rPr lang="en-US" dirty="0"/>
              <a:t>Next level is Definition</a:t>
            </a:r>
          </a:p>
          <a:p>
            <a:r>
              <a:rPr lang="en-US" dirty="0"/>
              <a:t>Parameters shows relationship of faceplate constants and tags/variables.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68AC6E-0BFB-4F2C-9963-6AA7D346F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29" y="1456309"/>
            <a:ext cx="5930271" cy="371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205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B846-ADA5-4EB1-89C9-16FF9CD0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Plc add-on instructions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48714B-B0DE-43EE-8D8C-A1ECB25CCCB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Logic view shows definition OR live instance data.</a:t>
            </a:r>
          </a:p>
          <a:p>
            <a:endParaRPr lang="en-US" dirty="0"/>
          </a:p>
          <a:p>
            <a:r>
              <a:rPr lang="en-US" dirty="0"/>
              <a:t>Internal / External data relates via definition &amp; Parameters.</a:t>
            </a:r>
          </a:p>
          <a:p>
            <a:endParaRPr lang="en-US" dirty="0"/>
          </a:p>
          <a:p>
            <a:r>
              <a:rPr lang="en-US" dirty="0"/>
              <a:t>Troubleshooting problem:</a:t>
            </a:r>
          </a:p>
          <a:p>
            <a:r>
              <a:rPr lang="en-US" u="sng" dirty="0"/>
              <a:t>All</a:t>
            </a:r>
            <a:r>
              <a:rPr lang="en-US" dirty="0"/>
              <a:t> AOI refs show as destructive.</a:t>
            </a:r>
          </a:p>
          <a:p>
            <a:r>
              <a:rPr lang="en-US" dirty="0"/>
              <a:t>Why?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890BFC-46EF-4AAB-8B18-5468C2FC7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code module</a:t>
            </a:r>
          </a:p>
          <a:p>
            <a:r>
              <a:rPr lang="en-US" dirty="0"/>
              <a:t>Faceplate – Definition - Logic</a:t>
            </a:r>
          </a:p>
          <a:p>
            <a:endParaRPr lang="en-US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38F38A79-37BB-42F2-A13C-B3CC74C1C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1" y="2911876"/>
            <a:ext cx="5691497" cy="295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69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B846-ADA5-4EB1-89C9-16FF9CD0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Plc add-on instructions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48714B-B0DE-43EE-8D8C-A1ECB25CCCB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Checked faceplate – observe HMI_STATUS_CP42[25]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890BFC-46EF-4AAB-8B18-5468C2FC7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/ External data relates via definition &amp; Parameters.</a:t>
            </a:r>
          </a:p>
          <a:p>
            <a:endParaRPr lang="en-US" dirty="0"/>
          </a:p>
          <a:p>
            <a:r>
              <a:rPr lang="en-US" dirty="0"/>
              <a:t>Example – observe STATUS_WORD in the AOI instance.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CD5089-2FAD-412C-A68D-0D808248C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9" y="4244425"/>
            <a:ext cx="6646165" cy="1868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9FF483-409F-4CD8-A6DF-2582BBACE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010" y="4244425"/>
            <a:ext cx="4229690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9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78180-2E63-466B-A200-5C9E601AE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495300"/>
            <a:ext cx="5372101" cy="5372100"/>
          </a:xfrm>
        </p:spPr>
        <p:txBody>
          <a:bodyPr/>
          <a:lstStyle/>
          <a:p>
            <a:r>
              <a:rPr lang="en-US" dirty="0"/>
              <a:t>Plc controls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-plc areas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-Connection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-inputs / outputs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-code structure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7853A33-2709-42CD-BA9E-AFAB6DFF655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1" r="215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3918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B846-ADA5-4EB1-89C9-16FF9CD0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Plc add-on instructions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D2D007C-F090-4CA3-AA77-6C53A39F921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324600" y="1409701"/>
            <a:ext cx="5372100" cy="23158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890BFC-46EF-4AAB-8B18-5468C2FC7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Intelligrated AOIs</a:t>
            </a:r>
          </a:p>
          <a:p>
            <a:endParaRPr lang="en-US" dirty="0"/>
          </a:p>
          <a:p>
            <a:r>
              <a:rPr lang="en-US" dirty="0"/>
              <a:t>General practice:</a:t>
            </a:r>
          </a:p>
          <a:p>
            <a:r>
              <a:rPr lang="en-US" dirty="0"/>
              <a:t>Initialize at beginning</a:t>
            </a:r>
          </a:p>
          <a:p>
            <a:endParaRPr lang="en-US" dirty="0"/>
          </a:p>
          <a:p>
            <a:r>
              <a:rPr lang="en-US" dirty="0"/>
              <a:t>AOIs capture one function per conveyor section – likely more than one exists.</a:t>
            </a:r>
          </a:p>
          <a:p>
            <a:r>
              <a:rPr lang="en-US" dirty="0"/>
              <a:t>	Example: Accumulation Line</a:t>
            </a:r>
          </a:p>
          <a:p>
            <a:r>
              <a:rPr lang="en-US" dirty="0"/>
              <a:t>	After-sort of TTCB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F5A38-BD92-46E4-A326-0C098180D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787" y="3969534"/>
            <a:ext cx="3662779" cy="210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2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B846-ADA5-4EB1-89C9-16FF9CD0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Plc add-on instructions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890BFC-46EF-4AAB-8B18-5468C2FC7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Intelligrated AOIs</a:t>
            </a:r>
          </a:p>
          <a:p>
            <a:r>
              <a:rPr lang="en-US" dirty="0"/>
              <a:t>NEW IN 2020:</a:t>
            </a:r>
          </a:p>
          <a:p>
            <a:r>
              <a:rPr lang="en-US" dirty="0"/>
              <a:t>MDR_LANE_CONFIGURATION</a:t>
            </a:r>
          </a:p>
          <a:p>
            <a:endParaRPr lang="en-US" dirty="0"/>
          </a:p>
          <a:p>
            <a:r>
              <a:rPr lang="en-US" dirty="0"/>
              <a:t>Auto-configures MDR ‘Lanes’.</a:t>
            </a:r>
          </a:p>
          <a:p>
            <a:r>
              <a:rPr lang="en-US" dirty="0"/>
              <a:t>Configured based on rung location:</a:t>
            </a:r>
          </a:p>
          <a:p>
            <a:r>
              <a:rPr lang="en-US" dirty="0"/>
              <a:t>Config AOI relates to Zone AOIs below it in the Routine.</a:t>
            </a:r>
          </a:p>
          <a:p>
            <a:r>
              <a:rPr lang="en-US" dirty="0"/>
              <a:t>Notice order of conveyors at right.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FC6EC1E-3589-4EA6-81DC-792242A85F9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7109383" y="1409700"/>
            <a:ext cx="4156380" cy="487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62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AC1CF-3581-4FF3-867B-91FDAE7A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78695-60BF-465B-8401-0F937164C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09701"/>
            <a:ext cx="11201400" cy="44577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PLC Controls Concepts</a:t>
            </a:r>
          </a:p>
          <a:p>
            <a:r>
              <a:rPr lang="en-US" dirty="0"/>
              <a:t>Be mindful of inter-panel connections – may be networked or hard-wired.</a:t>
            </a:r>
          </a:p>
          <a:p>
            <a:r>
              <a:rPr lang="en-US" dirty="0"/>
              <a:t>On production system, never download unless replacing processor.</a:t>
            </a:r>
          </a:p>
          <a:p>
            <a:r>
              <a:rPr lang="en-US" dirty="0"/>
              <a:t>Use </a:t>
            </a:r>
            <a:r>
              <a:rPr lang="en-US" dirty="0" err="1"/>
              <a:t>ForceOn</a:t>
            </a:r>
            <a:r>
              <a:rPr lang="en-US" dirty="0"/>
              <a:t> and </a:t>
            </a:r>
            <a:r>
              <a:rPr lang="en-US" dirty="0" err="1"/>
              <a:t>ForceOff</a:t>
            </a:r>
            <a:r>
              <a:rPr lang="en-US" dirty="0"/>
              <a:t> bits – toggle to alter I/O.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24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B846-ADA5-4EB1-89C9-16FF9CD0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PLC controls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CCF04-17DE-4C5E-BA76-A9A4B7868F8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63D85-81F7-45C7-9E1D-BDE9E4BF3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PLC controlled areas vs. ICW</a:t>
            </a:r>
          </a:p>
          <a:p>
            <a:r>
              <a:rPr lang="en-US" dirty="0"/>
              <a:t>Controller config</a:t>
            </a:r>
          </a:p>
          <a:p>
            <a:r>
              <a:rPr lang="en-US" dirty="0"/>
              <a:t>Connect to demo PLC</a:t>
            </a:r>
          </a:p>
          <a:p>
            <a:r>
              <a:rPr lang="en-US" dirty="0"/>
              <a:t>Program tags</a:t>
            </a:r>
          </a:p>
          <a:p>
            <a:r>
              <a:rPr lang="en-US" dirty="0"/>
              <a:t>	Local tags</a:t>
            </a:r>
          </a:p>
          <a:p>
            <a:r>
              <a:rPr lang="en-US" dirty="0"/>
              <a:t>	produce consume</a:t>
            </a:r>
          </a:p>
          <a:p>
            <a:endParaRPr lang="en-US" dirty="0"/>
          </a:p>
          <a:p>
            <a:r>
              <a:rPr lang="en-US" dirty="0"/>
              <a:t>Tasks – Routines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AOIs - navigating</a:t>
            </a:r>
          </a:p>
        </p:txBody>
      </p:sp>
    </p:spTree>
    <p:extLst>
      <p:ext uri="{BB962C8B-B14F-4D97-AF65-F5344CB8AC3E}">
        <p14:creationId xmlns:p14="http://schemas.microsoft.com/office/powerpoint/2010/main" val="195496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B846-ADA5-4EB1-89C9-16FF9CD0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Plc controlled areas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42E8A28-6783-4B2F-981D-3F86D801863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095999" y="1328678"/>
            <a:ext cx="2411393" cy="4756946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35F7CA-6389-4EE0-A9E1-B6AD159B9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09701"/>
            <a:ext cx="5372100" cy="4457700"/>
          </a:xfrm>
        </p:spPr>
        <p:txBody>
          <a:bodyPr/>
          <a:lstStyle/>
          <a:p>
            <a:r>
              <a:rPr lang="en-US" dirty="0"/>
              <a:t>Most MHE conveyor in Amazon sites</a:t>
            </a:r>
          </a:p>
          <a:p>
            <a:endParaRPr lang="en-US" dirty="0"/>
          </a:p>
          <a:p>
            <a:r>
              <a:rPr lang="en-US" dirty="0"/>
              <a:t>Multiple control panels per PLC</a:t>
            </a:r>
          </a:p>
          <a:p>
            <a:endParaRPr lang="en-US" dirty="0"/>
          </a:p>
          <a:p>
            <a:r>
              <a:rPr lang="en-US" dirty="0"/>
              <a:t>I/O Configuration: Direct I/O, MDR slaves, </a:t>
            </a:r>
            <a:r>
              <a:rPr lang="en-US" dirty="0" err="1"/>
              <a:t>EthIP</a:t>
            </a:r>
            <a:r>
              <a:rPr lang="en-US" dirty="0"/>
              <a:t> drives, </a:t>
            </a:r>
            <a:r>
              <a:rPr lang="en-US" dirty="0" err="1"/>
              <a:t>ZoneFlex</a:t>
            </a:r>
            <a:r>
              <a:rPr lang="en-US" dirty="0"/>
              <a:t> Managers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55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B846-ADA5-4EB1-89C9-16FF9CD0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Plc controlled areas – E-Stops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557D2B-8B55-4C72-A116-8CC5CAF34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" y="1446388"/>
            <a:ext cx="5745115" cy="234437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1E89F-DBB6-455D-AB96-184B1B58FE1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Emergency Stop circuits:</a:t>
            </a:r>
          </a:p>
          <a:p>
            <a:endParaRPr lang="en-US" dirty="0"/>
          </a:p>
          <a:p>
            <a:r>
              <a:rPr lang="en-US" dirty="0"/>
              <a:t>Multiple stations per zone/relay</a:t>
            </a:r>
          </a:p>
          <a:p>
            <a:endParaRPr lang="en-US" dirty="0"/>
          </a:p>
          <a:p>
            <a:r>
              <a:rPr lang="en-US" dirty="0"/>
              <a:t>Line-of-sight rule</a:t>
            </a:r>
          </a:p>
          <a:p>
            <a:endParaRPr lang="en-US" dirty="0"/>
          </a:p>
          <a:p>
            <a:r>
              <a:rPr lang="en-US" dirty="0"/>
              <a:t>MDR may invoke via software.</a:t>
            </a:r>
          </a:p>
          <a:p>
            <a:endParaRPr lang="en-US" dirty="0"/>
          </a:p>
          <a:p>
            <a:r>
              <a:rPr lang="en-US" dirty="0"/>
              <a:t>Interlocks from other panels – 	!!Orange Wire!!</a:t>
            </a:r>
          </a:p>
        </p:txBody>
      </p:sp>
    </p:spTree>
    <p:extLst>
      <p:ext uri="{BB962C8B-B14F-4D97-AF65-F5344CB8AC3E}">
        <p14:creationId xmlns:p14="http://schemas.microsoft.com/office/powerpoint/2010/main" val="287748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B846-ADA5-4EB1-89C9-16FF9CD0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Plc controlled areas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D40361-F61B-4DA8-9C47-5DEBE4F8375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762061" y="1368519"/>
            <a:ext cx="4934639" cy="221010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40214D-5504-464E-A269-948B1AD44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 E-Stops and STO circuits:</a:t>
            </a:r>
          </a:p>
          <a:p>
            <a:endParaRPr lang="en-US" dirty="0"/>
          </a:p>
          <a:p>
            <a:r>
              <a:rPr lang="en-US" dirty="0"/>
              <a:t>120V relays from panel E-Stop circuits contained in Junction boxes on conveyor to switch 24V STO.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773A16-B6A3-44E3-B8C2-C2862A8F4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704" y="3990207"/>
            <a:ext cx="6969996" cy="162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16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B846-ADA5-4EB1-89C9-16FF9CD0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PLC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BBAE9-8395-4EED-A6C9-3D4B53112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Ethernet – plant networks</a:t>
            </a:r>
          </a:p>
          <a:p>
            <a:r>
              <a:rPr lang="en-US" dirty="0"/>
              <a:t>	Example: LAS1</a:t>
            </a:r>
          </a:p>
          <a:p>
            <a:endParaRPr lang="en-US" dirty="0"/>
          </a:p>
          <a:p>
            <a:r>
              <a:rPr lang="en-US" dirty="0"/>
              <a:t>Plant-Wide Network:</a:t>
            </a:r>
          </a:p>
          <a:p>
            <a:r>
              <a:rPr lang="en-US" dirty="0"/>
              <a:t>	10.19.198.X</a:t>
            </a:r>
          </a:p>
          <a:p>
            <a:r>
              <a:rPr lang="en-US" dirty="0"/>
              <a:t>Local controls devices (CP42):</a:t>
            </a:r>
          </a:p>
          <a:p>
            <a:r>
              <a:rPr lang="en-US" dirty="0"/>
              <a:t>	11.200.1.X</a:t>
            </a:r>
          </a:p>
          <a:p>
            <a:endParaRPr lang="en-US" dirty="0"/>
          </a:p>
          <a:p>
            <a:r>
              <a:rPr lang="en-US" dirty="0"/>
              <a:t>Can add modules to Ethernet config in </a:t>
            </a:r>
            <a:r>
              <a:rPr lang="en-US" dirty="0" err="1"/>
              <a:t>RSLinx</a:t>
            </a:r>
            <a:endParaRPr lang="en-US" dirty="0"/>
          </a:p>
          <a:p>
            <a:r>
              <a:rPr lang="en-US" dirty="0"/>
              <a:t>	</a:t>
            </a:r>
          </a:p>
        </p:txBody>
      </p:sp>
      <p:pic>
        <p:nvPicPr>
          <p:cNvPr id="13" name="Content Placeholder 7">
            <a:extLst>
              <a:ext uri="{FF2B5EF4-FFF2-40B4-BE49-F238E27FC236}">
                <a16:creationId xmlns:a16="http://schemas.microsoft.com/office/drawing/2014/main" id="{BF95BF55-E3DD-405C-95B1-5DF4B12D26D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324602" y="1196512"/>
            <a:ext cx="4210786" cy="20229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DA651B-4F07-4037-AB22-23ADF486F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2" y="3638551"/>
            <a:ext cx="2899297" cy="253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03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B846-ADA5-4EB1-89C9-16FF9CD0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PLC connection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E9CEADB-B494-4D2B-90E2-FE1C21D34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299" y="1409701"/>
            <a:ext cx="5229955" cy="383911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5CDE70-1F12-4968-96DD-856FC54474B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Review connection:</a:t>
            </a:r>
          </a:p>
          <a:p>
            <a:r>
              <a:rPr lang="en-US" dirty="0"/>
              <a:t>Communications – Who Active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Go Online</a:t>
            </a:r>
          </a:p>
          <a:p>
            <a:r>
              <a:rPr lang="en-US" dirty="0"/>
              <a:t>Upload…</a:t>
            </a:r>
          </a:p>
          <a:p>
            <a:r>
              <a:rPr lang="en-US" strike="sngStrike" dirty="0"/>
              <a:t>Download </a:t>
            </a:r>
            <a:r>
              <a:rPr lang="en-US" dirty="0"/>
              <a:t>– </a:t>
            </a:r>
            <a:r>
              <a:rPr lang="en-US" dirty="0">
                <a:solidFill>
                  <a:srgbClr val="FF0000"/>
                </a:solidFill>
              </a:rPr>
              <a:t>NOT IN PRODUCTION!!</a:t>
            </a:r>
          </a:p>
          <a:p>
            <a:endParaRPr lang="en-US" dirty="0"/>
          </a:p>
          <a:p>
            <a:r>
              <a:rPr lang="en-US" dirty="0"/>
              <a:t>Set Project Path</a:t>
            </a:r>
          </a:p>
        </p:txBody>
      </p:sp>
    </p:spTree>
    <p:extLst>
      <p:ext uri="{BB962C8B-B14F-4D97-AF65-F5344CB8AC3E}">
        <p14:creationId xmlns:p14="http://schemas.microsoft.com/office/powerpoint/2010/main" val="1361276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B846-ADA5-4EB1-89C9-16FF9CD0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routine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BBAE9-8395-4EED-A6C9-3D4B53112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– Program – Routine</a:t>
            </a:r>
          </a:p>
          <a:p>
            <a:endParaRPr lang="en-US" dirty="0"/>
          </a:p>
          <a:p>
            <a:r>
              <a:rPr lang="en-US" dirty="0"/>
              <a:t>Main Task usually Continuous</a:t>
            </a:r>
          </a:p>
          <a:p>
            <a:endParaRPr lang="en-US" dirty="0"/>
          </a:p>
          <a:p>
            <a:r>
              <a:rPr lang="en-US" dirty="0"/>
              <a:t>Each Program has Main Routine</a:t>
            </a:r>
          </a:p>
          <a:p>
            <a:endParaRPr lang="en-US" dirty="0"/>
          </a:p>
          <a:p>
            <a:r>
              <a:rPr lang="en-US" dirty="0"/>
              <a:t>Scheduling can be multi-layer</a:t>
            </a:r>
          </a:p>
          <a:p>
            <a:endParaRPr lang="en-US" dirty="0"/>
          </a:p>
          <a:p>
            <a:r>
              <a:rPr lang="en-US" dirty="0"/>
              <a:t>How to tell if routine is active?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669B9B-365B-46C6-BFC6-DCB8F5440EF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095999" y="1409701"/>
            <a:ext cx="1914792" cy="2343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0AAEFC-6647-4EF0-B1C6-5F977D74B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602" y="3207849"/>
            <a:ext cx="3474040" cy="266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33478"/>
      </p:ext>
    </p:extLst>
  </p:cSld>
  <p:clrMapOvr>
    <a:masterClrMapping/>
  </p:clrMapOvr>
</p:sld>
</file>

<file path=ppt/theme/theme1.xml><?xml version="1.0" encoding="utf-8"?>
<a:theme xmlns:a="http://schemas.openxmlformats.org/drawingml/2006/main" name="HON_IGS_PPT">
  <a:themeElements>
    <a:clrScheme name="Honeywell">
      <a:dk1>
        <a:sysClr val="windowText" lastClr="000000"/>
      </a:dk1>
      <a:lt1>
        <a:sysClr val="window" lastClr="FFFFFF"/>
      </a:lt1>
      <a:dk2>
        <a:srgbClr val="404040"/>
      </a:dk2>
      <a:lt2>
        <a:srgbClr val="E0E0E0"/>
      </a:lt2>
      <a:accent1>
        <a:srgbClr val="DC202E"/>
      </a:accent1>
      <a:accent2>
        <a:srgbClr val="404040"/>
      </a:accent2>
      <a:accent3>
        <a:srgbClr val="707070"/>
      </a:accent3>
      <a:accent4>
        <a:srgbClr val="A0A0A0"/>
      </a:accent4>
      <a:accent5>
        <a:srgbClr val="C0C0C0"/>
      </a:accent5>
      <a:accent6>
        <a:srgbClr val="E0E0E0"/>
      </a:accent6>
      <a:hlink>
        <a:srgbClr val="000000"/>
      </a:hlink>
      <a:folHlink>
        <a:srgbClr val="000000"/>
      </a:folHlink>
    </a:clrScheme>
    <a:fontScheme name="Honeywel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ON_IGS_PPT" id="{B049F0E4-D363-40EC-BEC9-BAB102141D9D}" vid="{E5789952-9378-4E3B-A027-98303F55E9F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87C697A71201408AB636A4E354D38C" ma:contentTypeVersion="12" ma:contentTypeDescription="Create a new document." ma:contentTypeScope="" ma:versionID="2cb285d968a76fdeb7e3560925b3c83e">
  <xsd:schema xmlns:xsd="http://www.w3.org/2001/XMLSchema" xmlns:xs="http://www.w3.org/2001/XMLSchema" xmlns:p="http://schemas.microsoft.com/office/2006/metadata/properties" xmlns:ns2="5d435434-4290-4cd6-8686-52743bd7ef10" xmlns:ns3="93ca7369-7c65-4ee0-a2ad-fe31bbed08e9" targetNamespace="http://schemas.microsoft.com/office/2006/metadata/properties" ma:root="true" ma:fieldsID="a8e4fc1143651ff864e03b006ec54506" ns2:_="" ns3:_="">
    <xsd:import namespace="5d435434-4290-4cd6-8686-52743bd7ef10"/>
    <xsd:import namespace="93ca7369-7c65-4ee0-a2ad-fe31bbed08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435434-4290-4cd6-8686-52743bd7ef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ca7369-7c65-4ee0-a2ad-fe31bbed08e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3ca7369-7c65-4ee0-a2ad-fe31bbed08e9">
      <UserInfo>
        <DisplayName>Kalmbach, Nick</DisplayName>
        <AccountId>499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87E812BC-DC49-45B3-930C-2A8932598C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173532-9648-4D39-A75B-57A3D3D63B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435434-4290-4cd6-8686-52743bd7ef10"/>
    <ds:schemaRef ds:uri="93ca7369-7c65-4ee0-a2ad-fe31bbed08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2A7A7D5-8E2A-41BF-A57D-FA41B391A2A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5d435434-4290-4cd6-8686-52743bd7ef10"/>
    <ds:schemaRef ds:uri="http://purl.org/dc/elements/1.1/"/>
    <ds:schemaRef ds:uri="http://schemas.microsoft.com/office/2006/metadata/properties"/>
    <ds:schemaRef ds:uri="http://schemas.microsoft.com/office/infopath/2007/PartnerControls"/>
    <ds:schemaRef ds:uri="93ca7369-7c65-4ee0-a2ad-fe31bbed08e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3214</TotalTime>
  <Words>571</Words>
  <Application>Microsoft Office PowerPoint</Application>
  <PresentationFormat>Widescreen</PresentationFormat>
  <Paragraphs>158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Arial Black</vt:lpstr>
      <vt:lpstr>Honeywell Sans</vt:lpstr>
      <vt:lpstr>HON_IGS_PPT</vt:lpstr>
      <vt:lpstr>Plc 301 Intelligrated plc controls</vt:lpstr>
      <vt:lpstr>Plc controls  -plc areas  -Connection  -inputs / outputs  -code structure   </vt:lpstr>
      <vt:lpstr>PLC controls</vt:lpstr>
      <vt:lpstr>Plc controlled areas</vt:lpstr>
      <vt:lpstr>Plc controlled areas – E-Stops</vt:lpstr>
      <vt:lpstr>Plc controlled areas</vt:lpstr>
      <vt:lpstr>PLC connection</vt:lpstr>
      <vt:lpstr>PLC connection</vt:lpstr>
      <vt:lpstr>Project routine flow</vt:lpstr>
      <vt:lpstr>Plc inputs / Outputs</vt:lpstr>
      <vt:lpstr>Plc troubleshooting</vt:lpstr>
      <vt:lpstr>Plc troubleshooting</vt:lpstr>
      <vt:lpstr>Plc troubleshooting</vt:lpstr>
      <vt:lpstr>PLC troubleshooting</vt:lpstr>
      <vt:lpstr>Plc troubleshooting</vt:lpstr>
      <vt:lpstr>Plc add-on instructions</vt:lpstr>
      <vt:lpstr>Plc add-on instructions</vt:lpstr>
      <vt:lpstr>Plc add-on instructions</vt:lpstr>
      <vt:lpstr>Plc add-on instructions</vt:lpstr>
      <vt:lpstr>Plc add-on instructions</vt:lpstr>
      <vt:lpstr>Plc add-on instructions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CCTR113 PLC PPT</dc:title>
  <dc:creator>Kimnach, Kurt</dc:creator>
  <cp:lastModifiedBy>Kimnach, Kurt</cp:lastModifiedBy>
  <cp:revision>42</cp:revision>
  <dcterms:created xsi:type="dcterms:W3CDTF">2019-08-02T10:40:55Z</dcterms:created>
  <dcterms:modified xsi:type="dcterms:W3CDTF">2020-05-18T06:01:25Z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0x0101008787C697A71201408AB636A4E354D38C</vt:lpwstr>
  </property>
  <property fmtid="{D5CDD505-2E9C-101B-9397-08002B2CF9AE}" pid="3" name="TaxKeyword">
    <vt:lpwstr/>
  </property>
  <property fmtid="{D5CDD505-2E9C-101B-9397-08002B2CF9AE}" pid="4" name="Category">
    <vt:lpwstr>General</vt:lpwstr>
  </property>
  <property fmtid="{D5CDD505-2E9C-101B-9397-08002B2CF9AE}" pid="5" name="Description0">
    <vt:lpwstr>HON IGS PPT</vt:lpwstr>
  </property>
  <property fmtid="{D5CDD505-2E9C-101B-9397-08002B2CF9AE}" pid="6" name="TaxCatchAll">
    <vt:lpwstr/>
  </property>
  <property fmtid="{D5CDD505-2E9C-101B-9397-08002B2CF9AE}" pid="7" name="TaxKeywordTaxHTField">
    <vt:lpwstr/>
  </property>
  <property fmtid="{D5CDD505-2E9C-101B-9397-08002B2CF9AE}" pid="8" name="Status">
    <vt:lpwstr>Current</vt:lpwstr>
  </property>
</Properties>
</file>