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7" r:id="rId3"/>
    <p:sldId id="258" r:id="rId4"/>
    <p:sldId id="259" r:id="rId5"/>
    <p:sldId id="262" r:id="rId6"/>
    <p:sldId id="260" r:id="rId7"/>
    <p:sldId id="263" r:id="rId8"/>
    <p:sldId id="261"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45"/>
  </p:normalViewPr>
  <p:slideViewPr>
    <p:cSldViewPr snapToGrid="0" snapToObjects="1">
      <p:cViewPr varScale="1">
        <p:scale>
          <a:sx n="114" d="100"/>
          <a:sy n="114" d="100"/>
        </p:scale>
        <p:origin x="150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rand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761"/>
            <a:ext cx="9141970" cy="6856477"/>
          </a:xfrm>
          <a:prstGeom prst="rect">
            <a:avLst/>
          </a:prstGeom>
        </p:spPr>
      </p:pic>
      <p:pic>
        <p:nvPicPr>
          <p:cNvPr id="3" name="Picture 2" descr="JR Automation Logo - Revers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27860" y="2662428"/>
            <a:ext cx="5288280" cy="1533144"/>
          </a:xfrm>
          <a:prstGeom prst="rect">
            <a:avLst/>
          </a:prstGeom>
        </p:spPr>
      </p:pic>
    </p:spTree>
    <p:extLst>
      <p:ext uri="{BB962C8B-B14F-4D97-AF65-F5344CB8AC3E}">
        <p14:creationId xmlns:p14="http://schemas.microsoft.com/office/powerpoint/2010/main" val="341537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3042"/>
            <a:ext cx="3886200" cy="545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68775"/>
            <a:ext cx="3886200" cy="4457388"/>
          </a:xfrm>
        </p:spPr>
        <p:txBody>
          <a:bodyPr/>
          <a:lstStyle>
            <a:lvl1pPr>
              <a:defRPr sz="20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123042"/>
            <a:ext cx="3886200" cy="545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0600" y="1668775"/>
            <a:ext cx="3886200" cy="4457388"/>
          </a:xfrm>
        </p:spPr>
        <p:txBody>
          <a:bodyPr/>
          <a:lstStyle>
            <a:lvl1pPr>
              <a:defRPr sz="20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274638"/>
            <a:ext cx="8229600" cy="621474"/>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84905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1143000"/>
            <a:ext cx="3008313" cy="594360"/>
          </a:xfrm>
        </p:spPr>
        <p:txBody>
          <a:bodyPr anchor="b"/>
          <a:lstStyle>
            <a:lvl1pPr algn="l">
              <a:defRPr sz="2000" b="1">
                <a:solidFill>
                  <a:schemeClr val="accent6"/>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911096"/>
            <a:ext cx="3008313" cy="42150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8" name="Straight Connector 7"/>
          <p:cNvCxnSpPr/>
          <p:nvPr userDrawn="1"/>
        </p:nvCxnSpPr>
        <p:spPr>
          <a:xfrm>
            <a:off x="465029" y="970643"/>
            <a:ext cx="460039"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4616" y="6252396"/>
            <a:ext cx="1565224" cy="453780"/>
          </a:xfrm>
          <a:prstGeom prst="rect">
            <a:avLst/>
          </a:prstGeom>
        </p:spPr>
      </p:pic>
      <p:sp>
        <p:nvSpPr>
          <p:cNvPr id="9" name="TextBox 8">
            <a:extLst>
              <a:ext uri="{FF2B5EF4-FFF2-40B4-BE49-F238E27FC236}">
                <a16:creationId xmlns:a16="http://schemas.microsoft.com/office/drawing/2014/main" id="{DB966FBD-A90B-4F4D-B675-1F6A9F0BDCD1}"/>
              </a:ext>
            </a:extLst>
          </p:cNvPr>
          <p:cNvSpPr txBox="1"/>
          <p:nvPr userDrawn="1"/>
        </p:nvSpPr>
        <p:spPr>
          <a:xfrm>
            <a:off x="457200" y="6252396"/>
            <a:ext cx="227366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1F7036-BC2B-4498-9D5B-16A2EB85B175}" type="slidenum">
              <a:rPr lang="en-US" sz="800"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sz="800" dirty="0"/>
              <a:t>         CONFIDENTIAL | All Rights Reserved</a:t>
            </a:r>
            <a:r>
              <a:rPr lang="en-US" dirty="0"/>
              <a:t> </a:t>
            </a:r>
          </a:p>
        </p:txBody>
      </p:sp>
    </p:spTree>
    <p:extLst>
      <p:ext uri="{BB962C8B-B14F-4D97-AF65-F5344CB8AC3E}">
        <p14:creationId xmlns:p14="http://schemas.microsoft.com/office/powerpoint/2010/main" val="28997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39" y="1164"/>
            <a:ext cx="9150223" cy="6864192"/>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4616" y="6252396"/>
            <a:ext cx="1565224" cy="453780"/>
          </a:xfrm>
          <a:prstGeom prst="rect">
            <a:avLst/>
          </a:prstGeom>
        </p:spPr>
      </p:pic>
      <p:sp>
        <p:nvSpPr>
          <p:cNvPr id="9" name="TextBox 8">
            <a:extLst>
              <a:ext uri="{FF2B5EF4-FFF2-40B4-BE49-F238E27FC236}">
                <a16:creationId xmlns:a16="http://schemas.microsoft.com/office/drawing/2014/main" id="{CC753A8D-9AF4-414D-A509-FDEA4B280336}"/>
              </a:ext>
            </a:extLst>
          </p:cNvPr>
          <p:cNvSpPr txBox="1"/>
          <p:nvPr userDrawn="1"/>
        </p:nvSpPr>
        <p:spPr>
          <a:xfrm>
            <a:off x="457200" y="6252396"/>
            <a:ext cx="227366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1F7036-BC2B-4498-9D5B-16A2EB85B175}" type="slidenum">
              <a:rPr lang="en-US" sz="800"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sz="800" dirty="0"/>
              <a:t>         CONFIDENTIAL | All Rights Reserved</a:t>
            </a:r>
            <a:r>
              <a:rPr lang="en-US" dirty="0"/>
              <a:t> </a:t>
            </a:r>
          </a:p>
        </p:txBody>
      </p:sp>
    </p:spTree>
    <p:extLst>
      <p:ext uri="{BB962C8B-B14F-4D97-AF65-F5344CB8AC3E}">
        <p14:creationId xmlns:p14="http://schemas.microsoft.com/office/powerpoint/2010/main" val="207533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123042"/>
            <a:ext cx="8229600" cy="500312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p:nvPr>
        </p:nvSpPr>
        <p:spPr>
          <a:xfrm>
            <a:off x="457200" y="274638"/>
            <a:ext cx="8229600" cy="621474"/>
          </a:xfrm>
          <a:prstGeom prst="rect">
            <a:avLst/>
          </a:prstGeom>
        </p:spPr>
        <p:txBody>
          <a:bodyPr vert="horz" lIns="0" tIns="0" rIns="0" bIns="0"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932721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F26131-5F48-440B-B820-8743F412CA44}"/>
              </a:ext>
            </a:extLst>
          </p:cNvPr>
          <p:cNvPicPr>
            <a:picLocks noChangeAspect="1"/>
          </p:cNvPicPr>
          <p:nvPr userDrawn="1"/>
        </p:nvPicPr>
        <p:blipFill>
          <a:blip r:embed="rId2"/>
          <a:stretch>
            <a:fillRect/>
          </a:stretch>
        </p:blipFill>
        <p:spPr>
          <a:xfrm>
            <a:off x="0" y="0"/>
            <a:ext cx="9144000" cy="6858000"/>
          </a:xfrm>
          <a:prstGeom prst="rect">
            <a:avLst/>
          </a:prstGeom>
        </p:spPr>
      </p:pic>
      <p:pic>
        <p:nvPicPr>
          <p:cNvPr id="5" name="Picture 4">
            <a:extLst>
              <a:ext uri="{FF2B5EF4-FFF2-40B4-BE49-F238E27FC236}">
                <a16:creationId xmlns:a16="http://schemas.microsoft.com/office/drawing/2014/main" id="{BFE19318-2700-4A88-997B-59F6724E21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4616" y="6252396"/>
            <a:ext cx="1565224" cy="453780"/>
          </a:xfrm>
          <a:prstGeom prst="rect">
            <a:avLst/>
          </a:prstGeom>
        </p:spPr>
      </p:pic>
      <p:sp>
        <p:nvSpPr>
          <p:cNvPr id="3" name="Text Placeholder 2"/>
          <p:cNvSpPr>
            <a:spLocks noGrp="1"/>
          </p:cNvSpPr>
          <p:nvPr>
            <p:ph idx="1"/>
          </p:nvPr>
        </p:nvSpPr>
        <p:spPr>
          <a:xfrm>
            <a:off x="457200" y="1123042"/>
            <a:ext cx="8229600" cy="500312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p:nvPr>
        </p:nvSpPr>
        <p:spPr>
          <a:xfrm>
            <a:off x="457200" y="274638"/>
            <a:ext cx="8229600" cy="621474"/>
          </a:xfrm>
          <a:prstGeom prst="rect">
            <a:avLst/>
          </a:prstGeom>
        </p:spPr>
        <p:txBody>
          <a:bodyPr vert="horz" lIns="0" tIns="0" rIns="0" bIns="0" rtlCol="0" anchor="b" anchorCtr="0">
            <a:normAutofit/>
          </a:bodyPr>
          <a:lstStyle/>
          <a:p>
            <a:r>
              <a:rPr lang="en-US"/>
              <a:t>Click to edit Master title style</a:t>
            </a:r>
            <a:endParaRPr lang="en-US" dirty="0"/>
          </a:p>
        </p:txBody>
      </p:sp>
      <p:sp>
        <p:nvSpPr>
          <p:cNvPr id="8" name="TextBox 7">
            <a:extLst>
              <a:ext uri="{FF2B5EF4-FFF2-40B4-BE49-F238E27FC236}">
                <a16:creationId xmlns:a16="http://schemas.microsoft.com/office/drawing/2014/main" id="{1315FD14-0BBA-4DAD-8B89-683BC2DE3A72}"/>
              </a:ext>
            </a:extLst>
          </p:cNvPr>
          <p:cNvSpPr txBox="1"/>
          <p:nvPr userDrawn="1"/>
        </p:nvSpPr>
        <p:spPr>
          <a:xfrm>
            <a:off x="457200" y="6252396"/>
            <a:ext cx="227366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1F7036-BC2B-4498-9D5B-16A2EB85B175}" type="slidenum">
              <a:rPr lang="en-US" sz="800"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sz="800" dirty="0"/>
              <a:t>         CONFIDENTIAL | All Rights Reserved</a:t>
            </a:r>
            <a:r>
              <a:rPr lang="en-US" dirty="0"/>
              <a:t> </a:t>
            </a:r>
          </a:p>
        </p:txBody>
      </p:sp>
      <p:cxnSp>
        <p:nvCxnSpPr>
          <p:cNvPr id="9" name="Straight Connector 8">
            <a:extLst>
              <a:ext uri="{FF2B5EF4-FFF2-40B4-BE49-F238E27FC236}">
                <a16:creationId xmlns:a16="http://schemas.microsoft.com/office/drawing/2014/main" id="{71DD8952-A464-41A8-868F-8D16398DE512}"/>
              </a:ext>
            </a:extLst>
          </p:cNvPr>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380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ub Content">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stretch>
            <a:fillRect/>
          </a:stretch>
        </p:blipFill>
        <p:spPr>
          <a:xfrm>
            <a:off x="0" y="0"/>
            <a:ext cx="9144000" cy="6858000"/>
          </a:xfrm>
          <a:prstGeom prst="rect">
            <a:avLst/>
          </a:prstGeom>
        </p:spPr>
      </p:pic>
      <p:cxnSp>
        <p:nvCxnSpPr>
          <p:cNvPr id="13" name="Straight Connector 12"/>
          <p:cNvCxnSpPr/>
          <p:nvPr userDrawn="1"/>
        </p:nvCxnSpPr>
        <p:spPr>
          <a:xfrm>
            <a:off x="465029" y="970643"/>
            <a:ext cx="460039"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idx="1"/>
          </p:nvPr>
        </p:nvSpPr>
        <p:spPr>
          <a:xfrm>
            <a:off x="457200" y="1143635"/>
            <a:ext cx="3886200" cy="465709"/>
          </a:xfrm>
        </p:spPr>
        <p:txBody>
          <a:bodyPr lIns="0" tIns="0" rIns="0" bIns="0" anchor="t" anchorCtr="0">
            <a:normAutofit/>
          </a:bodyPr>
          <a:lstStyle>
            <a:lvl1pPr marL="0" indent="0">
              <a:buNone/>
              <a:defRPr sz="2000" b="1" i="0">
                <a:solidFill>
                  <a:schemeClr val="accent6"/>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4800600" y="1143635"/>
            <a:ext cx="3886200" cy="465709"/>
          </a:xfrm>
        </p:spPr>
        <p:txBody>
          <a:bodyPr lIns="0" tIns="0" rIns="0" bIns="0" anchor="t" anchorCtr="0">
            <a:normAutofit/>
          </a:bodyPr>
          <a:lstStyle>
            <a:lvl1pPr marL="0" indent="0">
              <a:buNone/>
              <a:defRPr sz="2000" b="1" i="0">
                <a:solidFill>
                  <a:schemeClr val="accent6"/>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0"/>
              </a:spcAft>
              <a:buClrTx/>
              <a:buSzPct val="80000"/>
              <a:buFontTx/>
              <a:buNone/>
              <a:tabLst/>
              <a:defRPr/>
            </a:pPr>
            <a:r>
              <a:rPr lang="en-US"/>
              <a:t>Edit Master text styles</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4616" y="6252396"/>
            <a:ext cx="1565224" cy="453780"/>
          </a:xfrm>
          <a:prstGeom prst="rect">
            <a:avLst/>
          </a:prstGeom>
        </p:spPr>
      </p:pic>
      <p:sp>
        <p:nvSpPr>
          <p:cNvPr id="19" name="Content Placeholder 3"/>
          <p:cNvSpPr>
            <a:spLocks noGrp="1"/>
          </p:cNvSpPr>
          <p:nvPr>
            <p:ph sz="half" idx="2"/>
          </p:nvPr>
        </p:nvSpPr>
        <p:spPr>
          <a:xfrm>
            <a:off x="457200" y="1609344"/>
            <a:ext cx="3886200" cy="4516819"/>
          </a:xfrm>
        </p:spPr>
        <p:txBody>
          <a:bodyPr/>
          <a:lstStyle>
            <a:lvl1pPr>
              <a:defRPr sz="20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p:cNvSpPr>
            <a:spLocks noGrp="1"/>
          </p:cNvSpPr>
          <p:nvPr>
            <p:ph sz="quarter" idx="4"/>
          </p:nvPr>
        </p:nvSpPr>
        <p:spPr>
          <a:xfrm>
            <a:off x="4800600" y="1609344"/>
            <a:ext cx="3886200" cy="4516819"/>
          </a:xfrm>
        </p:spPr>
        <p:txBody>
          <a:bodyPr/>
          <a:lstStyle>
            <a:lvl1pPr>
              <a:defRPr sz="20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a:extLst>
              <a:ext uri="{FF2B5EF4-FFF2-40B4-BE49-F238E27FC236}">
                <a16:creationId xmlns:a16="http://schemas.microsoft.com/office/drawing/2014/main" id="{33BA83C6-F4E5-4516-B0E7-D80754D4BA6B}"/>
              </a:ext>
            </a:extLst>
          </p:cNvPr>
          <p:cNvSpPr txBox="1"/>
          <p:nvPr userDrawn="1"/>
        </p:nvSpPr>
        <p:spPr>
          <a:xfrm>
            <a:off x="457200" y="6252396"/>
            <a:ext cx="227366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1F7036-BC2B-4498-9D5B-16A2EB85B175}" type="slidenum">
              <a:rPr lang="en-US" sz="800"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sz="800" dirty="0"/>
              <a:t>         CONFIDENTIAL | All Rights Reserved</a:t>
            </a:r>
            <a:r>
              <a:rPr lang="en-US" dirty="0"/>
              <a:t> </a:t>
            </a:r>
          </a:p>
        </p:txBody>
      </p:sp>
    </p:spTree>
    <p:extLst>
      <p:ext uri="{BB962C8B-B14F-4D97-AF65-F5344CB8AC3E}">
        <p14:creationId xmlns:p14="http://schemas.microsoft.com/office/powerpoint/2010/main" val="2048532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stretch>
            <a:fillRect/>
          </a:stretch>
        </p:blipFill>
        <p:spPr>
          <a:xfrm>
            <a:off x="-7239" y="1164"/>
            <a:ext cx="9150223" cy="6864192"/>
          </a:xfrm>
          <a:prstGeom prst="rect">
            <a:avLst/>
          </a:prstGeom>
        </p:spPr>
      </p:pic>
      <p:sp>
        <p:nvSpPr>
          <p:cNvPr id="8" name="Picture Placeholder 7"/>
          <p:cNvSpPr>
            <a:spLocks noGrp="1"/>
          </p:cNvSpPr>
          <p:nvPr>
            <p:ph type="pic" sz="quarter" idx="10"/>
          </p:nvPr>
        </p:nvSpPr>
        <p:spPr>
          <a:xfrm>
            <a:off x="465029" y="1450256"/>
            <a:ext cx="2507382" cy="2507382"/>
          </a:xfrm>
        </p:spPr>
        <p:txBody>
          <a:bodyPr/>
          <a:lstStyle/>
          <a:p>
            <a:r>
              <a:rPr lang="en-US"/>
              <a:t>Click icon to add picture</a:t>
            </a:r>
            <a:endParaRPr lang="en-US" dirty="0"/>
          </a:p>
        </p:txBody>
      </p:sp>
      <p:sp>
        <p:nvSpPr>
          <p:cNvPr id="9" name="Picture Placeholder 7"/>
          <p:cNvSpPr>
            <a:spLocks noGrp="1"/>
          </p:cNvSpPr>
          <p:nvPr>
            <p:ph type="pic" sz="quarter" idx="11"/>
          </p:nvPr>
        </p:nvSpPr>
        <p:spPr>
          <a:xfrm>
            <a:off x="6172292" y="1450256"/>
            <a:ext cx="2507382" cy="2507382"/>
          </a:xfrm>
        </p:spPr>
        <p:txBody>
          <a:bodyPr/>
          <a:lstStyle/>
          <a:p>
            <a:r>
              <a:rPr lang="en-US"/>
              <a:t>Click icon to add picture</a:t>
            </a:r>
            <a:endParaRPr lang="en-US" dirty="0"/>
          </a:p>
        </p:txBody>
      </p:sp>
      <p:sp>
        <p:nvSpPr>
          <p:cNvPr id="10" name="Picture Placeholder 7"/>
          <p:cNvSpPr>
            <a:spLocks noGrp="1"/>
          </p:cNvSpPr>
          <p:nvPr>
            <p:ph type="pic" sz="quarter" idx="12"/>
          </p:nvPr>
        </p:nvSpPr>
        <p:spPr>
          <a:xfrm>
            <a:off x="3318660" y="1450256"/>
            <a:ext cx="2507382" cy="2507382"/>
          </a:xfrm>
        </p:spPr>
        <p:txBody>
          <a:bodyPr/>
          <a:lstStyle/>
          <a:p>
            <a:r>
              <a:rPr lang="en-US"/>
              <a:t>Click icon to add picture</a:t>
            </a:r>
          </a:p>
        </p:txBody>
      </p:sp>
      <p:sp>
        <p:nvSpPr>
          <p:cNvPr id="12" name="Text Placeholder 3"/>
          <p:cNvSpPr>
            <a:spLocks noGrp="1"/>
          </p:cNvSpPr>
          <p:nvPr>
            <p:ph type="body" sz="half" idx="2"/>
          </p:nvPr>
        </p:nvSpPr>
        <p:spPr>
          <a:xfrm>
            <a:off x="465029" y="4736618"/>
            <a:ext cx="2507382" cy="1285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3"/>
          <p:cNvSpPr>
            <a:spLocks noGrp="1"/>
          </p:cNvSpPr>
          <p:nvPr>
            <p:ph type="body" sz="half" idx="13"/>
          </p:nvPr>
        </p:nvSpPr>
        <p:spPr>
          <a:xfrm>
            <a:off x="3318660" y="4736618"/>
            <a:ext cx="2507382" cy="1285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14"/>
          </p:nvPr>
        </p:nvSpPr>
        <p:spPr>
          <a:xfrm>
            <a:off x="6190580" y="4736618"/>
            <a:ext cx="2489094" cy="1285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userDrawn="1"/>
        </p:nvCxnSpPr>
        <p:spPr>
          <a:xfrm>
            <a:off x="465029" y="970643"/>
            <a:ext cx="460039"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 Placeholder 2"/>
          <p:cNvSpPr>
            <a:spLocks noGrp="1"/>
          </p:cNvSpPr>
          <p:nvPr>
            <p:ph type="body" idx="1"/>
          </p:nvPr>
        </p:nvSpPr>
        <p:spPr>
          <a:xfrm>
            <a:off x="3318660" y="4425696"/>
            <a:ext cx="2507382" cy="310922"/>
          </a:xfrm>
        </p:spPr>
        <p:txBody>
          <a:bodyPr lIns="0" tIns="0" rIns="0" bIns="0" anchor="t" anchorCtr="0">
            <a:normAutofit/>
          </a:bodyPr>
          <a:lstStyle>
            <a:lvl1pPr marL="0" indent="0">
              <a:buNone/>
              <a:defRPr sz="1800" b="1" i="0">
                <a:solidFill>
                  <a:schemeClr val="accent6"/>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2"/>
          <p:cNvSpPr>
            <a:spLocks noGrp="1"/>
          </p:cNvSpPr>
          <p:nvPr>
            <p:ph type="body" idx="15"/>
          </p:nvPr>
        </p:nvSpPr>
        <p:spPr>
          <a:xfrm>
            <a:off x="6190580" y="4425696"/>
            <a:ext cx="2489094" cy="310922"/>
          </a:xfrm>
        </p:spPr>
        <p:txBody>
          <a:bodyPr lIns="0" tIns="0" rIns="0" bIns="0" anchor="t" anchorCtr="0">
            <a:normAutofit/>
          </a:bodyPr>
          <a:lstStyle>
            <a:lvl1pPr marL="0" indent="0">
              <a:buNone/>
              <a:defRPr sz="1800" b="1" i="0">
                <a:solidFill>
                  <a:schemeClr val="accent6"/>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2"/>
          <p:cNvSpPr>
            <a:spLocks noGrp="1"/>
          </p:cNvSpPr>
          <p:nvPr>
            <p:ph type="body" idx="16"/>
          </p:nvPr>
        </p:nvSpPr>
        <p:spPr>
          <a:xfrm>
            <a:off x="465027" y="4425696"/>
            <a:ext cx="2507383" cy="310922"/>
          </a:xfrm>
        </p:spPr>
        <p:txBody>
          <a:bodyPr lIns="0" tIns="0" rIns="0" bIns="0" anchor="t" anchorCtr="0">
            <a:normAutofit/>
          </a:bodyPr>
          <a:lstStyle>
            <a:lvl1pPr marL="0" indent="0">
              <a:buNone/>
              <a:defRPr sz="1800" b="1" i="0">
                <a:solidFill>
                  <a:schemeClr val="accent6"/>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TextBox 12">
            <a:extLst>
              <a:ext uri="{FF2B5EF4-FFF2-40B4-BE49-F238E27FC236}">
                <a16:creationId xmlns:a16="http://schemas.microsoft.com/office/drawing/2014/main" id="{7DB8B4B3-A28A-4849-A2EF-D2FD8D70F13F}"/>
              </a:ext>
            </a:extLst>
          </p:cNvPr>
          <p:cNvSpPr txBox="1"/>
          <p:nvPr userDrawn="1"/>
        </p:nvSpPr>
        <p:spPr>
          <a:xfrm>
            <a:off x="457200" y="6252396"/>
            <a:ext cx="227366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1F7036-BC2B-4498-9D5B-16A2EB85B175}" type="slidenum">
              <a:rPr lang="en-US" sz="800"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sz="800" dirty="0"/>
              <a:t>         CONFIDENTIAL | All Rights Reserved</a:t>
            </a:r>
            <a:r>
              <a:rPr lang="en-US" dirty="0"/>
              <a:t> </a:t>
            </a: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4616" y="6252396"/>
            <a:ext cx="1565224" cy="453780"/>
          </a:xfrm>
          <a:prstGeom prst="rect">
            <a:avLst/>
          </a:prstGeom>
        </p:spPr>
      </p:pic>
    </p:spTree>
    <p:extLst>
      <p:ext uri="{BB962C8B-B14F-4D97-AF65-F5344CB8AC3E}">
        <p14:creationId xmlns:p14="http://schemas.microsoft.com/office/powerpoint/2010/main" val="251740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 Weldin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3759"/>
            <a:ext cx="9144000" cy="6854342"/>
          </a:xfrm>
          <a:prstGeom prst="rect">
            <a:avLst/>
          </a:prstGeom>
        </p:spPr>
      </p:pic>
      <p:sp>
        <p:nvSpPr>
          <p:cNvPr id="12"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13"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14" name="Straight Connector 13"/>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ext uri="{BB962C8B-B14F-4D97-AF65-F5344CB8AC3E}">
        <p14:creationId xmlns:p14="http://schemas.microsoft.com/office/powerpoint/2010/main" val="237226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3759"/>
            <a:ext cx="9144000" cy="6854342"/>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ext uri="{BB962C8B-B14F-4D97-AF65-F5344CB8AC3E}">
        <p14:creationId xmlns:p14="http://schemas.microsoft.com/office/powerpoint/2010/main" val="90795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 Aerospac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3657"/>
            <a:ext cx="9144000" cy="6854342"/>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4 - Battery/Energ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 y="3658"/>
            <a:ext cx="9143998" cy="6854340"/>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5 - Electronics/Consumer Goods">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 y="3658"/>
            <a:ext cx="9143998" cy="6854340"/>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6 - Electronics/Consumer Goods">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 y="3658"/>
            <a:ext cx="9143997" cy="6854340"/>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7 - Life Sciences (Pharma/Me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 y="3657"/>
            <a:ext cx="9143997" cy="6854340"/>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8 - Construction">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 y="3658"/>
            <a:ext cx="9143996" cy="6854339"/>
          </a:xfrm>
          <a:prstGeom prst="rect">
            <a:avLst/>
          </a:prstGeom>
        </p:spPr>
      </p:pic>
      <p:sp>
        <p:nvSpPr>
          <p:cNvPr id="3" name="Text Placeholder 2"/>
          <p:cNvSpPr>
            <a:spLocks noGrp="1"/>
          </p:cNvSpPr>
          <p:nvPr>
            <p:ph type="body" idx="1" hasCustomPrompt="1"/>
          </p:nvPr>
        </p:nvSpPr>
        <p:spPr>
          <a:xfrm>
            <a:off x="465029" y="498929"/>
            <a:ext cx="4115825" cy="326571"/>
          </a:xfrm>
        </p:spPr>
        <p:txBody>
          <a:bodyPr anchor="b">
            <a:normAutofit/>
          </a:bodyPr>
          <a:lstStyle>
            <a:lvl1pPr marL="0" indent="0">
              <a:buNone/>
              <a:defRPr sz="1600" i="1">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Date</a:t>
            </a:r>
          </a:p>
        </p:txBody>
      </p:sp>
      <p:sp>
        <p:nvSpPr>
          <p:cNvPr id="2" name="Title 1"/>
          <p:cNvSpPr>
            <a:spLocks noGrp="1"/>
          </p:cNvSpPr>
          <p:nvPr>
            <p:ph type="title" hasCustomPrompt="1"/>
          </p:nvPr>
        </p:nvSpPr>
        <p:spPr>
          <a:xfrm>
            <a:off x="465029" y="1123042"/>
            <a:ext cx="4115825" cy="5190672"/>
          </a:xfrm>
        </p:spPr>
        <p:txBody>
          <a:bodyPr anchor="t"/>
          <a:lstStyle>
            <a:lvl1pPr algn="l">
              <a:defRPr sz="4000" b="1" cap="all" baseline="0">
                <a:solidFill>
                  <a:schemeClr val="accent1"/>
                </a:solidFill>
              </a:defRPr>
            </a:lvl1pPr>
          </a:lstStyle>
          <a:p>
            <a:r>
              <a:rPr lang="en-US" dirty="0"/>
              <a:t>[Presentation Title]</a:t>
            </a:r>
          </a:p>
        </p:txBody>
      </p:sp>
      <p:cxnSp>
        <p:nvCxnSpPr>
          <p:cNvPr id="7" name="Straight Connector 6"/>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534" y="5918642"/>
            <a:ext cx="1675610" cy="485782"/>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21474"/>
          </a:xfrm>
          <a:prstGeom prst="rect">
            <a:avLst/>
          </a:prstGeom>
        </p:spPr>
        <p:txBody>
          <a:bodyPr vert="horz" lIns="0" tIns="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3042"/>
            <a:ext cx="8229600" cy="500312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465029" y="970643"/>
            <a:ext cx="4600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14616" y="6252396"/>
            <a:ext cx="1565224" cy="453780"/>
          </a:xfrm>
          <a:prstGeom prst="rect">
            <a:avLst/>
          </a:prstGeom>
        </p:spPr>
      </p:pic>
      <p:sp>
        <p:nvSpPr>
          <p:cNvPr id="6" name="TextBox 5">
            <a:extLst>
              <a:ext uri="{FF2B5EF4-FFF2-40B4-BE49-F238E27FC236}">
                <a16:creationId xmlns:a16="http://schemas.microsoft.com/office/drawing/2014/main" id="{2DC80E3D-90D5-4F09-9096-CC102C6379D7}"/>
              </a:ext>
            </a:extLst>
          </p:cNvPr>
          <p:cNvSpPr txBox="1"/>
          <p:nvPr userDrawn="1"/>
        </p:nvSpPr>
        <p:spPr>
          <a:xfrm>
            <a:off x="457200" y="6252396"/>
            <a:ext cx="227366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1F7036-BC2B-4498-9D5B-16A2EB85B175}" type="slidenum">
              <a:rPr lang="en-US" sz="800" smtClean="0"/>
              <a:pPr marL="0" marR="0" lvl="0" indent="0" algn="l" defTabSz="457200" rtl="0" eaLnBrk="1" fontAlgn="auto" latinLnBrk="0" hangingPunct="1">
                <a:lnSpc>
                  <a:spcPct val="100000"/>
                </a:lnSpc>
                <a:spcBef>
                  <a:spcPts val="0"/>
                </a:spcBef>
                <a:spcAft>
                  <a:spcPts val="0"/>
                </a:spcAft>
                <a:buClrTx/>
                <a:buSzTx/>
                <a:buFontTx/>
                <a:buNone/>
                <a:tabLst/>
                <a:defRPr/>
              </a:pPr>
              <a:t>‹#›</a:t>
            </a:fld>
            <a:r>
              <a:rPr lang="en-US" sz="800" dirty="0"/>
              <a:t>         CONFIDENTIAL | All Rights Reserved</a:t>
            </a:r>
            <a:r>
              <a:rPr lang="en-US" dirty="0"/>
              <a:t> </a:t>
            </a:r>
          </a:p>
        </p:txBody>
      </p:sp>
    </p:spTree>
    <p:extLst>
      <p:ext uri="{BB962C8B-B14F-4D97-AF65-F5344CB8AC3E}">
        <p14:creationId xmlns:p14="http://schemas.microsoft.com/office/powerpoint/2010/main" val="478076123"/>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71" r:id="rId3"/>
    <p:sldLayoutId id="2147483672" r:id="rId4"/>
    <p:sldLayoutId id="2147483673" r:id="rId5"/>
    <p:sldLayoutId id="2147483674" r:id="rId6"/>
    <p:sldLayoutId id="2147483675" r:id="rId7"/>
    <p:sldLayoutId id="2147483676" r:id="rId8"/>
    <p:sldLayoutId id="2147483677" r:id="rId9"/>
    <p:sldLayoutId id="2147483666" r:id="rId10"/>
    <p:sldLayoutId id="2147483669" r:id="rId11"/>
    <p:sldLayoutId id="2147483670" r:id="rId12"/>
    <p:sldLayoutId id="2147483660" r:id="rId13"/>
    <p:sldLayoutId id="2147483678" r:id="rId14"/>
    <p:sldLayoutId id="2147483653" r:id="rId15"/>
    <p:sldLayoutId id="21474836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000" b="0" i="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2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June 2018</a:t>
            </a:r>
          </a:p>
        </p:txBody>
      </p:sp>
      <p:sp>
        <p:nvSpPr>
          <p:cNvPr id="3" name="Title 2"/>
          <p:cNvSpPr>
            <a:spLocks noGrp="1"/>
          </p:cNvSpPr>
          <p:nvPr>
            <p:ph type="title"/>
          </p:nvPr>
        </p:nvSpPr>
        <p:spPr/>
        <p:txBody>
          <a:bodyPr/>
          <a:lstStyle/>
          <a:p>
            <a:r>
              <a:rPr lang="en-US" dirty="0"/>
              <a:t>Robotic Tote Palletizer </a:t>
            </a:r>
            <a:br>
              <a:rPr lang="en-US" dirty="0"/>
            </a:br>
            <a:r>
              <a:rPr lang="en-US" dirty="0"/>
              <a:t>training</a:t>
            </a:r>
          </a:p>
        </p:txBody>
      </p:sp>
    </p:spTree>
    <p:extLst>
      <p:ext uri="{BB962C8B-B14F-4D97-AF65-F5344CB8AC3E}">
        <p14:creationId xmlns:p14="http://schemas.microsoft.com/office/powerpoint/2010/main" val="363474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This training is intended to assist team members who have a basic understanding of automated equipment with setup, operation, and maintenance of the machine. </a:t>
            </a:r>
          </a:p>
          <a:p>
            <a:pPr marL="0" indent="0">
              <a:buNone/>
            </a:pPr>
            <a:r>
              <a:rPr lang="en-US" dirty="0"/>
              <a:t>It is the equipment owner’s responsibility to operate the machine safely, comply with applicable health and safety laws, develop written programs for equipment use and maintenance, and train people working on or near the machine. </a:t>
            </a:r>
          </a:p>
          <a:p>
            <a:pPr marL="0" indent="0">
              <a:buNone/>
            </a:pPr>
            <a:r>
              <a:rPr lang="en-US" dirty="0"/>
              <a:t>This training is a guide, it is not all inclusive and does not certify team members to work on or near the machine.</a:t>
            </a:r>
          </a:p>
        </p:txBody>
      </p:sp>
      <p:sp>
        <p:nvSpPr>
          <p:cNvPr id="3" name="Title 2"/>
          <p:cNvSpPr>
            <a:spLocks noGrp="1"/>
          </p:cNvSpPr>
          <p:nvPr>
            <p:ph type="title"/>
          </p:nvPr>
        </p:nvSpPr>
        <p:spPr/>
        <p:txBody>
          <a:bodyPr/>
          <a:lstStyle/>
          <a:p>
            <a:r>
              <a:rPr lang="en-US" dirty="0"/>
              <a:t>Training Notice</a:t>
            </a:r>
          </a:p>
        </p:txBody>
      </p:sp>
    </p:spTree>
    <p:extLst>
      <p:ext uri="{BB962C8B-B14F-4D97-AF65-F5344CB8AC3E}">
        <p14:creationId xmlns:p14="http://schemas.microsoft.com/office/powerpoint/2010/main" val="415289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Day 1 of Training – Standard Operation</a:t>
            </a:r>
          </a:p>
          <a:p>
            <a:pPr lvl="1"/>
            <a:r>
              <a:rPr lang="en-US" dirty="0"/>
              <a:t>Robotic Tote Palletizer safety</a:t>
            </a:r>
          </a:p>
          <a:p>
            <a:pPr lvl="1"/>
            <a:r>
              <a:rPr lang="en-US" dirty="0"/>
              <a:t>FANUC robot system overview and DCS zones</a:t>
            </a:r>
          </a:p>
          <a:p>
            <a:pPr lvl="1"/>
            <a:r>
              <a:rPr lang="en-US" dirty="0"/>
              <a:t>Robotic Tote Palletizer anatomy</a:t>
            </a:r>
          </a:p>
          <a:p>
            <a:pPr lvl="1"/>
            <a:r>
              <a:rPr lang="en-US" dirty="0"/>
              <a:t>Standard operation</a:t>
            </a:r>
          </a:p>
          <a:p>
            <a:pPr lvl="1"/>
            <a:r>
              <a:rPr lang="en-US" dirty="0"/>
              <a:t>HMI functionality</a:t>
            </a:r>
          </a:p>
          <a:p>
            <a:pPr lvl="1"/>
            <a:r>
              <a:rPr lang="en-US" dirty="0"/>
              <a:t>Exception handling</a:t>
            </a:r>
          </a:p>
          <a:p>
            <a:pPr marL="0" indent="0">
              <a:buNone/>
            </a:pPr>
            <a:endParaRPr lang="en-US" dirty="0"/>
          </a:p>
        </p:txBody>
      </p:sp>
      <p:sp>
        <p:nvSpPr>
          <p:cNvPr id="3" name="Title 2"/>
          <p:cNvSpPr>
            <a:spLocks noGrp="1"/>
          </p:cNvSpPr>
          <p:nvPr>
            <p:ph type="title"/>
          </p:nvPr>
        </p:nvSpPr>
        <p:spPr/>
        <p:txBody>
          <a:bodyPr/>
          <a:lstStyle/>
          <a:p>
            <a:r>
              <a:rPr lang="en-US" dirty="0"/>
              <a:t>Training Overview</a:t>
            </a:r>
          </a:p>
        </p:txBody>
      </p:sp>
    </p:spTree>
    <p:extLst>
      <p:ext uri="{BB962C8B-B14F-4D97-AF65-F5344CB8AC3E}">
        <p14:creationId xmlns:p14="http://schemas.microsoft.com/office/powerpoint/2010/main" val="190041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After this training, the trainee must–</a:t>
            </a:r>
          </a:p>
          <a:p>
            <a:pPr lvl="1"/>
            <a:r>
              <a:rPr lang="en-US" dirty="0"/>
              <a:t>Be able to enter and Exit the work cell safely and use the control panel to start and stop cycles</a:t>
            </a:r>
          </a:p>
          <a:p>
            <a:pPr lvl="1"/>
            <a:r>
              <a:rPr lang="en-US" dirty="0"/>
              <a:t>Be able to identify key cell components</a:t>
            </a:r>
          </a:p>
          <a:p>
            <a:pPr lvl="1"/>
            <a:r>
              <a:rPr lang="en-US" dirty="0"/>
              <a:t>Know all locations of E-Stops and how to recover from them</a:t>
            </a:r>
          </a:p>
          <a:p>
            <a:pPr lvl="1"/>
            <a:r>
              <a:rPr lang="en-US" dirty="0"/>
              <a:t>Be able to read/use the Human Machine Interface for operator and maintenance functions</a:t>
            </a:r>
          </a:p>
          <a:p>
            <a:pPr lvl="1"/>
            <a:r>
              <a:rPr lang="en-US" dirty="0"/>
              <a:t>Know all alarm status and be able to read them</a:t>
            </a:r>
          </a:p>
          <a:p>
            <a:pPr lvl="1"/>
            <a:r>
              <a:rPr lang="en-US" dirty="0"/>
              <a:t>Be comfortable with the safety systems (light curtains, DCS, LOTO points)</a:t>
            </a:r>
          </a:p>
          <a:p>
            <a:pPr lvl="1"/>
            <a:r>
              <a:rPr lang="en-US" dirty="0"/>
              <a:t>Be able to reset and recover from common faults</a:t>
            </a:r>
            <a:endParaRPr lang="en-US" sz="1200" dirty="0"/>
          </a:p>
          <a:p>
            <a:pPr lvl="1"/>
            <a:r>
              <a:rPr lang="en-US" dirty="0"/>
              <a:t>Know the escalation plan/route and key </a:t>
            </a:r>
            <a:r>
              <a:rPr lang="en-US" dirty="0" err="1"/>
              <a:t>PoC</a:t>
            </a:r>
            <a:r>
              <a:rPr lang="en-US" dirty="0"/>
              <a:t> for escalation</a:t>
            </a:r>
            <a:endParaRPr lang="en-US" sz="1200" dirty="0"/>
          </a:p>
          <a:p>
            <a:pPr lvl="1"/>
            <a:r>
              <a:rPr lang="en-US" dirty="0"/>
              <a:t>Be able to access various FANUC and JR resources for troubleshooting and know which resource to look for depending on the exception being handled</a:t>
            </a:r>
            <a:endParaRPr lang="en-US" sz="1200" dirty="0"/>
          </a:p>
          <a:p>
            <a:pPr lvl="1"/>
            <a:endParaRPr lang="en-US" dirty="0"/>
          </a:p>
          <a:p>
            <a:endParaRPr lang="en-US" dirty="0"/>
          </a:p>
        </p:txBody>
      </p:sp>
      <p:sp>
        <p:nvSpPr>
          <p:cNvPr id="3" name="Title 2"/>
          <p:cNvSpPr>
            <a:spLocks noGrp="1"/>
          </p:cNvSpPr>
          <p:nvPr>
            <p:ph type="title"/>
          </p:nvPr>
        </p:nvSpPr>
        <p:spPr/>
        <p:txBody>
          <a:bodyPr/>
          <a:lstStyle/>
          <a:p>
            <a:r>
              <a:rPr lang="en-US" dirty="0"/>
              <a:t>Training Overview – Standard Operation</a:t>
            </a:r>
          </a:p>
        </p:txBody>
      </p:sp>
    </p:spTree>
    <p:extLst>
      <p:ext uri="{BB962C8B-B14F-4D97-AF65-F5344CB8AC3E}">
        <p14:creationId xmlns:p14="http://schemas.microsoft.com/office/powerpoint/2010/main" val="147852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Day 2 of Training – Teach Pendant and Cell Maintenance</a:t>
            </a:r>
          </a:p>
          <a:p>
            <a:pPr lvl="1"/>
            <a:r>
              <a:rPr lang="en-US" dirty="0"/>
              <a:t>Teach pendant functionality and use cases</a:t>
            </a:r>
          </a:p>
          <a:p>
            <a:pPr lvl="1"/>
            <a:r>
              <a:rPr lang="en-US" dirty="0"/>
              <a:t>Preventative maintenance routines </a:t>
            </a:r>
          </a:p>
          <a:p>
            <a:pPr lvl="1"/>
            <a:r>
              <a:rPr lang="en-US" dirty="0"/>
              <a:t>Key part replacement, spare parts information, and warranty </a:t>
            </a:r>
          </a:p>
          <a:p>
            <a:pPr lvl="1"/>
            <a:r>
              <a:rPr lang="en-US" dirty="0"/>
              <a:t>Escalation process</a:t>
            </a:r>
          </a:p>
          <a:p>
            <a:pPr marL="0" indent="0">
              <a:buNone/>
            </a:pPr>
            <a:endParaRPr lang="en-US" dirty="0"/>
          </a:p>
        </p:txBody>
      </p:sp>
      <p:sp>
        <p:nvSpPr>
          <p:cNvPr id="3" name="Title 2"/>
          <p:cNvSpPr>
            <a:spLocks noGrp="1"/>
          </p:cNvSpPr>
          <p:nvPr>
            <p:ph type="title"/>
          </p:nvPr>
        </p:nvSpPr>
        <p:spPr/>
        <p:txBody>
          <a:bodyPr/>
          <a:lstStyle/>
          <a:p>
            <a:r>
              <a:rPr lang="en-US" dirty="0"/>
              <a:t>Training Overview</a:t>
            </a:r>
          </a:p>
        </p:txBody>
      </p:sp>
    </p:spTree>
    <p:extLst>
      <p:ext uri="{BB962C8B-B14F-4D97-AF65-F5344CB8AC3E}">
        <p14:creationId xmlns:p14="http://schemas.microsoft.com/office/powerpoint/2010/main" val="269455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At the end of the training, the trainee should–</a:t>
            </a:r>
          </a:p>
          <a:p>
            <a:pPr lvl="1"/>
            <a:r>
              <a:rPr lang="en-US" dirty="0"/>
              <a:t>Use the teach pendant to manipulate all joints and axis </a:t>
            </a:r>
          </a:p>
          <a:p>
            <a:pPr lvl="1"/>
            <a:r>
              <a:rPr lang="en-US" dirty="0"/>
              <a:t>Use the teach pendant to move the arm to a desired location and execute a manual function or jog it out of an undesirable (crashed) position</a:t>
            </a:r>
          </a:p>
          <a:p>
            <a:pPr lvl="1"/>
            <a:r>
              <a:rPr lang="en-US" dirty="0"/>
              <a:t>Use the teach pendant to verify the I/O system</a:t>
            </a:r>
          </a:p>
          <a:p>
            <a:pPr lvl="1"/>
            <a:r>
              <a:rPr lang="en-US" dirty="0"/>
              <a:t>Use the teach pendant to recover from faults and errors</a:t>
            </a:r>
          </a:p>
          <a:p>
            <a:pPr lvl="1"/>
            <a:r>
              <a:rPr lang="en-US" dirty="0"/>
              <a:t>Understand SRVO faults system and how to diagnose them</a:t>
            </a:r>
          </a:p>
          <a:p>
            <a:pPr lvl="1"/>
            <a:r>
              <a:rPr lang="en-US" dirty="0"/>
              <a:t>Know the required robot and </a:t>
            </a:r>
            <a:r>
              <a:rPr lang="en-US" dirty="0" err="1"/>
              <a:t>EoAT</a:t>
            </a:r>
            <a:r>
              <a:rPr lang="en-US" dirty="0"/>
              <a:t> preventative maintenance routines</a:t>
            </a:r>
          </a:p>
          <a:p>
            <a:pPr lvl="1"/>
            <a:r>
              <a:rPr lang="en-US" dirty="0"/>
              <a:t>Understand how to look out for wear and tear on key components</a:t>
            </a:r>
            <a:endParaRPr lang="en-US" sz="1200" dirty="0"/>
          </a:p>
          <a:p>
            <a:pPr lvl="1"/>
            <a:r>
              <a:rPr lang="en-US" dirty="0"/>
              <a:t>Safely replace parts</a:t>
            </a:r>
            <a:endParaRPr lang="en-US" sz="1200" dirty="0"/>
          </a:p>
          <a:p>
            <a:pPr lvl="1"/>
            <a:r>
              <a:rPr lang="en-US" dirty="0"/>
              <a:t>Know when to call the integrator for part replacement</a:t>
            </a:r>
          </a:p>
        </p:txBody>
      </p:sp>
      <p:sp>
        <p:nvSpPr>
          <p:cNvPr id="3" name="Title 2"/>
          <p:cNvSpPr>
            <a:spLocks noGrp="1"/>
          </p:cNvSpPr>
          <p:nvPr>
            <p:ph type="title"/>
          </p:nvPr>
        </p:nvSpPr>
        <p:spPr/>
        <p:txBody>
          <a:bodyPr>
            <a:normAutofit/>
          </a:bodyPr>
          <a:lstStyle/>
          <a:p>
            <a:r>
              <a:rPr lang="en-US" dirty="0"/>
              <a:t>Training Overview – Cell Maintenance</a:t>
            </a:r>
          </a:p>
        </p:txBody>
      </p:sp>
    </p:spTree>
    <p:extLst>
      <p:ext uri="{BB962C8B-B14F-4D97-AF65-F5344CB8AC3E}">
        <p14:creationId xmlns:p14="http://schemas.microsoft.com/office/powerpoint/2010/main" val="336991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Day 3 of Training – Controls Overview and Controls Tasks</a:t>
            </a:r>
          </a:p>
          <a:p>
            <a:pPr lvl="1"/>
            <a:r>
              <a:rPr lang="en-US" dirty="0"/>
              <a:t>Electrical System</a:t>
            </a:r>
          </a:p>
          <a:p>
            <a:pPr lvl="1"/>
            <a:r>
              <a:rPr lang="en-US" dirty="0"/>
              <a:t>Vision system</a:t>
            </a:r>
          </a:p>
          <a:p>
            <a:pPr lvl="1"/>
            <a:r>
              <a:rPr lang="en-US" dirty="0"/>
              <a:t>Robot User Frames</a:t>
            </a:r>
          </a:p>
          <a:p>
            <a:endParaRPr lang="en-US" dirty="0"/>
          </a:p>
        </p:txBody>
      </p:sp>
      <p:sp>
        <p:nvSpPr>
          <p:cNvPr id="3" name="Title 2"/>
          <p:cNvSpPr>
            <a:spLocks noGrp="1"/>
          </p:cNvSpPr>
          <p:nvPr>
            <p:ph type="title"/>
          </p:nvPr>
        </p:nvSpPr>
        <p:spPr/>
        <p:txBody>
          <a:bodyPr/>
          <a:lstStyle/>
          <a:p>
            <a:r>
              <a:rPr lang="en-US" dirty="0"/>
              <a:t>Training Overview</a:t>
            </a:r>
          </a:p>
        </p:txBody>
      </p:sp>
    </p:spTree>
    <p:extLst>
      <p:ext uri="{BB962C8B-B14F-4D97-AF65-F5344CB8AC3E}">
        <p14:creationId xmlns:p14="http://schemas.microsoft.com/office/powerpoint/2010/main" val="92480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At the end of the training, the trainee should–</a:t>
            </a:r>
          </a:p>
          <a:p>
            <a:pPr lvl="1"/>
            <a:r>
              <a:rPr lang="en-US" dirty="0"/>
              <a:t>Know the camera functionality</a:t>
            </a:r>
          </a:p>
          <a:p>
            <a:pPr lvl="1"/>
            <a:r>
              <a:rPr lang="en-US" dirty="0"/>
              <a:t>Be able to identify User Frames</a:t>
            </a:r>
          </a:p>
          <a:p>
            <a:pPr lvl="1"/>
            <a:r>
              <a:rPr lang="en-US"/>
              <a:t>Touch up robot points</a:t>
            </a:r>
          </a:p>
        </p:txBody>
      </p:sp>
      <p:sp>
        <p:nvSpPr>
          <p:cNvPr id="3" name="Title 2"/>
          <p:cNvSpPr>
            <a:spLocks noGrp="1"/>
          </p:cNvSpPr>
          <p:nvPr>
            <p:ph type="title"/>
          </p:nvPr>
        </p:nvSpPr>
        <p:spPr/>
        <p:txBody>
          <a:bodyPr/>
          <a:lstStyle/>
          <a:p>
            <a:r>
              <a:rPr lang="en-US" dirty="0"/>
              <a:t>Training Overview – Controls</a:t>
            </a:r>
          </a:p>
        </p:txBody>
      </p:sp>
    </p:spTree>
    <p:extLst>
      <p:ext uri="{BB962C8B-B14F-4D97-AF65-F5344CB8AC3E}">
        <p14:creationId xmlns:p14="http://schemas.microsoft.com/office/powerpoint/2010/main" val="1002484"/>
      </p:ext>
    </p:extLst>
  </p:cSld>
  <p:clrMapOvr>
    <a:masterClrMapping/>
  </p:clrMapOvr>
</p:sld>
</file>

<file path=ppt/theme/theme1.xml><?xml version="1.0" encoding="utf-8"?>
<a:theme xmlns:a="http://schemas.openxmlformats.org/drawingml/2006/main" name="JR Automation Template">
  <a:themeElements>
    <a:clrScheme name="JR Automation - Blue and Green">
      <a:dk1>
        <a:srgbClr val="000000"/>
      </a:dk1>
      <a:lt1>
        <a:srgbClr val="FFFFFF"/>
      </a:lt1>
      <a:dk2>
        <a:srgbClr val="00377A"/>
      </a:dk2>
      <a:lt2>
        <a:srgbClr val="EEECF4"/>
      </a:lt2>
      <a:accent1>
        <a:srgbClr val="004990"/>
      </a:accent1>
      <a:accent2>
        <a:srgbClr val="1A73A8"/>
      </a:accent2>
      <a:accent3>
        <a:srgbClr val="46A7C5"/>
      </a:accent3>
      <a:accent4>
        <a:srgbClr val="3AB5D0"/>
      </a:accent4>
      <a:accent5>
        <a:srgbClr val="71CEF5"/>
      </a:accent5>
      <a:accent6>
        <a:srgbClr val="A6CE38"/>
      </a:accent6>
      <a:hlink>
        <a:srgbClr val="0060FF"/>
      </a:hlink>
      <a:folHlink>
        <a:srgbClr val="6BD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R Automation Blank PowerPoint Template_standard screen.potx [Read-Only]" id="{3CE86C53-8F2C-4BB7-899B-D9E0BAB689F7}" vid="{834D0E2D-0E59-4EA5-A4C1-76FD94065143}"/>
    </a:ext>
  </a:extLst>
</a:theme>
</file>

<file path=docProps/app.xml><?xml version="1.0" encoding="utf-8"?>
<Properties xmlns="http://schemas.openxmlformats.org/officeDocument/2006/extended-properties" xmlns:vt="http://schemas.openxmlformats.org/officeDocument/2006/docPropsVTypes">
  <Template>1_Training Overview</Template>
  <TotalTime>86</TotalTime>
  <Words>455</Words>
  <Application>Microsoft Office PowerPoint</Application>
  <PresentationFormat>On-screen Show (4:3)</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JR Automation Template</vt:lpstr>
      <vt:lpstr>PowerPoint Presentation</vt:lpstr>
      <vt:lpstr>Robotic Tote Palletizer  training</vt:lpstr>
      <vt:lpstr>Training Notice</vt:lpstr>
      <vt:lpstr>Training Overview</vt:lpstr>
      <vt:lpstr>Training Overview – Standard Operation</vt:lpstr>
      <vt:lpstr>Training Overview</vt:lpstr>
      <vt:lpstr>Training Overview – Cell Maintenance</vt:lpstr>
      <vt:lpstr>Training Overview</vt:lpstr>
      <vt:lpstr>Training Overview – Controls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Reinbold</dc:creator>
  <cp:lastModifiedBy>Debbie Reinbold</cp:lastModifiedBy>
  <cp:revision>7</cp:revision>
  <dcterms:created xsi:type="dcterms:W3CDTF">2018-06-08T12:40:34Z</dcterms:created>
  <dcterms:modified xsi:type="dcterms:W3CDTF">2018-08-31T18:04:00Z</dcterms:modified>
</cp:coreProperties>
</file>