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3EBC-EEFD-409E-B03C-A679A6AB8E1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FEF3-51FB-4973-924D-ACCFBBBA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1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3EBC-EEFD-409E-B03C-A679A6AB8E1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FEF3-51FB-4973-924D-ACCFBBBA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4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3EBC-EEFD-409E-B03C-A679A6AB8E1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FEF3-51FB-4973-924D-ACCFBBBA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9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3EBC-EEFD-409E-B03C-A679A6AB8E1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FEF3-51FB-4973-924D-ACCFBBBA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3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3EBC-EEFD-409E-B03C-A679A6AB8E1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FEF3-51FB-4973-924D-ACCFBBBA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3EBC-EEFD-409E-B03C-A679A6AB8E1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FEF3-51FB-4973-924D-ACCFBBBA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4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3EBC-EEFD-409E-B03C-A679A6AB8E1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FEF3-51FB-4973-924D-ACCFBBBA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3EBC-EEFD-409E-B03C-A679A6AB8E1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FEF3-51FB-4973-924D-ACCFBBBA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5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3EBC-EEFD-409E-B03C-A679A6AB8E1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FEF3-51FB-4973-924D-ACCFBBBA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3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3EBC-EEFD-409E-B03C-A679A6AB8E1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FEF3-51FB-4973-924D-ACCFBBBA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9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3EBC-EEFD-409E-B03C-A679A6AB8E1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FEF3-51FB-4973-924D-ACCFBBBA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3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D3EBC-EEFD-409E-B03C-A679A6AB8E1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FEF3-51FB-4973-924D-ACCFBBBAE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olausonj@amazon.com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7273" y="442397"/>
            <a:ext cx="7604300" cy="1814892"/>
          </a:xfrm>
        </p:spPr>
        <p:txBody>
          <a:bodyPr/>
          <a:lstStyle/>
          <a:p>
            <a:r>
              <a:rPr lang="en-US" dirty="0" err="1" smtClean="0"/>
              <a:t>Flexsort</a:t>
            </a:r>
            <a:r>
              <a:rPr lang="en-US" dirty="0" smtClean="0"/>
              <a:t> – Calibrate Conveyor Speed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8133" y="2172677"/>
            <a:ext cx="6202580" cy="770411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/>
              <a:t>Jacob </a:t>
            </a:r>
            <a:r>
              <a:rPr lang="en-US" dirty="0" smtClean="0"/>
              <a:t>Olauson – ONT8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325" y="5737927"/>
            <a:ext cx="1209675" cy="1123950"/>
          </a:xfrm>
          <a:prstGeom prst="rect">
            <a:avLst/>
          </a:prstGeom>
        </p:spPr>
      </p:pic>
      <p:pic>
        <p:nvPicPr>
          <p:cNvPr id="8" name="Picture 7" descr="cid:image001.jpg@01D1A78F.6A536FF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7" y="6104508"/>
            <a:ext cx="2837473" cy="75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 12"/>
          <p:cNvGrpSpPr/>
          <p:nvPr/>
        </p:nvGrpSpPr>
        <p:grpSpPr>
          <a:xfrm>
            <a:off x="2089343" y="3543376"/>
            <a:ext cx="7560160" cy="1275044"/>
            <a:chOff x="1836892" y="3531625"/>
            <a:chExt cx="7560160" cy="12750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5373" y="3531625"/>
              <a:ext cx="5381679" cy="127504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6892" y="3531625"/>
              <a:ext cx="1555394" cy="127504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56251" y="3907537"/>
              <a:ext cx="1349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SORTER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89162" y="4384368"/>
              <a:ext cx="1196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GAP BELTS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18348" y="4384368"/>
              <a:ext cx="946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INFEED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64138" y="4384368"/>
              <a:ext cx="11792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SCAN BELT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96947" y="4430757"/>
              <a:ext cx="12725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DISCHARGE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669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244447"/>
            <a:ext cx="2747474" cy="541215"/>
          </a:xfrm>
        </p:spPr>
        <p:txBody>
          <a:bodyPr>
            <a:normAutofit/>
          </a:bodyPr>
          <a:lstStyle/>
          <a:p>
            <a:r>
              <a:rPr lang="en-US" dirty="0" smtClean="0"/>
              <a:t>Possible Faults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23140"/>
            <a:ext cx="2606566" cy="40147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These are </a:t>
            </a:r>
            <a:r>
              <a:rPr lang="en-US" u="sng" dirty="0" smtClean="0"/>
              <a:t>some</a:t>
            </a:r>
            <a:r>
              <a:rPr lang="en-US" dirty="0" smtClean="0"/>
              <a:t> of the faults that may indicate that you need to Calibrate one of the conveyor speeds.</a:t>
            </a:r>
          </a:p>
          <a:p>
            <a:r>
              <a:rPr lang="en-US" dirty="0" smtClean="0"/>
              <a:t>-SHIPPING </a:t>
            </a:r>
            <a:r>
              <a:rPr lang="en-US" dirty="0" smtClean="0"/>
              <a:t>SORTER-GAPPER </a:t>
            </a:r>
            <a:r>
              <a:rPr lang="en-US" dirty="0" smtClean="0"/>
              <a:t>BELT SPEED REGULATION FAULT</a:t>
            </a:r>
          </a:p>
          <a:p>
            <a:r>
              <a:rPr lang="en-US" dirty="0" smtClean="0"/>
              <a:t>-</a:t>
            </a:r>
            <a:r>
              <a:rPr lang="en-US" dirty="0"/>
              <a:t>SHIPPING </a:t>
            </a:r>
            <a:r>
              <a:rPr lang="en-US" dirty="0" smtClean="0"/>
              <a:t>SORTER-SCAN </a:t>
            </a:r>
            <a:r>
              <a:rPr lang="en-US" dirty="0"/>
              <a:t>BELT SPEED REGULATION FAULT</a:t>
            </a:r>
          </a:p>
          <a:p>
            <a:r>
              <a:rPr lang="en-US" dirty="0"/>
              <a:t>-SHIPPING SORTER-INDUCT BELT SPEED REGULATION FAULT</a:t>
            </a:r>
          </a:p>
          <a:p>
            <a:r>
              <a:rPr lang="en-US" dirty="0"/>
              <a:t>-SHIPPING </a:t>
            </a:r>
            <a:r>
              <a:rPr lang="en-US" dirty="0" smtClean="0"/>
              <a:t>SORTER-DISCHARGE </a:t>
            </a:r>
            <a:r>
              <a:rPr lang="en-US" dirty="0"/>
              <a:t>BELT SPEED REGULATION FAULT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325" y="5737927"/>
            <a:ext cx="1209675" cy="1123950"/>
          </a:xfrm>
          <a:prstGeom prst="rect">
            <a:avLst/>
          </a:prstGeom>
        </p:spPr>
      </p:pic>
      <p:pic>
        <p:nvPicPr>
          <p:cNvPr id="15" name="Picture 14" descr="cid:image001.jpg@01D1A78F.6A536FF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7" y="6104508"/>
            <a:ext cx="2837473" cy="75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263" y="2397223"/>
            <a:ext cx="6456601" cy="20949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86995" y="3924637"/>
            <a:ext cx="2500439" cy="315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5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143" y="1663575"/>
            <a:ext cx="3638427" cy="6115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Reasons to Re-calibrate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81954"/>
            <a:ext cx="2739658" cy="3249225"/>
          </a:xfrm>
        </p:spPr>
        <p:txBody>
          <a:bodyPr>
            <a:normAutofit/>
          </a:bodyPr>
          <a:lstStyle/>
          <a:p>
            <a:r>
              <a:rPr lang="en-US" dirty="0" smtClean="0"/>
              <a:t>-After </a:t>
            </a:r>
            <a:r>
              <a:rPr lang="en-US" dirty="0"/>
              <a:t>replacing </a:t>
            </a:r>
            <a:r>
              <a:rPr lang="en-US" dirty="0" smtClean="0"/>
              <a:t>any sorter related </a:t>
            </a:r>
            <a:r>
              <a:rPr lang="en-US" dirty="0"/>
              <a:t>PPIs, it is a good idea to calibrate the speed of the line for which it was changed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-If the PPI’s poly wheels show noticeable wear, which could have changed their overall circumference.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325" y="5737927"/>
            <a:ext cx="1209675" cy="1123950"/>
          </a:xfrm>
          <a:prstGeom prst="rect">
            <a:avLst/>
          </a:prstGeom>
        </p:spPr>
      </p:pic>
      <p:pic>
        <p:nvPicPr>
          <p:cNvPr id="26" name="Picture 25" descr="cid:image001.jpg@01D1A78F.6A536FF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7" y="6104508"/>
            <a:ext cx="2837473" cy="75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522" y="1417745"/>
            <a:ext cx="5321693" cy="397442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196354" y="3309642"/>
            <a:ext cx="5526860" cy="550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57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393317"/>
            <a:ext cx="2995837" cy="5705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Re-calibration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23009"/>
            <a:ext cx="2552089" cy="36824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 1 – Login to </a:t>
            </a:r>
            <a:r>
              <a:rPr lang="en-US" dirty="0" err="1" smtClean="0"/>
              <a:t>Dematic</a:t>
            </a:r>
            <a:r>
              <a:rPr lang="en-US" dirty="0" smtClean="0"/>
              <a:t> IT and click on “System Mode”. NOTE: Ensure that the sorter and all related conveyance is free of cases/totes.</a:t>
            </a:r>
          </a:p>
          <a:p>
            <a:r>
              <a:rPr lang="en-US" dirty="0" smtClean="0"/>
              <a:t>Step 2 – Change the System Mode to Diagnostic Mode by clicking on this symbol.</a:t>
            </a:r>
          </a:p>
          <a:p>
            <a:r>
              <a:rPr lang="en-US" dirty="0" smtClean="0"/>
              <a:t>Step 3 – Confirm that you would like to enter Diagnostic Mode.  NOTE: Any cases/totes left on the sorter will lose tracking data and will go to </a:t>
            </a:r>
            <a:r>
              <a:rPr lang="en-US" dirty="0" err="1" smtClean="0"/>
              <a:t>recirc</a:t>
            </a:r>
            <a:r>
              <a:rPr lang="en-US" dirty="0"/>
              <a:t> </a:t>
            </a:r>
            <a:r>
              <a:rPr lang="en-US" dirty="0" smtClean="0"/>
              <a:t>once you enter Diagnostic Mode.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387" y="5705475"/>
            <a:ext cx="1209675" cy="1123950"/>
          </a:xfrm>
          <a:prstGeom prst="rect">
            <a:avLst/>
          </a:prstGeom>
        </p:spPr>
      </p:pic>
      <p:pic>
        <p:nvPicPr>
          <p:cNvPr id="28" name="Picture 27" descr="cid:image001.jpg@01D1A78F.6A536FF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7" y="6104508"/>
            <a:ext cx="2837473" cy="75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682" y="1963840"/>
            <a:ext cx="7724714" cy="313414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783660" y="2759384"/>
            <a:ext cx="987228" cy="137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23526" y="2492347"/>
            <a:ext cx="1675051" cy="1286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6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711199"/>
            <a:ext cx="4379574" cy="822569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Re-calibration </a:t>
            </a:r>
            <a:r>
              <a:rPr lang="en-US" dirty="0" smtClean="0"/>
              <a:t>Process (Cont.)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3017"/>
            <a:ext cx="2631694" cy="39604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4 </a:t>
            </a:r>
            <a:r>
              <a:rPr lang="en-US" dirty="0"/>
              <a:t>-  click on “Calibrate Conveyor Speed” in the left column</a:t>
            </a:r>
            <a:r>
              <a:rPr lang="en-US" dirty="0" smtClean="0"/>
              <a:t>.</a:t>
            </a:r>
          </a:p>
          <a:p>
            <a:r>
              <a:rPr lang="en-US" dirty="0" smtClean="0"/>
              <a:t>-Step 5 – Set the Speed Selection to the maximum speed that your sorter normally runs.</a:t>
            </a:r>
          </a:p>
          <a:p>
            <a:r>
              <a:rPr lang="en-US" dirty="0" smtClean="0"/>
              <a:t>-Step 6 – Select the conveyor(s) to calibrate and press PLAY.  NOTE: Only the belt(s) you selected will run, so this is a good way to ensure that you are calibrating the correct line.</a:t>
            </a:r>
          </a:p>
          <a:p>
            <a:r>
              <a:rPr lang="en-US" dirty="0" smtClean="0"/>
              <a:t>-Step 7 – Take a reading of the belt speed of the conveyor(s) that you would like to calibrate (in FPM</a:t>
            </a:r>
            <a:r>
              <a:rPr lang="en-US" dirty="0" smtClean="0"/>
              <a:t>) using a hand-held tachometer.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325" y="5734050"/>
            <a:ext cx="1209675" cy="1123950"/>
          </a:xfrm>
          <a:prstGeom prst="rect">
            <a:avLst/>
          </a:prstGeom>
        </p:spPr>
      </p:pic>
      <p:pic>
        <p:nvPicPr>
          <p:cNvPr id="12" name="Picture 11" descr="cid:image001.jpg@01D1A78F.6A536FF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7" y="6104508"/>
            <a:ext cx="2837473" cy="75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182" y="1623017"/>
            <a:ext cx="7968875" cy="322411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945501" y="2055377"/>
            <a:ext cx="590718" cy="1043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735108" y="2443795"/>
            <a:ext cx="2484256" cy="339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74973" y="3422931"/>
            <a:ext cx="1367554" cy="291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527787" y="3611512"/>
            <a:ext cx="1954373" cy="247123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074973" y="4976602"/>
            <a:ext cx="3194384" cy="161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13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87" y="1311441"/>
            <a:ext cx="7968875" cy="3224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724766" cy="854241"/>
          </a:xfrm>
        </p:spPr>
        <p:txBody>
          <a:bodyPr/>
          <a:lstStyle/>
          <a:p>
            <a:r>
              <a:rPr lang="en-US" dirty="0" smtClean="0"/>
              <a:t>The Install - Controls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11442"/>
            <a:ext cx="2599105" cy="42127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Step 8 – Enter the speed that the tachometer shows in the Measured Speed box for the conveyor you are recalibrating.</a:t>
            </a:r>
          </a:p>
          <a:p>
            <a:r>
              <a:rPr lang="en-US" dirty="0" smtClean="0"/>
              <a:t>Step 9 – Click on the Calibrate icon adjacent to the belt you </a:t>
            </a:r>
            <a:r>
              <a:rPr lang="en-US" dirty="0"/>
              <a:t>are calibrating. The controller will immediately apply the revised calibration, and the speed of the conveyor should change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Step 10 – Check the speed of the conveyor belt using the tachometer, once again, to ensure that the newly calibrated speed matches the Requested Speed.  If not, complete steps 6 through 10 again.</a:t>
            </a:r>
          </a:p>
          <a:p>
            <a:r>
              <a:rPr lang="en-US" dirty="0" smtClean="0"/>
              <a:t>NOTE: Be sure to save the new configuration file and backup your spare </a:t>
            </a:r>
            <a:r>
              <a:rPr lang="en-US" dirty="0" err="1" smtClean="0"/>
              <a:t>Flexsort</a:t>
            </a:r>
            <a:r>
              <a:rPr lang="en-US" dirty="0" smtClean="0"/>
              <a:t> PC with it.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2325" y="5734050"/>
            <a:ext cx="1209675" cy="1123950"/>
          </a:xfrm>
          <a:prstGeom prst="rect">
            <a:avLst/>
          </a:prstGeom>
        </p:spPr>
      </p:pic>
      <p:pic>
        <p:nvPicPr>
          <p:cNvPr id="22" name="Picture 21" descr="cid:image001.jpg@01D1A78F.6A536FF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7" y="6104508"/>
            <a:ext cx="2837473" cy="75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3321538" y="3487667"/>
            <a:ext cx="2925513" cy="285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02171" y="2531620"/>
            <a:ext cx="7438856" cy="834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321538" y="1658867"/>
            <a:ext cx="5264112" cy="93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55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724766" cy="854241"/>
          </a:xfrm>
        </p:spPr>
        <p:txBody>
          <a:bodyPr/>
          <a:lstStyle/>
          <a:p>
            <a:r>
              <a:rPr lang="en-US" dirty="0" smtClean="0"/>
              <a:t>Questions or Concerns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11442"/>
            <a:ext cx="9599612" cy="4212722"/>
          </a:xfrm>
        </p:spPr>
        <p:txBody>
          <a:bodyPr>
            <a:normAutofit/>
          </a:bodyPr>
          <a:lstStyle/>
          <a:p>
            <a:r>
              <a:rPr lang="en-US" dirty="0" smtClean="0"/>
              <a:t>For questions or concerns regarding this presentation, please feel free to reach out to…</a:t>
            </a:r>
          </a:p>
          <a:p>
            <a:endParaRPr lang="en-US" dirty="0"/>
          </a:p>
          <a:p>
            <a:r>
              <a:rPr lang="en-US" b="1" dirty="0"/>
              <a:t>Jacob Olauson</a:t>
            </a:r>
          </a:p>
          <a:p>
            <a:r>
              <a:rPr lang="en-US" b="1" dirty="0"/>
              <a:t>Control Systems Lead, ONT8</a:t>
            </a:r>
            <a:endParaRPr lang="en-US" dirty="0"/>
          </a:p>
          <a:p>
            <a:r>
              <a:rPr lang="en-US" u="sng" dirty="0" smtClean="0">
                <a:hlinkClick r:id="rId2"/>
              </a:rPr>
              <a:t>olausonj@amazon.com</a:t>
            </a:r>
            <a:endParaRPr lang="en-US" u="sng" dirty="0" smtClean="0"/>
          </a:p>
          <a:p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2325" y="5734050"/>
            <a:ext cx="1209675" cy="1123950"/>
          </a:xfrm>
          <a:prstGeom prst="rect">
            <a:avLst/>
          </a:prstGeom>
        </p:spPr>
      </p:pic>
      <p:pic>
        <p:nvPicPr>
          <p:cNvPr id="44" name="Picture 43" descr="cid:image001.jpg@01D1A78F.6A536FF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7" y="6104508"/>
            <a:ext cx="2837473" cy="753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753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453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Flexsort – Calibrate Conveyor Speed</vt:lpstr>
      <vt:lpstr>Possible Faults</vt:lpstr>
      <vt:lpstr>Other Reasons to Re-calibrate</vt:lpstr>
      <vt:lpstr>The Re-calibration Process</vt:lpstr>
      <vt:lpstr>The Re-calibration Process (Cont.)</vt:lpstr>
      <vt:lpstr>The Install - Controls</vt:lpstr>
      <vt:lpstr>Questions or Concerns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Cardboard Conveyor Jam Override</dc:title>
  <dc:creator>Olauson, Jacob</dc:creator>
  <cp:lastModifiedBy>Olauson, Jacob</cp:lastModifiedBy>
  <cp:revision>106</cp:revision>
  <dcterms:created xsi:type="dcterms:W3CDTF">2016-01-14T04:19:31Z</dcterms:created>
  <dcterms:modified xsi:type="dcterms:W3CDTF">2016-06-27T14:46:56Z</dcterms:modified>
</cp:coreProperties>
</file>