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C96FAA-89E8-4E58-B657-1B6842F35F88}">
          <p14:sldIdLst>
            <p14:sldId id="256"/>
          </p14:sldIdLst>
        </p14:section>
        <p14:section name="Locate and remove existing Exception." id="{B442E502-BA25-49C1-B37C-32ED50BC245A}">
          <p14:sldIdLst>
            <p14:sldId id="257"/>
            <p14:sldId id="258"/>
            <p14:sldId id="259"/>
          </p14:sldIdLst>
        </p14:section>
        <p14:section name="Add Reservation" id="{2D1F8E13-6BAC-4707-9496-008692819F2D}">
          <p14:sldIdLst>
            <p14:sldId id="260"/>
            <p14:sldId id="261"/>
            <p14:sldId id="262"/>
          </p14:sldIdLst>
        </p14:section>
        <p14:section name="Base Raw Port" id="{8E4B0FB5-83CF-4566-BC18-C93A8DB29170}">
          <p14:sldIdLst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5E3-B599-46F7-B300-CE258F2D6F0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B0-9339-4D11-8A80-DF49B3B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5E3-B599-46F7-B300-CE258F2D6F0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B0-9339-4D11-8A80-DF49B3B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5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5E3-B599-46F7-B300-CE258F2D6F0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B0-9339-4D11-8A80-DF49B3B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4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5E3-B599-46F7-B300-CE258F2D6F0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B0-9339-4D11-8A80-DF49B3B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5E3-B599-46F7-B300-CE258F2D6F0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B0-9339-4D11-8A80-DF49B3B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7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5E3-B599-46F7-B300-CE258F2D6F0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B0-9339-4D11-8A80-DF49B3B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2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5E3-B599-46F7-B300-CE258F2D6F0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B0-9339-4D11-8A80-DF49B3B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5E3-B599-46F7-B300-CE258F2D6F0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B0-9339-4D11-8A80-DF49B3B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4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5E3-B599-46F7-B300-CE258F2D6F0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B0-9339-4D11-8A80-DF49B3B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3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5E3-B599-46F7-B300-CE258F2D6F0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B0-9339-4D11-8A80-DF49B3B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3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5E3-B599-46F7-B300-CE258F2D6F0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B0-9339-4D11-8A80-DF49B3B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1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BF5E3-B599-46F7-B300-CE258F2D6F0F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D1CB0-9339-4D11-8A80-DF49B3B0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evis.amaz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igma.amazon.com/CHA1/network/" TargetMode="External"/><Relationship Id="rId2" Type="http://schemas.openxmlformats.org/officeDocument/2006/relationships/hyperlink" Target="https://sigma.amazon.com/WHID/network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ns-manage-web.amazon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 Reservations for SLAM Printers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1451" y="3974123"/>
            <a:ext cx="93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following procedures assume the SLAM print engine is configured to accept a DHCP address.</a:t>
            </a:r>
          </a:p>
        </p:txBody>
      </p:sp>
    </p:spTree>
    <p:extLst>
      <p:ext uri="{BB962C8B-B14F-4D97-AF65-F5344CB8AC3E}">
        <p14:creationId xmlns:p14="http://schemas.microsoft.com/office/powerpoint/2010/main" val="1713438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Base Raw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You can also check the settings from the printer to verify if it’s correct. </a:t>
            </a:r>
          </a:p>
          <a:p>
            <a:r>
              <a:rPr lang="en-US" sz="1800" dirty="0"/>
              <a:t>Go into the printer settings and navigate to the List Network tab and press the + button.</a:t>
            </a:r>
          </a:p>
          <a:p>
            <a:r>
              <a:rPr lang="en-US" sz="1800" dirty="0"/>
              <a:t>Look at the label to see if the Base Raw Port is correct.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34" y="2937409"/>
            <a:ext cx="3614442" cy="3920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" t="32547" r="46627" b="118"/>
          <a:stretch/>
        </p:blipFill>
        <p:spPr>
          <a:xfrm rot="5400000">
            <a:off x="5675116" y="2935962"/>
            <a:ext cx="3957875" cy="38862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6514088"/>
            <a:ext cx="612297" cy="2265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5679" y="1150959"/>
            <a:ext cx="1018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 to </a:t>
            </a:r>
            <a:r>
              <a:rPr lang="en-US" dirty="0">
                <a:hlinkClick r:id="rId2"/>
              </a:rPr>
              <a:t>https://nevis.amazon.com/</a:t>
            </a:r>
            <a:r>
              <a:rPr lang="en-US" dirty="0"/>
              <a:t> and select “DHCP Exceptions” from the menu on the left of the page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79" y="1596572"/>
            <a:ext cx="10520643" cy="2001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79" y="3993775"/>
            <a:ext cx="6268506" cy="21041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1379" y="3624443"/>
            <a:ext cx="94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resulting page, select your warehouse ID from the dropdown and click “View Exceptions”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165" y="179294"/>
            <a:ext cx="5177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Locate and remove existing exceptions.</a:t>
            </a:r>
          </a:p>
        </p:txBody>
      </p:sp>
    </p:spTree>
    <p:extLst>
      <p:ext uri="{BB962C8B-B14F-4D97-AF65-F5344CB8AC3E}">
        <p14:creationId xmlns:p14="http://schemas.microsoft.com/office/powerpoint/2010/main" val="193855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5679" y="923919"/>
            <a:ext cx="11177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for the device you wish to manage by holding the ctrl key and pressing “f”. Type in the hostname of the device</a:t>
            </a:r>
          </a:p>
          <a:p>
            <a:r>
              <a:rPr lang="en-US" dirty="0"/>
              <a:t>you wish to manage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379" y="3624443"/>
            <a:ext cx="1001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remove the reservation, select the box on the left of the entry, scroll to the bottom of the list and click</a:t>
            </a:r>
          </a:p>
          <a:p>
            <a:r>
              <a:rPr lang="en-US" dirty="0"/>
              <a:t>“Remove Exceptions”.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79" y="1671626"/>
            <a:ext cx="11152484" cy="17162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79" y="4270774"/>
            <a:ext cx="3670812" cy="18221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6165" y="179294"/>
            <a:ext cx="5177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Locate and remove existing exceptions.</a:t>
            </a:r>
          </a:p>
        </p:txBody>
      </p:sp>
    </p:spTree>
    <p:extLst>
      <p:ext uri="{BB962C8B-B14F-4D97-AF65-F5344CB8AC3E}">
        <p14:creationId xmlns:p14="http://schemas.microsoft.com/office/powerpoint/2010/main" val="313393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97" y="639097"/>
            <a:ext cx="574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delete operation may fail due to an existing DNS entry.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7" y="1008429"/>
            <a:ext cx="10723000" cy="17392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222" y="3342968"/>
            <a:ext cx="11010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Regardless of the failure message, return to the exceptions list and verify the reservation was removed by searching</a:t>
            </a:r>
          </a:p>
          <a:p>
            <a:r>
              <a:rPr lang="en-US" dirty="0"/>
              <a:t>for the hostname again.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97" y="4071825"/>
            <a:ext cx="11607595" cy="2227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6165" y="179294"/>
            <a:ext cx="5177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Locate and remove existing exceptions.</a:t>
            </a:r>
          </a:p>
        </p:txBody>
      </p:sp>
    </p:spTree>
    <p:extLst>
      <p:ext uri="{BB962C8B-B14F-4D97-AF65-F5344CB8AC3E}">
        <p14:creationId xmlns:p14="http://schemas.microsoft.com/office/powerpoint/2010/main" val="216899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97" y="639097"/>
            <a:ext cx="1159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the reservation has been removed, you can add a one for the new device. You must gather some information before</a:t>
            </a:r>
          </a:p>
          <a:p>
            <a:r>
              <a:rPr lang="en-US" dirty="0"/>
              <a:t>proceeding.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297" y="1285428"/>
            <a:ext cx="11690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MAC Address can be found in the menu of the printer.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Subnet can be found in sigma. The </a:t>
            </a:r>
            <a:r>
              <a:rPr lang="en-US" dirty="0" err="1"/>
              <a:t>url</a:t>
            </a:r>
            <a:r>
              <a:rPr lang="en-US" dirty="0"/>
              <a:t> is </a:t>
            </a:r>
            <a:r>
              <a:rPr lang="en-US" u="sng" dirty="0">
                <a:hlinkClick r:id="rId2"/>
              </a:rPr>
              <a:t>https://sigma.amazon.com/WHID/network/</a:t>
            </a:r>
            <a:r>
              <a:rPr lang="en-US" dirty="0"/>
              <a:t> where </a:t>
            </a:r>
            <a:r>
              <a:rPr lang="en-US" dirty="0" err="1"/>
              <a:t>whid</a:t>
            </a:r>
            <a:r>
              <a:rPr lang="en-US" dirty="0"/>
              <a:t> is the warehouse ID. (i.e. CHA1 = </a:t>
            </a:r>
            <a:r>
              <a:rPr lang="en-US" u="sng" dirty="0">
                <a:hlinkClick r:id="rId3"/>
              </a:rPr>
              <a:t>https://sigma.amazon.com/CHA1/network/</a:t>
            </a:r>
            <a:r>
              <a:rPr lang="en-US" dirty="0"/>
              <a:t>). Look for the </a:t>
            </a:r>
            <a:r>
              <a:rPr lang="en-US" dirty="0" err="1"/>
              <a:t>ip</a:t>
            </a:r>
            <a:r>
              <a:rPr lang="en-US" dirty="0"/>
              <a:t> address pattern for your SLAM printers. </a:t>
            </a:r>
            <a:r>
              <a:rPr lang="en-US" b="1" dirty="0"/>
              <a:t>IF YOU NEED HELP, ASK IT. DON’T GUESS!!!!.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150" y="2553963"/>
            <a:ext cx="6743700" cy="1152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34" y="4005262"/>
            <a:ext cx="2647063" cy="1488973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977839" y="3130226"/>
            <a:ext cx="1746311" cy="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12723" y="4415198"/>
            <a:ext cx="1746311" cy="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6165" y="179294"/>
            <a:ext cx="2306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Add reservation.</a:t>
            </a:r>
          </a:p>
        </p:txBody>
      </p:sp>
    </p:spTree>
    <p:extLst>
      <p:ext uri="{BB962C8B-B14F-4D97-AF65-F5344CB8AC3E}">
        <p14:creationId xmlns:p14="http://schemas.microsoft.com/office/powerpoint/2010/main" val="40516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97" y="639097"/>
            <a:ext cx="1115510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Scroll to the bottom of the exceptions list and locate the “Add an Exception…” list. Enter the information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“Function” will be “</a:t>
            </a:r>
            <a:r>
              <a:rPr lang="en-US" sz="2400" b="1" dirty="0"/>
              <a:t>other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MAC Address you collected from the NEW device will be entered, separating pairs of digits with  a hyphen “</a:t>
            </a:r>
            <a:r>
              <a:rPr lang="en-US" sz="2400" b="1" dirty="0"/>
              <a:t>-</a:t>
            </a:r>
            <a:r>
              <a:rPr lang="en-US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Subnet will be entered </a:t>
            </a:r>
            <a:r>
              <a:rPr lang="en-US" b="1" dirty="0"/>
              <a:t>EXACTLY</a:t>
            </a:r>
            <a:r>
              <a:rPr lang="en-US" dirty="0"/>
              <a:t> as found in NARF. Do not include the VLAN name or alias.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Domain Name will be the hostname for the printer </a:t>
            </a:r>
            <a:r>
              <a:rPr lang="en-US" b="1" dirty="0"/>
              <a:t>WITHOUT</a:t>
            </a:r>
            <a:r>
              <a:rPr lang="en-US" dirty="0"/>
              <a:t> .whid.amazon.com at the end.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hlinkClick r:id="rId2"/>
              </a:rPr>
              <a:t>https://dns-manage-web.amazon.com/</a:t>
            </a:r>
            <a:r>
              <a:rPr lang="en-US" dirty="0"/>
              <a:t> if you need to verify the hostname.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DOUBLE CHECK ALL INFORMATION WAS ENTERED CORRECTLY.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</a:t>
            </a:r>
            <a:r>
              <a:rPr lang="en-US" b="1" dirty="0"/>
              <a:t> </a:t>
            </a:r>
            <a:r>
              <a:rPr lang="en-US" dirty="0"/>
              <a:t>“</a:t>
            </a:r>
            <a:r>
              <a:rPr lang="en-US" b="1" dirty="0"/>
              <a:t>Add Exception!</a:t>
            </a:r>
            <a:r>
              <a:rPr lang="en-US" dirty="0"/>
              <a:t>” to complete.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97" y="3092758"/>
            <a:ext cx="7524597" cy="3249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165" y="179294"/>
            <a:ext cx="2306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Add reservation.</a:t>
            </a:r>
          </a:p>
        </p:txBody>
      </p:sp>
    </p:spTree>
    <p:extLst>
      <p:ext uri="{BB962C8B-B14F-4D97-AF65-F5344CB8AC3E}">
        <p14:creationId xmlns:p14="http://schemas.microsoft.com/office/powerpoint/2010/main" val="113525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97" y="639097"/>
            <a:ext cx="10296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Navigate back to the listing and verify that the exception was added. Use ctrl + f to search for the hostname.</a:t>
            </a:r>
          </a:p>
          <a:p>
            <a:r>
              <a:rPr lang="en-US" dirty="0"/>
              <a:t>Verify the MAC Address and IP are correct.</a:t>
            </a:r>
          </a:p>
          <a:p>
            <a:r>
              <a:rPr lang="en-US" dirty="0"/>
              <a:t>It will take between 5 and 15 minutes for the reservation to populate to the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165" y="179294"/>
            <a:ext cx="2306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Add reservation.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5" y="1679923"/>
            <a:ext cx="11170479" cy="14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0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Base Raw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Once you’ve added your exception to Nevis, you’ll want to make sure your base raw port is set for the printer to connect. </a:t>
            </a:r>
          </a:p>
          <a:p>
            <a:r>
              <a:rPr lang="en-US" sz="1800" dirty="0"/>
              <a:t>First you’ll want to navigate to a web browser and type in the IP into the address bar. This will bring you to the printer’s home page. 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34667"/>
            <a:ext cx="10058400" cy="382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4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Base Raw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Click on View and Modify Printer Settings.</a:t>
            </a:r>
          </a:p>
          <a:p>
            <a:r>
              <a:rPr lang="en-US" sz="1800" dirty="0"/>
              <a:t>Enter Password: 1234</a:t>
            </a:r>
          </a:p>
          <a:p>
            <a:r>
              <a:rPr lang="en-US" sz="1800" dirty="0"/>
              <a:t>Click Network Configuration</a:t>
            </a:r>
          </a:p>
          <a:p>
            <a:r>
              <a:rPr lang="en-US" sz="1800" dirty="0"/>
              <a:t>Click TCP/IP Settings</a:t>
            </a:r>
          </a:p>
          <a:p>
            <a:r>
              <a:rPr lang="en-US" sz="1800" dirty="0"/>
              <a:t>Verify Base Raw Port is set to 5964 (Internal Wired). It will sometimes revert to 9100, if so you’ll need to change it.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254" y="3631723"/>
            <a:ext cx="5876925" cy="31332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90923" y="5559228"/>
            <a:ext cx="882033" cy="1942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3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627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DHCP Reservations for SLAM Printers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Raw Port</vt:lpstr>
      <vt:lpstr>Base Raw Port</vt:lpstr>
      <vt:lpstr>Base Raw Port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Reservations for SLAM Printers</dc:title>
  <dc:creator>Poarch, Jeremy</dc:creator>
  <cp:lastModifiedBy>antwiner</cp:lastModifiedBy>
  <cp:revision>15</cp:revision>
  <cp:lastPrinted>2017-03-18T16:55:06Z</cp:lastPrinted>
  <dcterms:created xsi:type="dcterms:W3CDTF">2017-01-07T21:15:01Z</dcterms:created>
  <dcterms:modified xsi:type="dcterms:W3CDTF">2021-04-02T05:05:22Z</dcterms:modified>
</cp:coreProperties>
</file>