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12E3F9-D4B4-43AD-8484-E231B7FA79AD}" type="datetimeFigureOut">
              <a:rPr lang="en-US" smtClean="0"/>
              <a:t>01/04/22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309752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12E3F9-D4B4-43AD-8484-E231B7FA79AD}" type="datetimeFigureOut">
              <a:rPr lang="en-US" smtClean="0"/>
              <a:t>01/04/22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309506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12E3F9-D4B4-43AD-8484-E231B7FA79AD}" type="datetimeFigureOut">
              <a:rPr lang="en-US" smtClean="0"/>
              <a:t>01/04/22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33307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12E3F9-D4B4-43AD-8484-E231B7FA79AD}" type="datetimeFigureOut">
              <a:rPr lang="en-US" smtClean="0"/>
              <a:t>01/04/22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388604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12E3F9-D4B4-43AD-8484-E231B7FA79AD}" type="datetimeFigureOut">
              <a:rPr lang="en-US" smtClean="0"/>
              <a:t>01/04/22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111701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12E3F9-D4B4-43AD-8484-E231B7FA79AD}" type="datetimeFigureOut">
              <a:rPr lang="en-US" smtClean="0"/>
              <a:t>01/04/22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394849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12E3F9-D4B4-43AD-8484-E231B7FA79AD}" type="datetimeFigureOut">
              <a:rPr lang="en-US" smtClean="0"/>
              <a:t>01/04/22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215526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12E3F9-D4B4-43AD-8484-E231B7FA79AD}" type="datetimeFigureOut">
              <a:rPr lang="en-US" smtClean="0"/>
              <a:t>01/04/22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266570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2E3F9-D4B4-43AD-8484-E231B7FA79AD}" type="datetimeFigureOut">
              <a:rPr lang="en-US" smtClean="0"/>
              <a:t>01/04/22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296373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12E3F9-D4B4-43AD-8484-E231B7FA79AD}" type="datetimeFigureOut">
              <a:rPr lang="en-US" smtClean="0"/>
              <a:t>01/04/22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37205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12E3F9-D4B4-43AD-8484-E231B7FA79AD}" type="datetimeFigureOut">
              <a:rPr lang="en-US" smtClean="0"/>
              <a:t>01/04/22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3D8CC-014A-4E96-BA70-F983B86F3B2D}" type="slidenum">
              <a:rPr lang="en-US" smtClean="0"/>
              <a:t>‹#›</a:t>
            </a:fld>
            <a:endParaRPr lang="en-US"/>
          </a:p>
        </p:txBody>
      </p:sp>
    </p:spTree>
    <p:extLst>
      <p:ext uri="{BB962C8B-B14F-4D97-AF65-F5344CB8AC3E}">
        <p14:creationId xmlns:p14="http://schemas.microsoft.com/office/powerpoint/2010/main" val="129973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2E3F9-D4B4-43AD-8484-E231B7FA79AD}" type="datetimeFigureOut">
              <a:rPr lang="en-US" smtClean="0"/>
              <a:t>01/04/22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3D8CC-014A-4E96-BA70-F983B86F3B2D}" type="slidenum">
              <a:rPr lang="en-US" smtClean="0"/>
              <a:t>‹#›</a:t>
            </a:fld>
            <a:endParaRPr lang="en-US"/>
          </a:p>
        </p:txBody>
      </p:sp>
    </p:spTree>
    <p:extLst>
      <p:ext uri="{BB962C8B-B14F-4D97-AF65-F5344CB8AC3E}">
        <p14:creationId xmlns:p14="http://schemas.microsoft.com/office/powerpoint/2010/main" val="19958648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www.indsoft.bg/downloads/CL/ConveyLinx_Users_Guide_v4_4.pdf" TargetMode="External"/><Relationship Id="rId2" Type="http://schemas.openxmlformats.org/officeDocument/2006/relationships/hyperlink" Target="https://www.pulseroller.com/controls/conveylinx/"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Tote Stacker’s </a:t>
            </a:r>
            <a:r>
              <a:rPr lang="en-US" dirty="0" err="1"/>
              <a:t>Conveylinx</a:t>
            </a:r>
            <a:r>
              <a:rPr lang="en-US" dirty="0"/>
              <a:t> Board</a:t>
            </a:r>
          </a:p>
        </p:txBody>
      </p:sp>
      <p:sp>
        <p:nvSpPr>
          <p:cNvPr id="3" name="Subtitle 2"/>
          <p:cNvSpPr>
            <a:spLocks noGrp="1"/>
          </p:cNvSpPr>
          <p:nvPr>
            <p:ph type="subTitle" idx="1"/>
          </p:nvPr>
        </p:nvSpPr>
        <p:spPr/>
        <p:txBody>
          <a:bodyPr/>
          <a:lstStyle/>
          <a:p>
            <a:r>
              <a:rPr lang="en-US" dirty="0"/>
              <a:t>By: CST Edgar Barba</a:t>
            </a:r>
          </a:p>
        </p:txBody>
      </p:sp>
      <p:pic>
        <p:nvPicPr>
          <p:cNvPr id="4" name="Picture 3"/>
          <p:cNvPicPr>
            <a:picLocks noChangeAspect="1"/>
          </p:cNvPicPr>
          <p:nvPr/>
        </p:nvPicPr>
        <p:blipFill>
          <a:blip r:embed="rId2"/>
          <a:stretch>
            <a:fillRect/>
          </a:stretch>
        </p:blipFill>
        <p:spPr>
          <a:xfrm>
            <a:off x="9945189" y="57791"/>
            <a:ext cx="1733006" cy="1937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8534" y="4923817"/>
            <a:ext cx="2553310" cy="674803"/>
          </a:xfrm>
          <a:prstGeom prst="rect">
            <a:avLst/>
          </a:prstGeom>
        </p:spPr>
      </p:pic>
    </p:spTree>
    <p:extLst>
      <p:ext uri="{BB962C8B-B14F-4D97-AF65-F5344CB8AC3E}">
        <p14:creationId xmlns:p14="http://schemas.microsoft.com/office/powerpoint/2010/main" val="109228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8361" y="5172891"/>
            <a:ext cx="5092497" cy="585651"/>
          </a:xfrm>
        </p:spPr>
        <p:txBody>
          <a:bodyPr/>
          <a:lstStyle/>
          <a:p>
            <a:r>
              <a:rPr lang="en-US" dirty="0" err="1"/>
              <a:t>ConveyLinx</a:t>
            </a:r>
            <a:r>
              <a:rPr lang="en-US" dirty="0"/>
              <a:t> Controller Board.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1869" y="261257"/>
            <a:ext cx="6858000" cy="4693920"/>
          </a:xfrm>
          <a:prstGeom prst="rect">
            <a:avLst/>
          </a:prstGeom>
        </p:spPr>
      </p:pic>
    </p:spTree>
    <p:extLst>
      <p:ext uri="{BB962C8B-B14F-4D97-AF65-F5344CB8AC3E}">
        <p14:creationId xmlns:p14="http://schemas.microsoft.com/office/powerpoint/2010/main" val="136281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6406" y="0"/>
            <a:ext cx="3932237" cy="685800"/>
          </a:xfrm>
        </p:spPr>
        <p:txBody>
          <a:bodyPr>
            <a:normAutofit/>
          </a:bodyPr>
          <a:lstStyle/>
          <a:p>
            <a:r>
              <a:rPr lang="en-US" dirty="0"/>
              <a:t>                      Step 1.</a:t>
            </a:r>
          </a:p>
        </p:txBody>
      </p:sp>
      <p:sp>
        <p:nvSpPr>
          <p:cNvPr id="4" name="Text Placeholder 3"/>
          <p:cNvSpPr>
            <a:spLocks noGrp="1"/>
          </p:cNvSpPr>
          <p:nvPr>
            <p:ph type="body" sz="half" idx="2"/>
          </p:nvPr>
        </p:nvSpPr>
        <p:spPr>
          <a:xfrm>
            <a:off x="691742" y="829492"/>
            <a:ext cx="10672943" cy="3811588"/>
          </a:xfrm>
        </p:spPr>
        <p:txBody>
          <a:bodyPr/>
          <a:lstStyle/>
          <a:p>
            <a:pPr marL="285750" indent="-285750">
              <a:buFont typeface="Arial" panose="020B0604020202020204" pitchFamily="34" charset="0"/>
              <a:buChar char="•"/>
            </a:pPr>
            <a:r>
              <a:rPr lang="en-US" dirty="0"/>
              <a:t>Before beginning the process, make sure to have the software needed installed in your computer.</a:t>
            </a:r>
          </a:p>
          <a:p>
            <a:pPr marL="285750" indent="-285750">
              <a:buFont typeface="Arial" panose="020B0604020202020204" pitchFamily="34" charset="0"/>
              <a:buChar char="•"/>
            </a:pPr>
            <a:r>
              <a:rPr lang="en-US" dirty="0"/>
              <a:t>Software needed is Easy Roll. </a:t>
            </a:r>
          </a:p>
          <a:p>
            <a:pPr marL="285750" indent="-285750">
              <a:buFont typeface="Arial" panose="020B0604020202020204" pitchFamily="34" charset="0"/>
              <a:buChar char="•"/>
            </a:pPr>
            <a:r>
              <a:rPr lang="en-US" dirty="0"/>
              <a:t>Link for software. </a:t>
            </a:r>
            <a:r>
              <a:rPr lang="en-US" dirty="0">
                <a:hlinkClick r:id="rId2"/>
              </a:rPr>
              <a:t>https://www.pulseroller.com/controls/conveylinx/</a:t>
            </a:r>
            <a:endParaRPr lang="en-US" dirty="0"/>
          </a:p>
          <a:p>
            <a:pPr marL="285750" indent="-285750">
              <a:buFont typeface="Arial" panose="020B0604020202020204" pitchFamily="34" charset="0"/>
              <a:buChar char="•"/>
            </a:pPr>
            <a:r>
              <a:rPr lang="en-US" dirty="0"/>
              <a:t>After clicking the link. Scroll down and click on software.</a:t>
            </a:r>
          </a:p>
          <a:p>
            <a:pPr marL="285750" indent="-285750">
              <a:buFont typeface="Arial" panose="020B0604020202020204" pitchFamily="34" charset="0"/>
              <a:buChar char="•"/>
            </a:pPr>
            <a:r>
              <a:rPr lang="en-US" dirty="0"/>
              <a:t>Once you click software, the download file will pop up, click on Easy Roll V4 11. It should prompt you to download a zip file.</a:t>
            </a:r>
          </a:p>
          <a:p>
            <a:pPr marL="285750" indent="-285750">
              <a:buFont typeface="Arial" panose="020B0604020202020204" pitchFamily="34" charset="0"/>
              <a:buChar char="•"/>
            </a:pPr>
            <a:r>
              <a:rPr lang="en-US" dirty="0"/>
              <a:t>After you download the zip file you can go ahead and install the software. It is an easy install.</a:t>
            </a:r>
          </a:p>
          <a:p>
            <a:pPr marL="285750" indent="-285750">
              <a:buFont typeface="Arial" panose="020B0604020202020204" pitchFamily="34" charset="0"/>
              <a:buChar char="•"/>
            </a:pPr>
            <a:r>
              <a:rPr lang="en-US" dirty="0"/>
              <a:t>Once you have the software you are ready to begin the next step.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Link for manual. </a:t>
            </a:r>
            <a:r>
              <a:rPr lang="en-US" dirty="0">
                <a:hlinkClick r:id="rId3"/>
              </a:rPr>
              <a:t>http://www.indsoft.bg/downloads/CL/ConveyLinx_Users_Guide_v4_4.pdf</a:t>
            </a:r>
            <a:endParaRPr lang="en-US" dirty="0"/>
          </a:p>
          <a:p>
            <a:endParaRPr lang="en-US" dirty="0"/>
          </a:p>
          <a:p>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5749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823" y="0"/>
            <a:ext cx="10515600" cy="549865"/>
          </a:xfrm>
        </p:spPr>
        <p:txBody>
          <a:bodyPr>
            <a:normAutofit/>
          </a:bodyPr>
          <a:lstStyle/>
          <a:p>
            <a:pPr algn="ct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642" y="549865"/>
            <a:ext cx="8366421" cy="4097819"/>
          </a:xfrm>
          <a:prstGeom prst="rect">
            <a:avLst/>
          </a:prstGeom>
        </p:spPr>
      </p:pic>
      <p:sp>
        <p:nvSpPr>
          <p:cNvPr id="4" name="TextBox 3"/>
          <p:cNvSpPr txBox="1"/>
          <p:nvPr/>
        </p:nvSpPr>
        <p:spPr>
          <a:xfrm>
            <a:off x="931817" y="4647684"/>
            <a:ext cx="10197737"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Make sure to have power on the board.</a:t>
            </a:r>
          </a:p>
          <a:p>
            <a:pPr marL="285750" indent="-285750">
              <a:buFont typeface="Arial" panose="020B0604020202020204" pitchFamily="34" charset="0"/>
              <a:buChar char="•"/>
            </a:pPr>
            <a:r>
              <a:rPr lang="en-US" dirty="0"/>
              <a:t>Use any of the indicated Ethernet ports to connect to the board.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0355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531" y="0"/>
            <a:ext cx="10515600" cy="462189"/>
          </a:xfrm>
        </p:spPr>
        <p:txBody>
          <a:bodyPr>
            <a:normAutofit fontScale="90000"/>
          </a:bodyPr>
          <a:lstStyle/>
          <a:p>
            <a:pPr algn="ctr"/>
            <a:r>
              <a:rPr lang="en-US" sz="3200" dirty="0"/>
              <a:t>Step 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405" y="462189"/>
            <a:ext cx="7498080" cy="4000636"/>
          </a:xfrm>
          <a:prstGeom prst="rect">
            <a:avLst/>
          </a:prstGeom>
        </p:spPr>
      </p:pic>
      <p:sp>
        <p:nvSpPr>
          <p:cNvPr id="6" name="TextBox 5"/>
          <p:cNvSpPr txBox="1"/>
          <p:nvPr/>
        </p:nvSpPr>
        <p:spPr>
          <a:xfrm>
            <a:off x="418012" y="4549676"/>
            <a:ext cx="11268891" cy="2308324"/>
          </a:xfrm>
          <a:prstGeom prst="rect">
            <a:avLst/>
          </a:prstGeom>
          <a:noFill/>
        </p:spPr>
        <p:txBody>
          <a:bodyPr wrap="square" rtlCol="0">
            <a:spAutoFit/>
          </a:bodyPr>
          <a:lstStyle/>
          <a:p>
            <a:pPr marL="285750" lvl="0" indent="-285750">
              <a:buFont typeface="Arial" panose="020B0604020202020204" pitchFamily="34" charset="0"/>
              <a:buChar char="•"/>
            </a:pPr>
            <a:r>
              <a:rPr lang="en-US" dirty="0"/>
              <a:t>Start </a:t>
            </a:r>
            <a:r>
              <a:rPr lang="en-US" dirty="0" err="1"/>
              <a:t>Easyroll</a:t>
            </a:r>
            <a:r>
              <a:rPr lang="en-US" dirty="0"/>
              <a:t> and click on Advanced Dialog, then Network Services and click on the Discover button. The IP address of the card should be given. Write it down.</a:t>
            </a:r>
            <a:endParaRPr lang="en-US" dirty="0">
              <a:effectLst/>
            </a:endParaRPr>
          </a:p>
          <a:p>
            <a:pPr marL="285750" lvl="0" indent="-285750">
              <a:buFont typeface="Arial" panose="020B0604020202020204" pitchFamily="34" charset="0"/>
              <a:buChar char="•"/>
            </a:pPr>
            <a:r>
              <a:rPr lang="en-US" dirty="0"/>
              <a:t>Set the Ethernet IP4 address of the laptop to an IP address in the same subnet.  For example, if the card is 10.34.25.134, you could use 10.34.25.</a:t>
            </a:r>
            <a:r>
              <a:rPr lang="en-US" dirty="0">
                <a:solidFill>
                  <a:srgbClr val="FF0000"/>
                </a:solidFill>
              </a:rPr>
              <a:t>135</a:t>
            </a:r>
            <a:r>
              <a:rPr lang="en-US" dirty="0"/>
              <a:t>.</a:t>
            </a:r>
            <a:endParaRPr lang="en-US" dirty="0">
              <a:effectLst/>
            </a:endParaRPr>
          </a:p>
          <a:p>
            <a:pPr marL="285750" lvl="0" indent="-285750">
              <a:buFont typeface="Arial" panose="020B0604020202020204" pitchFamily="34" charset="0"/>
              <a:buChar char="•"/>
            </a:pPr>
            <a:r>
              <a:rPr lang="en-US" dirty="0"/>
              <a:t>Set the laptop’s Subnet to 255.255.255.0</a:t>
            </a:r>
            <a:endParaRPr lang="en-US" dirty="0">
              <a:effectLst/>
            </a:endParaRPr>
          </a:p>
          <a:p>
            <a:pPr marL="285750" lvl="0" indent="-285750">
              <a:buFont typeface="Arial" panose="020B0604020202020204" pitchFamily="34" charset="0"/>
              <a:buChar char="•"/>
            </a:pPr>
            <a:r>
              <a:rPr lang="en-US" dirty="0"/>
              <a:t>Set the laptop’s Gateway to xxx.xxx.xxx.1 where xxx is the first three triplets of the card’s IP address.</a:t>
            </a:r>
            <a:endParaRPr lang="en-US" dirty="0">
              <a:effectLst/>
            </a:endParaRPr>
          </a:p>
          <a:p>
            <a:pPr marL="285750" lvl="0" indent="-285750">
              <a:buFont typeface="Arial" panose="020B0604020202020204" pitchFamily="34" charset="0"/>
              <a:buChar char="•"/>
            </a:pPr>
            <a:r>
              <a:rPr lang="en-US" dirty="0"/>
              <a:t>You should now be able to connect to the card by clicking Refresh on the main page.</a:t>
            </a:r>
            <a:endParaRPr lang="en-US" dirty="0">
              <a:effectLst/>
            </a:endParaRPr>
          </a:p>
          <a:p>
            <a:pPr marL="285750" indent="-285750">
              <a:buFont typeface="Arial" panose="020B0604020202020204" pitchFamily="34" charset="0"/>
              <a:buChar char="•"/>
            </a:pPr>
            <a:endParaRPr lang="en-US" dirty="0"/>
          </a:p>
        </p:txBody>
      </p:sp>
      <p:sp>
        <p:nvSpPr>
          <p:cNvPr id="7" name="Up Arrow 6"/>
          <p:cNvSpPr/>
          <p:nvPr/>
        </p:nvSpPr>
        <p:spPr>
          <a:xfrm>
            <a:off x="5303520" y="2133599"/>
            <a:ext cx="191589" cy="165463"/>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77097" y="2299062"/>
            <a:ext cx="1715588" cy="523220"/>
          </a:xfrm>
          <a:prstGeom prst="rect">
            <a:avLst/>
          </a:prstGeom>
          <a:noFill/>
        </p:spPr>
        <p:txBody>
          <a:bodyPr wrap="square" rtlCol="0">
            <a:spAutoFit/>
          </a:bodyPr>
          <a:lstStyle/>
          <a:p>
            <a:r>
              <a:rPr lang="en-US" sz="1400" dirty="0"/>
              <a:t>IP of board should appear here.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00" y="1602976"/>
            <a:ext cx="3211593" cy="2438611"/>
          </a:xfrm>
          <a:prstGeom prst="rect">
            <a:avLst/>
          </a:prstGeom>
        </p:spPr>
      </p:pic>
    </p:spTree>
    <p:extLst>
      <p:ext uri="{BB962C8B-B14F-4D97-AF65-F5344CB8AC3E}">
        <p14:creationId xmlns:p14="http://schemas.microsoft.com/office/powerpoint/2010/main" val="79515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783" y="0"/>
            <a:ext cx="10515600" cy="549275"/>
          </a:xfrm>
        </p:spPr>
        <p:txBody>
          <a:bodyPr>
            <a:normAutofit/>
          </a:bodyPr>
          <a:lstStyle/>
          <a:p>
            <a:pPr algn="ctr"/>
            <a:r>
              <a:rPr lang="en-US" sz="3200" dirty="0"/>
              <a:t>Step 3.</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042" y="549276"/>
            <a:ext cx="5563082" cy="4519114"/>
          </a:xfrm>
          <a:prstGeom prst="rect">
            <a:avLst/>
          </a:prstGeom>
        </p:spPr>
      </p:pic>
      <p:sp>
        <p:nvSpPr>
          <p:cNvPr id="4" name="TextBox 3"/>
          <p:cNvSpPr txBox="1"/>
          <p:nvPr/>
        </p:nvSpPr>
        <p:spPr>
          <a:xfrm>
            <a:off x="182880" y="5103674"/>
            <a:ext cx="11791405" cy="1754326"/>
          </a:xfrm>
          <a:prstGeom prst="rect">
            <a:avLst/>
          </a:prstGeom>
          <a:noFill/>
        </p:spPr>
        <p:txBody>
          <a:bodyPr wrap="square" rtlCol="0">
            <a:spAutoFit/>
          </a:bodyPr>
          <a:lstStyle/>
          <a:p>
            <a:pPr marL="285750" lvl="0" indent="-285750">
              <a:buFont typeface="Arial" panose="020B0604020202020204" pitchFamily="34" charset="0"/>
              <a:buChar char="•"/>
            </a:pPr>
            <a:r>
              <a:rPr lang="en-US" dirty="0"/>
              <a:t>Once connected, click on Upgrade tab, browse to the location of the .bin file and select it.</a:t>
            </a:r>
          </a:p>
          <a:p>
            <a:pPr marL="285750" lvl="0" indent="-285750">
              <a:buFont typeface="Arial" panose="020B0604020202020204" pitchFamily="34" charset="0"/>
              <a:buChar char="•"/>
            </a:pPr>
            <a:r>
              <a:rPr lang="en-US" dirty="0"/>
              <a:t>Once file has been selected, click on upload one.</a:t>
            </a:r>
          </a:p>
          <a:p>
            <a:pPr marL="285750" lvl="0" indent="-285750">
              <a:buFont typeface="Arial" panose="020B0604020202020204" pitchFamily="34" charset="0"/>
              <a:buChar char="•"/>
            </a:pPr>
            <a:r>
              <a:rPr lang="en-US" dirty="0"/>
              <a:t>.bin file has been attached to email.</a:t>
            </a:r>
            <a:endParaRPr lang="en-US" dirty="0">
              <a:effectLst/>
            </a:endParaRPr>
          </a:p>
          <a:p>
            <a:pPr marL="285750" indent="-285750">
              <a:buFont typeface="Arial" panose="020B0604020202020204" pitchFamily="34" charset="0"/>
              <a:buChar char="•"/>
            </a:pPr>
            <a:r>
              <a:rPr lang="en-US" dirty="0"/>
              <a:t>Once the file has uploaded,  wait about a minute for the software to verify and complete installation. You will see an initial verification that the file is ‘complete’ but wait at least another 30 seconds just incase it also needs to upgrade the firmware (it does it automatically once you upload the .bin file). </a:t>
            </a:r>
          </a:p>
        </p:txBody>
      </p:sp>
    </p:spTree>
    <p:extLst>
      <p:ext uri="{BB962C8B-B14F-4D97-AF65-F5344CB8AC3E}">
        <p14:creationId xmlns:p14="http://schemas.microsoft.com/office/powerpoint/2010/main" val="250576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5" y="0"/>
            <a:ext cx="10515600" cy="479606"/>
          </a:xfrm>
        </p:spPr>
        <p:txBody>
          <a:bodyPr>
            <a:normAutofit fontScale="90000"/>
          </a:bodyPr>
          <a:lstStyle/>
          <a:p>
            <a:pPr algn="ctr"/>
            <a:r>
              <a:rPr lang="en-US" sz="3200" dirty="0"/>
              <a:t>Step 4.</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523" y="479606"/>
            <a:ext cx="5570703" cy="4327525"/>
          </a:xfrm>
          <a:prstGeom prst="rect">
            <a:avLst/>
          </a:prstGeom>
        </p:spPr>
      </p:pic>
      <p:sp>
        <p:nvSpPr>
          <p:cNvPr id="4" name="TextBox 3"/>
          <p:cNvSpPr txBox="1"/>
          <p:nvPr/>
        </p:nvSpPr>
        <p:spPr>
          <a:xfrm>
            <a:off x="313509" y="4826675"/>
            <a:ext cx="11573691" cy="2031325"/>
          </a:xfrm>
          <a:prstGeom prst="rect">
            <a:avLst/>
          </a:prstGeom>
          <a:noFill/>
        </p:spPr>
        <p:txBody>
          <a:bodyPr wrap="square" rtlCol="0">
            <a:spAutoFit/>
          </a:bodyPr>
          <a:lstStyle/>
          <a:p>
            <a:pPr marL="285750" lvl="0" indent="-285750">
              <a:buFont typeface="Arial" panose="020B0604020202020204" pitchFamily="34" charset="0"/>
              <a:buChar char="•"/>
            </a:pPr>
            <a:r>
              <a:rPr lang="en-US" dirty="0"/>
              <a:t>Go to Connections tab.</a:t>
            </a:r>
            <a:endParaRPr lang="en-US" dirty="0">
              <a:effectLst/>
            </a:endParaRPr>
          </a:p>
          <a:p>
            <a:pPr marL="285750" lvl="0" indent="-285750">
              <a:buFont typeface="Arial" panose="020B0604020202020204" pitchFamily="34" charset="0"/>
              <a:buChar char="•"/>
            </a:pPr>
            <a:r>
              <a:rPr lang="en-US" dirty="0"/>
              <a:t>Check box for PLC I/O mode.</a:t>
            </a:r>
            <a:endParaRPr lang="en-US" dirty="0">
              <a:effectLst/>
            </a:endParaRPr>
          </a:p>
          <a:p>
            <a:pPr marL="285750" lvl="0" indent="-285750">
              <a:buFont typeface="Arial" panose="020B0604020202020204" pitchFamily="34" charset="0"/>
              <a:buChar char="•"/>
            </a:pPr>
            <a:r>
              <a:rPr lang="en-US" dirty="0"/>
              <a:t>Drop down menu for PLC disconnected should be set to All OFF.</a:t>
            </a:r>
            <a:endParaRPr lang="en-US" dirty="0">
              <a:effectLst/>
            </a:endParaRPr>
          </a:p>
          <a:p>
            <a:pPr marL="285750" lvl="0" indent="-285750">
              <a:buFont typeface="Arial" panose="020B0604020202020204" pitchFamily="34" charset="0"/>
              <a:buChar char="•"/>
            </a:pPr>
            <a:r>
              <a:rPr lang="en-US" dirty="0"/>
              <a:t>Click “Apply” and then cycle power so changes can take effect.</a:t>
            </a:r>
          </a:p>
          <a:p>
            <a:pPr marL="285750" lvl="0" indent="-285750">
              <a:buFont typeface="Arial" panose="020B0604020202020204" pitchFamily="34" charset="0"/>
              <a:buChar char="•"/>
            </a:pPr>
            <a:r>
              <a:rPr lang="en-US" dirty="0">
                <a:effectLst/>
              </a:rPr>
              <a:t>After the power cycle, Controller </a:t>
            </a:r>
            <a:r>
              <a:rPr lang="en-US" dirty="0"/>
              <a:t>B</a:t>
            </a:r>
            <a:r>
              <a:rPr lang="en-US" dirty="0">
                <a:effectLst/>
              </a:rPr>
              <a:t>oard should be programmed and ready to go.</a:t>
            </a:r>
          </a:p>
          <a:p>
            <a:pPr marL="285750" lvl="0" indent="-285750">
              <a:buFont typeface="Arial" panose="020B0604020202020204" pitchFamily="34" charset="0"/>
              <a:buChar char="•"/>
            </a:pPr>
            <a:endParaRPr lang="en-US" dirty="0">
              <a:effectLst/>
            </a:endParaRPr>
          </a:p>
          <a:p>
            <a:endParaRPr lang="en-US" dirty="0"/>
          </a:p>
        </p:txBody>
      </p:sp>
    </p:spTree>
    <p:extLst>
      <p:ext uri="{BB962C8B-B14F-4D97-AF65-F5344CB8AC3E}">
        <p14:creationId xmlns:p14="http://schemas.microsoft.com/office/powerpoint/2010/main" val="217289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470</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Programming Tote Stacker’s Conveylinx Board</vt:lpstr>
      <vt:lpstr>ConveyLinx Controller Board.</vt:lpstr>
      <vt:lpstr>                      Step 1.</vt:lpstr>
      <vt:lpstr>PowerPoint Presentation</vt:lpstr>
      <vt:lpstr>Step 2.</vt:lpstr>
      <vt:lpstr>Step 3.</vt:lpstr>
      <vt:lpstr>Step 4.</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Tote Stacker Conveylinx Board</dc:title>
  <dc:creator>Barba, Edgar</dc:creator>
  <cp:lastModifiedBy>Burgess, Bryan</cp:lastModifiedBy>
  <cp:revision>15</cp:revision>
  <dcterms:created xsi:type="dcterms:W3CDTF">2018-11-21T08:07:32Z</dcterms:created>
  <dcterms:modified xsi:type="dcterms:W3CDTF">2022-01-05T02:08:23Z</dcterms:modified>
</cp:coreProperties>
</file>