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38603-F078-4C1F-B548-82A94F0B208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652E1-7847-4EC1-8CD1-31CEEFA82AFA}">
      <dgm:prSet custT="1"/>
      <dgm:spPr/>
      <dgm:t>
        <a:bodyPr/>
        <a:lstStyle/>
        <a:p>
          <a:r>
            <a:rPr lang="es-CL" sz="2400" b="1" dirty="0" err="1"/>
            <a:t>Verifiable</a:t>
          </a:r>
          <a:r>
            <a:rPr lang="es-CL" sz="2400" b="1" dirty="0"/>
            <a:t>: </a:t>
          </a:r>
          <a:r>
            <a:rPr lang="es-CL" sz="2400" dirty="0"/>
            <a:t>la correctitud del output puede ser verificable eficientemente</a:t>
          </a:r>
          <a:r>
            <a:rPr lang="es-CL" sz="3000" dirty="0"/>
            <a:t>.</a:t>
          </a:r>
          <a:endParaRPr lang="en-US" sz="3000" dirty="0"/>
        </a:p>
      </dgm:t>
    </dgm:pt>
    <dgm:pt modelId="{83443550-0E09-43F7-AF61-620607063020}" type="parTrans" cxnId="{A9912E9A-F4E9-4ED9-B062-62D766D7D2EB}">
      <dgm:prSet/>
      <dgm:spPr/>
      <dgm:t>
        <a:bodyPr/>
        <a:lstStyle/>
        <a:p>
          <a:endParaRPr lang="en-US"/>
        </a:p>
      </dgm:t>
    </dgm:pt>
    <dgm:pt modelId="{2D97034A-CDCC-4933-8FED-B6A8E53937C5}" type="sibTrans" cxnId="{A9912E9A-F4E9-4ED9-B062-62D766D7D2EB}">
      <dgm:prSet/>
      <dgm:spPr/>
      <dgm:t>
        <a:bodyPr/>
        <a:lstStyle/>
        <a:p>
          <a:endParaRPr lang="en-US"/>
        </a:p>
      </dgm:t>
    </dgm:pt>
    <dgm:pt modelId="{28EE5D17-9CF6-4268-B7F6-AE4C861FCF87}">
      <dgm:prSet custT="1"/>
      <dgm:spPr/>
      <dgm:t>
        <a:bodyPr/>
        <a:lstStyle/>
        <a:p>
          <a:r>
            <a:rPr lang="es-CL" sz="2400" b="1" dirty="0" err="1"/>
            <a:t>Delay</a:t>
          </a:r>
          <a:r>
            <a:rPr lang="es-CL" sz="2400" b="1" dirty="0"/>
            <a:t>: </a:t>
          </a:r>
          <a:r>
            <a:rPr lang="es-CL" sz="2400" dirty="0"/>
            <a:t>toma tiempo T en ser evaluada.</a:t>
          </a:r>
          <a:endParaRPr lang="en-US" sz="2400" dirty="0"/>
        </a:p>
      </dgm:t>
    </dgm:pt>
    <dgm:pt modelId="{CF36C62B-21D3-4337-BC34-A4FC0DAC42E8}" type="parTrans" cxnId="{59190D99-5DC9-4931-A35D-C9532E844F00}">
      <dgm:prSet/>
      <dgm:spPr/>
      <dgm:t>
        <a:bodyPr/>
        <a:lstStyle/>
        <a:p>
          <a:endParaRPr lang="en-US"/>
        </a:p>
      </dgm:t>
    </dgm:pt>
    <dgm:pt modelId="{51692EC0-3DD1-4947-B130-490B109A8C6A}" type="sibTrans" cxnId="{59190D99-5DC9-4931-A35D-C9532E844F00}">
      <dgm:prSet/>
      <dgm:spPr/>
      <dgm:t>
        <a:bodyPr/>
        <a:lstStyle/>
        <a:p>
          <a:endParaRPr lang="en-US"/>
        </a:p>
      </dgm:t>
    </dgm:pt>
    <dgm:pt modelId="{3796362C-812D-4C9B-B188-C9DDCAE32CD5}">
      <dgm:prSet custT="1"/>
      <dgm:spPr/>
      <dgm:t>
        <a:bodyPr/>
        <a:lstStyle/>
        <a:p>
          <a:r>
            <a:rPr lang="es-CL" sz="2400" b="1" dirty="0" err="1"/>
            <a:t>Function</a:t>
          </a:r>
          <a:r>
            <a:rPr lang="es-CL" sz="2400" b="1" dirty="0"/>
            <a:t>: </a:t>
          </a:r>
          <a:r>
            <a:rPr lang="es-CL" sz="2400" dirty="0"/>
            <a:t>produce un output único para cada input.</a:t>
          </a:r>
          <a:endParaRPr lang="en-US" sz="2400" dirty="0"/>
        </a:p>
      </dgm:t>
    </dgm:pt>
    <dgm:pt modelId="{453E05B5-C685-4350-A37E-9B39AC008617}" type="parTrans" cxnId="{3077F567-5A8C-40AD-8F34-7CBE06E3CA03}">
      <dgm:prSet/>
      <dgm:spPr/>
      <dgm:t>
        <a:bodyPr/>
        <a:lstStyle/>
        <a:p>
          <a:endParaRPr lang="en-US"/>
        </a:p>
      </dgm:t>
    </dgm:pt>
    <dgm:pt modelId="{96420011-DB6E-44A0-B952-BB828BA0B2C6}" type="sibTrans" cxnId="{3077F567-5A8C-40AD-8F34-7CBE06E3CA03}">
      <dgm:prSet/>
      <dgm:spPr/>
      <dgm:t>
        <a:bodyPr/>
        <a:lstStyle/>
        <a:p>
          <a:endParaRPr lang="en-US"/>
        </a:p>
      </dgm:t>
    </dgm:pt>
    <dgm:pt modelId="{C3766A4A-C67B-4ED1-8620-3E9EDA74ADDF}" type="pres">
      <dgm:prSet presAssocID="{9AB38603-F078-4C1F-B548-82A94F0B2083}" presName="linear" presStyleCnt="0">
        <dgm:presLayoutVars>
          <dgm:animLvl val="lvl"/>
          <dgm:resizeHandles val="exact"/>
        </dgm:presLayoutVars>
      </dgm:prSet>
      <dgm:spPr/>
    </dgm:pt>
    <dgm:pt modelId="{081D1567-58A9-4D87-B2D8-C94E3F8023B2}" type="pres">
      <dgm:prSet presAssocID="{858652E1-7847-4EC1-8CD1-31CEEFA82A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328C0B-98C4-4872-94D7-641D943781B3}" type="pres">
      <dgm:prSet presAssocID="{2D97034A-CDCC-4933-8FED-B6A8E53937C5}" presName="spacer" presStyleCnt="0"/>
      <dgm:spPr/>
    </dgm:pt>
    <dgm:pt modelId="{2C2EC800-9A3E-4B71-8C1E-BFFD7BDEE253}" type="pres">
      <dgm:prSet presAssocID="{28EE5D17-9CF6-4268-B7F6-AE4C861FCF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927EC8-0AF1-42B0-AC22-9D92876A66E0}" type="pres">
      <dgm:prSet presAssocID="{51692EC0-3DD1-4947-B130-490B109A8C6A}" presName="spacer" presStyleCnt="0"/>
      <dgm:spPr/>
    </dgm:pt>
    <dgm:pt modelId="{E2E6967D-4214-41A2-8185-31B067582CA7}" type="pres">
      <dgm:prSet presAssocID="{3796362C-812D-4C9B-B188-C9DDCAE32C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20A92B-5B2D-472C-A556-C5071D700DD6}" type="presOf" srcId="{3796362C-812D-4C9B-B188-C9DDCAE32CD5}" destId="{E2E6967D-4214-41A2-8185-31B067582CA7}" srcOrd="0" destOrd="0" presId="urn:microsoft.com/office/officeart/2005/8/layout/vList2"/>
    <dgm:cxn modelId="{3077F567-5A8C-40AD-8F34-7CBE06E3CA03}" srcId="{9AB38603-F078-4C1F-B548-82A94F0B2083}" destId="{3796362C-812D-4C9B-B188-C9DDCAE32CD5}" srcOrd="2" destOrd="0" parTransId="{453E05B5-C685-4350-A37E-9B39AC008617}" sibTransId="{96420011-DB6E-44A0-B952-BB828BA0B2C6}"/>
    <dgm:cxn modelId="{59190D99-5DC9-4931-A35D-C9532E844F00}" srcId="{9AB38603-F078-4C1F-B548-82A94F0B2083}" destId="{28EE5D17-9CF6-4268-B7F6-AE4C861FCF87}" srcOrd="1" destOrd="0" parTransId="{CF36C62B-21D3-4337-BC34-A4FC0DAC42E8}" sibTransId="{51692EC0-3DD1-4947-B130-490B109A8C6A}"/>
    <dgm:cxn modelId="{A9912E9A-F4E9-4ED9-B062-62D766D7D2EB}" srcId="{9AB38603-F078-4C1F-B548-82A94F0B2083}" destId="{858652E1-7847-4EC1-8CD1-31CEEFA82AFA}" srcOrd="0" destOrd="0" parTransId="{83443550-0E09-43F7-AF61-620607063020}" sibTransId="{2D97034A-CDCC-4933-8FED-B6A8E53937C5}"/>
    <dgm:cxn modelId="{CFEEA3B3-0006-4F6F-9590-B10A94233E9C}" type="presOf" srcId="{858652E1-7847-4EC1-8CD1-31CEEFA82AFA}" destId="{081D1567-58A9-4D87-B2D8-C94E3F8023B2}" srcOrd="0" destOrd="0" presId="urn:microsoft.com/office/officeart/2005/8/layout/vList2"/>
    <dgm:cxn modelId="{3E145DD4-93D1-49A6-8E63-CE07674D1884}" type="presOf" srcId="{9AB38603-F078-4C1F-B548-82A94F0B2083}" destId="{C3766A4A-C67B-4ED1-8620-3E9EDA74ADDF}" srcOrd="0" destOrd="0" presId="urn:microsoft.com/office/officeart/2005/8/layout/vList2"/>
    <dgm:cxn modelId="{97D4E4F6-166A-41D7-83FB-6C4D12EC9DB2}" type="presOf" srcId="{28EE5D17-9CF6-4268-B7F6-AE4C861FCF87}" destId="{2C2EC800-9A3E-4B71-8C1E-BFFD7BDEE253}" srcOrd="0" destOrd="0" presId="urn:microsoft.com/office/officeart/2005/8/layout/vList2"/>
    <dgm:cxn modelId="{43928F82-2964-400F-9778-E00AEA53E533}" type="presParOf" srcId="{C3766A4A-C67B-4ED1-8620-3E9EDA74ADDF}" destId="{081D1567-58A9-4D87-B2D8-C94E3F8023B2}" srcOrd="0" destOrd="0" presId="urn:microsoft.com/office/officeart/2005/8/layout/vList2"/>
    <dgm:cxn modelId="{2BB64BF4-D15E-4C28-BED2-3EA46E68DB35}" type="presParOf" srcId="{C3766A4A-C67B-4ED1-8620-3E9EDA74ADDF}" destId="{75328C0B-98C4-4872-94D7-641D943781B3}" srcOrd="1" destOrd="0" presId="urn:microsoft.com/office/officeart/2005/8/layout/vList2"/>
    <dgm:cxn modelId="{39F1DEB1-4B7E-4AB2-8033-8182C824ED53}" type="presParOf" srcId="{C3766A4A-C67B-4ED1-8620-3E9EDA74ADDF}" destId="{2C2EC800-9A3E-4B71-8C1E-BFFD7BDEE253}" srcOrd="2" destOrd="0" presId="urn:microsoft.com/office/officeart/2005/8/layout/vList2"/>
    <dgm:cxn modelId="{9AC21512-E4AB-4545-9B46-0B839660507C}" type="presParOf" srcId="{C3766A4A-C67B-4ED1-8620-3E9EDA74ADDF}" destId="{D9927EC8-0AF1-42B0-AC22-9D92876A66E0}" srcOrd="3" destOrd="0" presId="urn:microsoft.com/office/officeart/2005/8/layout/vList2"/>
    <dgm:cxn modelId="{D245F54B-8DA7-4C2B-A3B0-2C29188BFA0F}" type="presParOf" srcId="{C3766A4A-C67B-4ED1-8620-3E9EDA74ADDF}" destId="{E2E6967D-4214-41A2-8185-31B067582C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CAEBE-41EE-4864-8C61-1E95A55AD8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521F36-7AF2-44C4-A860-4A7E56D895BD}">
      <dgm:prSet phldrT="[Texto]" custT="1"/>
      <dgm:spPr/>
      <dgm:t>
        <a:bodyPr/>
        <a:lstStyle/>
        <a:p>
          <a:r>
            <a:rPr lang="es-CL" sz="4000" dirty="0"/>
            <a:t>Correctitud</a:t>
          </a:r>
        </a:p>
      </dgm:t>
    </dgm:pt>
    <dgm:pt modelId="{67D11106-83E4-4BA8-8FAA-1EE066DB77C5}" type="parTrans" cxnId="{6D5841A7-5497-47ED-A65F-E6CF09FB0431}">
      <dgm:prSet/>
      <dgm:spPr/>
      <dgm:t>
        <a:bodyPr/>
        <a:lstStyle/>
        <a:p>
          <a:endParaRPr lang="es-CL"/>
        </a:p>
      </dgm:t>
    </dgm:pt>
    <dgm:pt modelId="{C6182230-2614-4EAD-83CD-B8813DEA1489}" type="sibTrans" cxnId="{6D5841A7-5497-47ED-A65F-E6CF09FB0431}">
      <dgm:prSet/>
      <dgm:spPr/>
      <dgm:t>
        <a:bodyPr/>
        <a:lstStyle/>
        <a:p>
          <a:endParaRPr lang="es-CL"/>
        </a:p>
      </dgm:t>
    </dgm:pt>
    <dgm:pt modelId="{4038196C-8848-43EA-859F-C8448327BD07}">
      <dgm:prSet phldrT="[Texto]" custT="1"/>
      <dgm:spPr/>
      <dgm:t>
        <a:bodyPr/>
        <a:lstStyle/>
        <a:p>
          <a:r>
            <a:rPr lang="es-CL" sz="4000" dirty="0"/>
            <a:t>Robustez</a:t>
          </a:r>
        </a:p>
      </dgm:t>
    </dgm:pt>
    <dgm:pt modelId="{E7533655-7979-4100-86B1-83CA95B512E9}" type="parTrans" cxnId="{2B5C1B67-4B7A-4805-B347-41D81F1A9C84}">
      <dgm:prSet/>
      <dgm:spPr/>
      <dgm:t>
        <a:bodyPr/>
        <a:lstStyle/>
        <a:p>
          <a:endParaRPr lang="es-CL"/>
        </a:p>
      </dgm:t>
    </dgm:pt>
    <dgm:pt modelId="{50D2ED6C-328B-45BD-81FE-CA655858DB37}" type="sibTrans" cxnId="{2B5C1B67-4B7A-4805-B347-41D81F1A9C84}">
      <dgm:prSet/>
      <dgm:spPr/>
      <dgm:t>
        <a:bodyPr/>
        <a:lstStyle/>
        <a:p>
          <a:endParaRPr lang="es-CL"/>
        </a:p>
      </dgm:t>
    </dgm:pt>
    <dgm:pt modelId="{ED17FAE6-EFFA-4401-A0C5-BE992D7CA4F8}">
      <dgm:prSet phldrT="[Texto]" custT="1"/>
      <dgm:spPr/>
      <dgm:t>
        <a:bodyPr/>
        <a:lstStyle/>
        <a:p>
          <a:r>
            <a:rPr lang="es-CL" sz="4000" dirty="0"/>
            <a:t>Secuencialidad</a:t>
          </a:r>
        </a:p>
      </dgm:t>
    </dgm:pt>
    <dgm:pt modelId="{5C507CD0-CE4E-4894-9F19-7CCB10BFAFA8}" type="parTrans" cxnId="{BDC28888-89AE-4743-9E5C-D00D93953060}">
      <dgm:prSet/>
      <dgm:spPr/>
      <dgm:t>
        <a:bodyPr/>
        <a:lstStyle/>
        <a:p>
          <a:endParaRPr lang="es-CL"/>
        </a:p>
      </dgm:t>
    </dgm:pt>
    <dgm:pt modelId="{50304E33-B67E-4EEE-9F16-A8153EBC2F04}" type="sibTrans" cxnId="{BDC28888-89AE-4743-9E5C-D00D93953060}">
      <dgm:prSet/>
      <dgm:spPr/>
      <dgm:t>
        <a:bodyPr/>
        <a:lstStyle/>
        <a:p>
          <a:endParaRPr lang="es-CL"/>
        </a:p>
      </dgm:t>
    </dgm:pt>
    <mc:AlternateContent xmlns:mc="http://schemas.openxmlformats.org/markup-compatibility/2006">
      <mc:Choice xmlns:a14="http://schemas.microsoft.com/office/drawing/2010/main" Requires="a14">
        <dgm:pt modelId="{3398E234-4BFE-4E99-A219-F08C9843FC33}">
          <dgm:prSet custT="1"/>
          <dgm:spPr/>
          <dgm:t>
            <a:bodyPr lIns="72000" rIns="72000"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𝐴𝑐𝑒𝑝𝑡𝑎</m:t>
                    </m:r>
                  </m:oMath>
                </m:oMathPara>
              </a14:m>
              <a:endParaRPr lang="es-CL" sz="1800" dirty="0"/>
            </a:p>
          </dgm:t>
        </dgm:pt>
      </mc:Choice>
      <mc:Fallback>
        <dgm:pt modelId="{3398E234-4BFE-4E99-A219-F08C9843FC33}">
          <dgm:prSet custT="1"/>
          <dgm:spPr/>
          <dgm:t>
            <a:bodyPr lIns="72000" rIns="72000"/>
            <a:lstStyle/>
            <a:p>
              <a:pPr>
                <a:buNone/>
              </a:pPr>
              <a:r>
                <a:rPr lang="es-CL" sz="1800" b="0" i="0">
                  <a:latin typeface="Cambria Math" panose="02040503050406030204" pitchFamily="18" charset="0"/>
                </a:rPr>
                <a:t>(𝑦,𝜋)←𝐸𝑣𝑎𝑙(𝑝𝑝,𝑥)⇒𝑉𝑒𝑟𝑖𝑓𝑦(𝑝𝑝,𝑥,𝑦,𝜋)=𝐴𝑐𝑒𝑝𝑡𝑎</a:t>
              </a:r>
              <a:endParaRPr lang="es-CL" sz="1800" dirty="0"/>
            </a:p>
          </dgm:t>
        </dgm:pt>
      </mc:Fallback>
    </mc:AlternateContent>
    <dgm:pt modelId="{C212A890-9044-42D0-A6C3-21DFCFD03464}" type="parTrans" cxnId="{AE333D55-173B-460B-A4E5-7EB3D71086AF}">
      <dgm:prSet/>
      <dgm:spPr/>
      <dgm:t>
        <a:bodyPr/>
        <a:lstStyle/>
        <a:p>
          <a:endParaRPr lang="es-CL"/>
        </a:p>
      </dgm:t>
    </dgm:pt>
    <dgm:pt modelId="{D966565E-8564-4657-A339-056D143F65E9}" type="sibTrans" cxnId="{AE333D55-173B-460B-A4E5-7EB3D71086AF}">
      <dgm:prSet/>
      <dgm:spPr/>
      <dgm:t>
        <a:bodyPr/>
        <a:lstStyle/>
        <a:p>
          <a:endParaRPr lang="es-CL"/>
        </a:p>
      </dgm:t>
    </dgm:pt>
    <dgm:pt modelId="{A285EB8C-F221-404B-8C1A-3E3DA8C38271}">
      <dgm:prSet custT="1"/>
      <dgm:spPr/>
      <dgm:t>
        <a:bodyPr/>
        <a:lstStyle/>
        <a:p>
          <a:pPr>
            <a:buNone/>
          </a:pPr>
          <a:r>
            <a:rPr lang="es-CL" sz="1800" dirty="0"/>
            <a:t>A continuación, más al respecto</a:t>
          </a:r>
        </a:p>
      </dgm:t>
    </dgm:pt>
    <dgm:pt modelId="{9B276848-7B21-42FA-AED2-37C9B8B93C08}" type="parTrans" cxnId="{CFE57C7C-7D77-4BB1-AFCA-0F4E93E1D3A6}">
      <dgm:prSet/>
      <dgm:spPr/>
      <dgm:t>
        <a:bodyPr/>
        <a:lstStyle/>
        <a:p>
          <a:endParaRPr lang="es-CL"/>
        </a:p>
      </dgm:t>
    </dgm:pt>
    <dgm:pt modelId="{0248D457-8016-4A18-B77C-E5A9373FB4A1}" type="sibTrans" cxnId="{CFE57C7C-7D77-4BB1-AFCA-0F4E93E1D3A6}">
      <dgm:prSet/>
      <dgm:spPr/>
      <dgm:t>
        <a:bodyPr/>
        <a:lstStyle/>
        <a:p>
          <a:endParaRPr lang="es-CL"/>
        </a:p>
      </dgm:t>
    </dgm:pt>
    <dgm:pt modelId="{B4BC4812-8848-49DE-8E92-1F6223B6EBDC}">
      <dgm:prSet custT="1"/>
      <dgm:spPr/>
      <dgm:t>
        <a:bodyPr/>
        <a:lstStyle/>
        <a:p>
          <a:pPr>
            <a:buNone/>
          </a:pPr>
          <a:r>
            <a:rPr lang="es-CL" sz="1800" dirty="0"/>
            <a:t>k</a:t>
          </a:r>
        </a:p>
      </dgm:t>
    </dgm:pt>
    <dgm:pt modelId="{C053C9C1-565D-476B-90FC-C1D875D36A67}" type="parTrans" cxnId="{58FC03F1-4CB8-4D10-BA44-F7A9EAE53CB7}">
      <dgm:prSet/>
      <dgm:spPr/>
      <dgm:t>
        <a:bodyPr/>
        <a:lstStyle/>
        <a:p>
          <a:endParaRPr lang="es-CL"/>
        </a:p>
      </dgm:t>
    </dgm:pt>
    <dgm:pt modelId="{DAFD6695-3700-438B-AB4F-F901368D9BE0}" type="sibTrans" cxnId="{58FC03F1-4CB8-4D10-BA44-F7A9EAE53CB7}">
      <dgm:prSet/>
      <dgm:spPr/>
      <dgm:t>
        <a:bodyPr/>
        <a:lstStyle/>
        <a:p>
          <a:endParaRPr lang="es-CL"/>
        </a:p>
      </dgm:t>
    </dgm:pt>
    <dgm:pt modelId="{18A49689-6FD5-4F58-ACB9-5A2BFED0DFE8}" type="pres">
      <dgm:prSet presAssocID="{AFACAEBE-41EE-4864-8C61-1E95A55AD8D0}" presName="linear" presStyleCnt="0">
        <dgm:presLayoutVars>
          <dgm:dir/>
          <dgm:animLvl val="lvl"/>
          <dgm:resizeHandles val="exact"/>
        </dgm:presLayoutVars>
      </dgm:prSet>
      <dgm:spPr/>
    </dgm:pt>
    <dgm:pt modelId="{BC04968A-ECAD-46C5-A91D-5CE290E5BA88}" type="pres">
      <dgm:prSet presAssocID="{19521F36-7AF2-44C4-A860-4A7E56D895BD}" presName="parentLin" presStyleCnt="0"/>
      <dgm:spPr/>
    </dgm:pt>
    <dgm:pt modelId="{32865F7E-4117-4D66-915A-050C3C9AB56B}" type="pres">
      <dgm:prSet presAssocID="{19521F36-7AF2-44C4-A860-4A7E56D895BD}" presName="parentLeftMargin" presStyleLbl="node1" presStyleIdx="0" presStyleCnt="3"/>
      <dgm:spPr/>
    </dgm:pt>
    <dgm:pt modelId="{888F3A95-CB48-4C80-8591-117DAC74390D}" type="pres">
      <dgm:prSet presAssocID="{19521F36-7AF2-44C4-A860-4A7E56D895BD}" presName="parentText" presStyleLbl="node1" presStyleIdx="0" presStyleCnt="3" custScaleY="66418">
        <dgm:presLayoutVars>
          <dgm:chMax val="0"/>
          <dgm:bulletEnabled val="1"/>
        </dgm:presLayoutVars>
      </dgm:prSet>
      <dgm:spPr/>
    </dgm:pt>
    <dgm:pt modelId="{C1C3434B-3668-4862-ADB7-685AB41E0971}" type="pres">
      <dgm:prSet presAssocID="{19521F36-7AF2-44C4-A860-4A7E56D895BD}" presName="negativeSpace" presStyleCnt="0"/>
      <dgm:spPr/>
    </dgm:pt>
    <dgm:pt modelId="{CC2A0290-EB0C-4EA9-B531-0CF281F7EA84}" type="pres">
      <dgm:prSet presAssocID="{19521F36-7AF2-44C4-A860-4A7E56D895BD}" presName="childText" presStyleLbl="conFgAcc1" presStyleIdx="0" presStyleCnt="3">
        <dgm:presLayoutVars>
          <dgm:bulletEnabled val="1"/>
        </dgm:presLayoutVars>
      </dgm:prSet>
      <dgm:spPr/>
    </dgm:pt>
    <dgm:pt modelId="{6A102ED1-8817-4617-AE4E-3FCC15A703DD}" type="pres">
      <dgm:prSet presAssocID="{C6182230-2614-4EAD-83CD-B8813DEA1489}" presName="spaceBetweenRectangles" presStyleCnt="0"/>
      <dgm:spPr/>
    </dgm:pt>
    <dgm:pt modelId="{6FCD5C8F-800A-4D2C-9AF6-98A567E5CA43}" type="pres">
      <dgm:prSet presAssocID="{4038196C-8848-43EA-859F-C8448327BD07}" presName="parentLin" presStyleCnt="0"/>
      <dgm:spPr/>
    </dgm:pt>
    <dgm:pt modelId="{7576A4C3-B578-4304-A0F5-4AA69A79A4FE}" type="pres">
      <dgm:prSet presAssocID="{4038196C-8848-43EA-859F-C8448327BD07}" presName="parentLeftMargin" presStyleLbl="node1" presStyleIdx="0" presStyleCnt="3"/>
      <dgm:spPr/>
    </dgm:pt>
    <dgm:pt modelId="{5A90CD2B-A812-4F99-A9D5-B1175E2928ED}" type="pres">
      <dgm:prSet presAssocID="{4038196C-8848-43EA-859F-C8448327BD07}" presName="parentText" presStyleLbl="node1" presStyleIdx="1" presStyleCnt="3" custScaleY="72399">
        <dgm:presLayoutVars>
          <dgm:chMax val="0"/>
          <dgm:bulletEnabled val="1"/>
        </dgm:presLayoutVars>
      </dgm:prSet>
      <dgm:spPr/>
    </dgm:pt>
    <dgm:pt modelId="{6AA61964-B632-4DAB-8094-D526FD411A60}" type="pres">
      <dgm:prSet presAssocID="{4038196C-8848-43EA-859F-C8448327BD07}" presName="negativeSpace" presStyleCnt="0"/>
      <dgm:spPr/>
    </dgm:pt>
    <dgm:pt modelId="{343AE2C4-5E32-4B35-B4A3-92A761A671D6}" type="pres">
      <dgm:prSet presAssocID="{4038196C-8848-43EA-859F-C8448327BD07}" presName="childText" presStyleLbl="conFgAcc1" presStyleIdx="1" presStyleCnt="3">
        <dgm:presLayoutVars>
          <dgm:bulletEnabled val="1"/>
        </dgm:presLayoutVars>
      </dgm:prSet>
      <dgm:spPr/>
    </dgm:pt>
    <dgm:pt modelId="{691974D4-0BC5-44AD-A4D4-34B07BB5432F}" type="pres">
      <dgm:prSet presAssocID="{50D2ED6C-328B-45BD-81FE-CA655858DB37}" presName="spaceBetweenRectangles" presStyleCnt="0"/>
      <dgm:spPr/>
    </dgm:pt>
    <dgm:pt modelId="{67700B57-EE4B-4609-ABDB-95C0532A371C}" type="pres">
      <dgm:prSet presAssocID="{ED17FAE6-EFFA-4401-A0C5-BE992D7CA4F8}" presName="parentLin" presStyleCnt="0"/>
      <dgm:spPr/>
    </dgm:pt>
    <dgm:pt modelId="{09ED76EB-E53D-4BA0-9E93-9CA0853E5919}" type="pres">
      <dgm:prSet presAssocID="{ED17FAE6-EFFA-4401-A0C5-BE992D7CA4F8}" presName="parentLeftMargin" presStyleLbl="node1" presStyleIdx="1" presStyleCnt="3"/>
      <dgm:spPr/>
    </dgm:pt>
    <dgm:pt modelId="{5B7B4E24-412A-4934-8C92-6D5A23C23F6E}" type="pres">
      <dgm:prSet presAssocID="{ED17FAE6-EFFA-4401-A0C5-BE992D7CA4F8}" presName="parentText" presStyleLbl="node1" presStyleIdx="2" presStyleCnt="3" custScaleY="69524">
        <dgm:presLayoutVars>
          <dgm:chMax val="0"/>
          <dgm:bulletEnabled val="1"/>
        </dgm:presLayoutVars>
      </dgm:prSet>
      <dgm:spPr/>
    </dgm:pt>
    <dgm:pt modelId="{7AD2653F-442C-40CE-AED3-16D2719E342D}" type="pres">
      <dgm:prSet presAssocID="{ED17FAE6-EFFA-4401-A0C5-BE992D7CA4F8}" presName="negativeSpace" presStyleCnt="0"/>
      <dgm:spPr/>
    </dgm:pt>
    <dgm:pt modelId="{9351DA5C-4EF0-4CE1-A117-50D23A69BF8B}" type="pres">
      <dgm:prSet presAssocID="{ED17FAE6-EFFA-4401-A0C5-BE992D7CA4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BA6A10-8A80-4DBF-8E86-A0730050EC19}" type="presOf" srcId="{19521F36-7AF2-44C4-A860-4A7E56D895BD}" destId="{888F3A95-CB48-4C80-8591-117DAC74390D}" srcOrd="1" destOrd="0" presId="urn:microsoft.com/office/officeart/2005/8/layout/list1"/>
    <dgm:cxn modelId="{3878DB24-3290-4F9D-88E1-95FABA9D1736}" type="presOf" srcId="{4038196C-8848-43EA-859F-C8448327BD07}" destId="{5A90CD2B-A812-4F99-A9D5-B1175E2928ED}" srcOrd="1" destOrd="0" presId="urn:microsoft.com/office/officeart/2005/8/layout/list1"/>
    <dgm:cxn modelId="{55BE1429-F541-42E1-A65B-10271011F58E}" type="presOf" srcId="{ED17FAE6-EFFA-4401-A0C5-BE992D7CA4F8}" destId="{09ED76EB-E53D-4BA0-9E93-9CA0853E5919}" srcOrd="0" destOrd="0" presId="urn:microsoft.com/office/officeart/2005/8/layout/list1"/>
    <dgm:cxn modelId="{BCF90762-CD33-4EC6-97BF-E1D692C2DB1C}" type="presOf" srcId="{19521F36-7AF2-44C4-A860-4A7E56D895BD}" destId="{32865F7E-4117-4D66-915A-050C3C9AB56B}" srcOrd="0" destOrd="0" presId="urn:microsoft.com/office/officeart/2005/8/layout/list1"/>
    <dgm:cxn modelId="{E3184164-FD38-4BE1-8485-D308D7F85492}" type="presOf" srcId="{A285EB8C-F221-404B-8C1A-3E3DA8C38271}" destId="{9351DA5C-4EF0-4CE1-A117-50D23A69BF8B}" srcOrd="0" destOrd="0" presId="urn:microsoft.com/office/officeart/2005/8/layout/list1"/>
    <dgm:cxn modelId="{2B5C1B67-4B7A-4805-B347-41D81F1A9C84}" srcId="{AFACAEBE-41EE-4864-8C61-1E95A55AD8D0}" destId="{4038196C-8848-43EA-859F-C8448327BD07}" srcOrd="1" destOrd="0" parTransId="{E7533655-7979-4100-86B1-83CA95B512E9}" sibTransId="{50D2ED6C-328B-45BD-81FE-CA655858DB37}"/>
    <dgm:cxn modelId="{AE333D55-173B-460B-A4E5-7EB3D71086AF}" srcId="{19521F36-7AF2-44C4-A860-4A7E56D895BD}" destId="{3398E234-4BFE-4E99-A219-F08C9843FC33}" srcOrd="0" destOrd="0" parTransId="{C212A890-9044-42D0-A6C3-21DFCFD03464}" sibTransId="{D966565E-8564-4657-A339-056D143F65E9}"/>
    <dgm:cxn modelId="{9225E57B-25BB-4088-BBCB-D44D4F2D423D}" type="presOf" srcId="{3398E234-4BFE-4E99-A219-F08C9843FC33}" destId="{CC2A0290-EB0C-4EA9-B531-0CF281F7EA84}" srcOrd="0" destOrd="0" presId="urn:microsoft.com/office/officeart/2005/8/layout/list1"/>
    <dgm:cxn modelId="{CFE57C7C-7D77-4BB1-AFCA-0F4E93E1D3A6}" srcId="{ED17FAE6-EFFA-4401-A0C5-BE992D7CA4F8}" destId="{A285EB8C-F221-404B-8C1A-3E3DA8C38271}" srcOrd="0" destOrd="0" parTransId="{9B276848-7B21-42FA-AED2-37C9B8B93C08}" sibTransId="{0248D457-8016-4A18-B77C-E5A9373FB4A1}"/>
    <dgm:cxn modelId="{BDC28888-89AE-4743-9E5C-D00D93953060}" srcId="{AFACAEBE-41EE-4864-8C61-1E95A55AD8D0}" destId="{ED17FAE6-EFFA-4401-A0C5-BE992D7CA4F8}" srcOrd="2" destOrd="0" parTransId="{5C507CD0-CE4E-4894-9F19-7CCB10BFAFA8}" sibTransId="{50304E33-B67E-4EEE-9F16-A8153EBC2F04}"/>
    <dgm:cxn modelId="{A985258B-61AB-4844-9C2C-4ACA8334C618}" type="presOf" srcId="{AFACAEBE-41EE-4864-8C61-1E95A55AD8D0}" destId="{18A49689-6FD5-4F58-ACB9-5A2BFED0DFE8}" srcOrd="0" destOrd="0" presId="urn:microsoft.com/office/officeart/2005/8/layout/list1"/>
    <dgm:cxn modelId="{6D5841A7-5497-47ED-A65F-E6CF09FB0431}" srcId="{AFACAEBE-41EE-4864-8C61-1E95A55AD8D0}" destId="{19521F36-7AF2-44C4-A860-4A7E56D895BD}" srcOrd="0" destOrd="0" parTransId="{67D11106-83E4-4BA8-8FAA-1EE066DB77C5}" sibTransId="{C6182230-2614-4EAD-83CD-B8813DEA1489}"/>
    <dgm:cxn modelId="{636F33AD-E70A-4FCE-8B21-3929F41AAF0D}" type="presOf" srcId="{ED17FAE6-EFFA-4401-A0C5-BE992D7CA4F8}" destId="{5B7B4E24-412A-4934-8C92-6D5A23C23F6E}" srcOrd="1" destOrd="0" presId="urn:microsoft.com/office/officeart/2005/8/layout/list1"/>
    <dgm:cxn modelId="{B1ED3FCE-89B6-4428-9F0A-3334A5B713B9}" type="presOf" srcId="{4038196C-8848-43EA-859F-C8448327BD07}" destId="{7576A4C3-B578-4304-A0F5-4AA69A79A4FE}" srcOrd="0" destOrd="0" presId="urn:microsoft.com/office/officeart/2005/8/layout/list1"/>
    <dgm:cxn modelId="{58FC03F1-4CB8-4D10-BA44-F7A9EAE53CB7}" srcId="{4038196C-8848-43EA-859F-C8448327BD07}" destId="{B4BC4812-8848-49DE-8E92-1F6223B6EBDC}" srcOrd="0" destOrd="0" parTransId="{C053C9C1-565D-476B-90FC-C1D875D36A67}" sibTransId="{DAFD6695-3700-438B-AB4F-F901368D9BE0}"/>
    <dgm:cxn modelId="{229749FE-B5FF-42F7-90E5-9091B797519A}" type="presOf" srcId="{B4BC4812-8848-49DE-8E92-1F6223B6EBDC}" destId="{343AE2C4-5E32-4B35-B4A3-92A761A671D6}" srcOrd="0" destOrd="0" presId="urn:microsoft.com/office/officeart/2005/8/layout/list1"/>
    <dgm:cxn modelId="{5DD4AABF-A484-40E0-8E6B-9267E2033BC1}" type="presParOf" srcId="{18A49689-6FD5-4F58-ACB9-5A2BFED0DFE8}" destId="{BC04968A-ECAD-46C5-A91D-5CE290E5BA88}" srcOrd="0" destOrd="0" presId="urn:microsoft.com/office/officeart/2005/8/layout/list1"/>
    <dgm:cxn modelId="{96030F17-8EBB-4188-A760-81A3C8CDA883}" type="presParOf" srcId="{BC04968A-ECAD-46C5-A91D-5CE290E5BA88}" destId="{32865F7E-4117-4D66-915A-050C3C9AB56B}" srcOrd="0" destOrd="0" presId="urn:microsoft.com/office/officeart/2005/8/layout/list1"/>
    <dgm:cxn modelId="{3AEA8AB2-261E-4AAF-A46D-546817AAD918}" type="presParOf" srcId="{BC04968A-ECAD-46C5-A91D-5CE290E5BA88}" destId="{888F3A95-CB48-4C80-8591-117DAC74390D}" srcOrd="1" destOrd="0" presId="urn:microsoft.com/office/officeart/2005/8/layout/list1"/>
    <dgm:cxn modelId="{DDA6CD75-3B34-4E33-BE80-FC36577DBAA6}" type="presParOf" srcId="{18A49689-6FD5-4F58-ACB9-5A2BFED0DFE8}" destId="{C1C3434B-3668-4862-ADB7-685AB41E0971}" srcOrd="1" destOrd="0" presId="urn:microsoft.com/office/officeart/2005/8/layout/list1"/>
    <dgm:cxn modelId="{BBEC6DDA-1742-4C28-AB3B-E190A2006338}" type="presParOf" srcId="{18A49689-6FD5-4F58-ACB9-5A2BFED0DFE8}" destId="{CC2A0290-EB0C-4EA9-B531-0CF281F7EA84}" srcOrd="2" destOrd="0" presId="urn:microsoft.com/office/officeart/2005/8/layout/list1"/>
    <dgm:cxn modelId="{F7844E6A-AA67-40AF-9EC4-C8E34E4C15C5}" type="presParOf" srcId="{18A49689-6FD5-4F58-ACB9-5A2BFED0DFE8}" destId="{6A102ED1-8817-4617-AE4E-3FCC15A703DD}" srcOrd="3" destOrd="0" presId="urn:microsoft.com/office/officeart/2005/8/layout/list1"/>
    <dgm:cxn modelId="{FCA47738-AA89-4A89-BDE7-FECFFDAF4C1C}" type="presParOf" srcId="{18A49689-6FD5-4F58-ACB9-5A2BFED0DFE8}" destId="{6FCD5C8F-800A-4D2C-9AF6-98A567E5CA43}" srcOrd="4" destOrd="0" presId="urn:microsoft.com/office/officeart/2005/8/layout/list1"/>
    <dgm:cxn modelId="{ED101110-BA7E-4E00-B93A-B2CB53D91CFE}" type="presParOf" srcId="{6FCD5C8F-800A-4D2C-9AF6-98A567E5CA43}" destId="{7576A4C3-B578-4304-A0F5-4AA69A79A4FE}" srcOrd="0" destOrd="0" presId="urn:microsoft.com/office/officeart/2005/8/layout/list1"/>
    <dgm:cxn modelId="{DEB12AB3-F661-413F-ACD4-0B2E23397567}" type="presParOf" srcId="{6FCD5C8F-800A-4D2C-9AF6-98A567E5CA43}" destId="{5A90CD2B-A812-4F99-A9D5-B1175E2928ED}" srcOrd="1" destOrd="0" presId="urn:microsoft.com/office/officeart/2005/8/layout/list1"/>
    <dgm:cxn modelId="{CFCEA009-141F-4AD1-96D5-7BC3F47E96BA}" type="presParOf" srcId="{18A49689-6FD5-4F58-ACB9-5A2BFED0DFE8}" destId="{6AA61964-B632-4DAB-8094-D526FD411A60}" srcOrd="5" destOrd="0" presId="urn:microsoft.com/office/officeart/2005/8/layout/list1"/>
    <dgm:cxn modelId="{8D707448-447F-4F7A-8CC6-437962291365}" type="presParOf" srcId="{18A49689-6FD5-4F58-ACB9-5A2BFED0DFE8}" destId="{343AE2C4-5E32-4B35-B4A3-92A761A671D6}" srcOrd="6" destOrd="0" presId="urn:microsoft.com/office/officeart/2005/8/layout/list1"/>
    <dgm:cxn modelId="{3BF58B9B-CB76-4099-BF0A-F120A7E0C1A6}" type="presParOf" srcId="{18A49689-6FD5-4F58-ACB9-5A2BFED0DFE8}" destId="{691974D4-0BC5-44AD-A4D4-34B07BB5432F}" srcOrd="7" destOrd="0" presId="urn:microsoft.com/office/officeart/2005/8/layout/list1"/>
    <dgm:cxn modelId="{B74C552A-1EE7-4F14-9097-A5DCF88D399C}" type="presParOf" srcId="{18A49689-6FD5-4F58-ACB9-5A2BFED0DFE8}" destId="{67700B57-EE4B-4609-ABDB-95C0532A371C}" srcOrd="8" destOrd="0" presId="urn:microsoft.com/office/officeart/2005/8/layout/list1"/>
    <dgm:cxn modelId="{203DF83D-8CE8-46F0-958C-F85F0F3222B5}" type="presParOf" srcId="{67700B57-EE4B-4609-ABDB-95C0532A371C}" destId="{09ED76EB-E53D-4BA0-9E93-9CA0853E5919}" srcOrd="0" destOrd="0" presId="urn:microsoft.com/office/officeart/2005/8/layout/list1"/>
    <dgm:cxn modelId="{BCEC985A-BE43-4ED7-8527-0D042D579442}" type="presParOf" srcId="{67700B57-EE4B-4609-ABDB-95C0532A371C}" destId="{5B7B4E24-412A-4934-8C92-6D5A23C23F6E}" srcOrd="1" destOrd="0" presId="urn:microsoft.com/office/officeart/2005/8/layout/list1"/>
    <dgm:cxn modelId="{15B79BD0-A1BB-4A27-9463-2FE2312DDE13}" type="presParOf" srcId="{18A49689-6FD5-4F58-ACB9-5A2BFED0DFE8}" destId="{7AD2653F-442C-40CE-AED3-16D2719E342D}" srcOrd="9" destOrd="0" presId="urn:microsoft.com/office/officeart/2005/8/layout/list1"/>
    <dgm:cxn modelId="{F787F970-232F-4DEB-BC88-651586243FAB}" type="presParOf" srcId="{18A49689-6FD5-4F58-ACB9-5A2BFED0DFE8}" destId="{9351DA5C-4EF0-4CE1-A117-50D23A69BF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CAEBE-41EE-4864-8C61-1E95A55AD8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521F36-7AF2-44C4-A860-4A7E56D895BD}">
      <dgm:prSet phldrT="[Texto]" custT="1"/>
      <dgm:spPr/>
      <dgm:t>
        <a:bodyPr/>
        <a:lstStyle/>
        <a:p>
          <a:r>
            <a:rPr lang="es-CL" sz="4000" dirty="0"/>
            <a:t>Correctitud</a:t>
          </a:r>
        </a:p>
      </dgm:t>
    </dgm:pt>
    <dgm:pt modelId="{67D11106-83E4-4BA8-8FAA-1EE066DB77C5}" type="parTrans" cxnId="{6D5841A7-5497-47ED-A65F-E6CF09FB0431}">
      <dgm:prSet/>
      <dgm:spPr/>
      <dgm:t>
        <a:bodyPr/>
        <a:lstStyle/>
        <a:p>
          <a:endParaRPr lang="es-CL"/>
        </a:p>
      </dgm:t>
    </dgm:pt>
    <dgm:pt modelId="{C6182230-2614-4EAD-83CD-B8813DEA1489}" type="sibTrans" cxnId="{6D5841A7-5497-47ED-A65F-E6CF09FB0431}">
      <dgm:prSet/>
      <dgm:spPr/>
      <dgm:t>
        <a:bodyPr/>
        <a:lstStyle/>
        <a:p>
          <a:endParaRPr lang="es-CL"/>
        </a:p>
      </dgm:t>
    </dgm:pt>
    <dgm:pt modelId="{4038196C-8848-43EA-859F-C8448327BD07}">
      <dgm:prSet phldrT="[Texto]" custT="1"/>
      <dgm:spPr/>
      <dgm:t>
        <a:bodyPr/>
        <a:lstStyle/>
        <a:p>
          <a:r>
            <a:rPr lang="es-CL" sz="4000" dirty="0"/>
            <a:t>Robustez</a:t>
          </a:r>
        </a:p>
      </dgm:t>
    </dgm:pt>
    <dgm:pt modelId="{E7533655-7979-4100-86B1-83CA95B512E9}" type="parTrans" cxnId="{2B5C1B67-4B7A-4805-B347-41D81F1A9C84}">
      <dgm:prSet/>
      <dgm:spPr/>
      <dgm:t>
        <a:bodyPr/>
        <a:lstStyle/>
        <a:p>
          <a:endParaRPr lang="es-CL"/>
        </a:p>
      </dgm:t>
    </dgm:pt>
    <dgm:pt modelId="{50D2ED6C-328B-45BD-81FE-CA655858DB37}" type="sibTrans" cxnId="{2B5C1B67-4B7A-4805-B347-41D81F1A9C84}">
      <dgm:prSet/>
      <dgm:spPr/>
      <dgm:t>
        <a:bodyPr/>
        <a:lstStyle/>
        <a:p>
          <a:endParaRPr lang="es-CL"/>
        </a:p>
      </dgm:t>
    </dgm:pt>
    <dgm:pt modelId="{ED17FAE6-EFFA-4401-A0C5-BE992D7CA4F8}">
      <dgm:prSet phldrT="[Texto]" custT="1"/>
      <dgm:spPr/>
      <dgm:t>
        <a:bodyPr/>
        <a:lstStyle/>
        <a:p>
          <a:r>
            <a:rPr lang="es-CL" sz="4000" dirty="0"/>
            <a:t>Secuencialidad</a:t>
          </a:r>
        </a:p>
      </dgm:t>
    </dgm:pt>
    <dgm:pt modelId="{5C507CD0-CE4E-4894-9F19-7CCB10BFAFA8}" type="parTrans" cxnId="{BDC28888-89AE-4743-9E5C-D00D93953060}">
      <dgm:prSet/>
      <dgm:spPr/>
      <dgm:t>
        <a:bodyPr/>
        <a:lstStyle/>
        <a:p>
          <a:endParaRPr lang="es-CL"/>
        </a:p>
      </dgm:t>
    </dgm:pt>
    <dgm:pt modelId="{50304E33-B67E-4EEE-9F16-A8153EBC2F04}" type="sibTrans" cxnId="{BDC28888-89AE-4743-9E5C-D00D93953060}">
      <dgm:prSet/>
      <dgm:spPr/>
      <dgm:t>
        <a:bodyPr/>
        <a:lstStyle/>
        <a:p>
          <a:endParaRPr lang="es-CL"/>
        </a:p>
      </dgm:t>
    </dgm:pt>
    <dgm:pt modelId="{3398E234-4BFE-4E99-A219-F08C9843FC33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CL">
              <a:noFill/>
            </a:rPr>
            <a:t> </a:t>
          </a:r>
        </a:p>
      </dgm:t>
    </dgm:pt>
    <dgm:pt modelId="{C212A890-9044-42D0-A6C3-21DFCFD03464}" type="parTrans" cxnId="{AE333D55-173B-460B-A4E5-7EB3D71086AF}">
      <dgm:prSet/>
      <dgm:spPr/>
      <dgm:t>
        <a:bodyPr/>
        <a:lstStyle/>
        <a:p>
          <a:endParaRPr lang="es-CL"/>
        </a:p>
      </dgm:t>
    </dgm:pt>
    <dgm:pt modelId="{D966565E-8564-4657-A339-056D143F65E9}" type="sibTrans" cxnId="{AE333D55-173B-460B-A4E5-7EB3D71086AF}">
      <dgm:prSet/>
      <dgm:spPr/>
      <dgm:t>
        <a:bodyPr/>
        <a:lstStyle/>
        <a:p>
          <a:endParaRPr lang="es-CL"/>
        </a:p>
      </dgm:t>
    </dgm:pt>
    <dgm:pt modelId="{A285EB8C-F221-404B-8C1A-3E3DA8C38271}">
      <dgm:prSet custT="1"/>
      <dgm:spPr/>
      <dgm:t>
        <a:bodyPr/>
        <a:lstStyle/>
        <a:p>
          <a:pPr>
            <a:buNone/>
          </a:pPr>
          <a:r>
            <a:rPr lang="es-CL" sz="1800" dirty="0"/>
            <a:t>A continuación, más al respecto</a:t>
          </a:r>
        </a:p>
      </dgm:t>
    </dgm:pt>
    <dgm:pt modelId="{9B276848-7B21-42FA-AED2-37C9B8B93C08}" type="parTrans" cxnId="{CFE57C7C-7D77-4BB1-AFCA-0F4E93E1D3A6}">
      <dgm:prSet/>
      <dgm:spPr/>
      <dgm:t>
        <a:bodyPr/>
        <a:lstStyle/>
        <a:p>
          <a:endParaRPr lang="es-CL"/>
        </a:p>
      </dgm:t>
    </dgm:pt>
    <dgm:pt modelId="{0248D457-8016-4A18-B77C-E5A9373FB4A1}" type="sibTrans" cxnId="{CFE57C7C-7D77-4BB1-AFCA-0F4E93E1D3A6}">
      <dgm:prSet/>
      <dgm:spPr/>
      <dgm:t>
        <a:bodyPr/>
        <a:lstStyle/>
        <a:p>
          <a:endParaRPr lang="es-CL"/>
        </a:p>
      </dgm:t>
    </dgm:pt>
    <dgm:pt modelId="{B4BC4812-8848-49DE-8E92-1F6223B6EBDC}">
      <dgm:prSet custT="1"/>
      <dgm:spPr/>
      <dgm:t>
        <a:bodyPr/>
        <a:lstStyle/>
        <a:p>
          <a:pPr>
            <a:buNone/>
          </a:pPr>
          <a:r>
            <a:rPr lang="es-CL" sz="1800" dirty="0"/>
            <a:t>k</a:t>
          </a:r>
        </a:p>
      </dgm:t>
    </dgm:pt>
    <dgm:pt modelId="{C053C9C1-565D-476B-90FC-C1D875D36A67}" type="parTrans" cxnId="{58FC03F1-4CB8-4D10-BA44-F7A9EAE53CB7}">
      <dgm:prSet/>
      <dgm:spPr/>
      <dgm:t>
        <a:bodyPr/>
        <a:lstStyle/>
        <a:p>
          <a:endParaRPr lang="es-CL"/>
        </a:p>
      </dgm:t>
    </dgm:pt>
    <dgm:pt modelId="{DAFD6695-3700-438B-AB4F-F901368D9BE0}" type="sibTrans" cxnId="{58FC03F1-4CB8-4D10-BA44-F7A9EAE53CB7}">
      <dgm:prSet/>
      <dgm:spPr/>
      <dgm:t>
        <a:bodyPr/>
        <a:lstStyle/>
        <a:p>
          <a:endParaRPr lang="es-CL"/>
        </a:p>
      </dgm:t>
    </dgm:pt>
    <dgm:pt modelId="{18A49689-6FD5-4F58-ACB9-5A2BFED0DFE8}" type="pres">
      <dgm:prSet presAssocID="{AFACAEBE-41EE-4864-8C61-1E95A55AD8D0}" presName="linear" presStyleCnt="0">
        <dgm:presLayoutVars>
          <dgm:dir/>
          <dgm:animLvl val="lvl"/>
          <dgm:resizeHandles val="exact"/>
        </dgm:presLayoutVars>
      </dgm:prSet>
      <dgm:spPr/>
    </dgm:pt>
    <dgm:pt modelId="{BC04968A-ECAD-46C5-A91D-5CE290E5BA88}" type="pres">
      <dgm:prSet presAssocID="{19521F36-7AF2-44C4-A860-4A7E56D895BD}" presName="parentLin" presStyleCnt="0"/>
      <dgm:spPr/>
    </dgm:pt>
    <dgm:pt modelId="{32865F7E-4117-4D66-915A-050C3C9AB56B}" type="pres">
      <dgm:prSet presAssocID="{19521F36-7AF2-44C4-A860-4A7E56D895BD}" presName="parentLeftMargin" presStyleLbl="node1" presStyleIdx="0" presStyleCnt="3"/>
      <dgm:spPr/>
    </dgm:pt>
    <dgm:pt modelId="{888F3A95-CB48-4C80-8591-117DAC74390D}" type="pres">
      <dgm:prSet presAssocID="{19521F36-7AF2-44C4-A860-4A7E56D895BD}" presName="parentText" presStyleLbl="node1" presStyleIdx="0" presStyleCnt="3" custScaleY="66418">
        <dgm:presLayoutVars>
          <dgm:chMax val="0"/>
          <dgm:bulletEnabled val="1"/>
        </dgm:presLayoutVars>
      </dgm:prSet>
      <dgm:spPr/>
    </dgm:pt>
    <dgm:pt modelId="{C1C3434B-3668-4862-ADB7-685AB41E0971}" type="pres">
      <dgm:prSet presAssocID="{19521F36-7AF2-44C4-A860-4A7E56D895BD}" presName="negativeSpace" presStyleCnt="0"/>
      <dgm:spPr/>
    </dgm:pt>
    <dgm:pt modelId="{CC2A0290-EB0C-4EA9-B531-0CF281F7EA84}" type="pres">
      <dgm:prSet presAssocID="{19521F36-7AF2-44C4-A860-4A7E56D895BD}" presName="childText" presStyleLbl="conFgAcc1" presStyleIdx="0" presStyleCnt="3">
        <dgm:presLayoutVars>
          <dgm:bulletEnabled val="1"/>
        </dgm:presLayoutVars>
      </dgm:prSet>
      <dgm:spPr/>
    </dgm:pt>
    <dgm:pt modelId="{6A102ED1-8817-4617-AE4E-3FCC15A703DD}" type="pres">
      <dgm:prSet presAssocID="{C6182230-2614-4EAD-83CD-B8813DEA1489}" presName="spaceBetweenRectangles" presStyleCnt="0"/>
      <dgm:spPr/>
    </dgm:pt>
    <dgm:pt modelId="{6FCD5C8F-800A-4D2C-9AF6-98A567E5CA43}" type="pres">
      <dgm:prSet presAssocID="{4038196C-8848-43EA-859F-C8448327BD07}" presName="parentLin" presStyleCnt="0"/>
      <dgm:spPr/>
    </dgm:pt>
    <dgm:pt modelId="{7576A4C3-B578-4304-A0F5-4AA69A79A4FE}" type="pres">
      <dgm:prSet presAssocID="{4038196C-8848-43EA-859F-C8448327BD07}" presName="parentLeftMargin" presStyleLbl="node1" presStyleIdx="0" presStyleCnt="3"/>
      <dgm:spPr/>
    </dgm:pt>
    <dgm:pt modelId="{5A90CD2B-A812-4F99-A9D5-B1175E2928ED}" type="pres">
      <dgm:prSet presAssocID="{4038196C-8848-43EA-859F-C8448327BD07}" presName="parentText" presStyleLbl="node1" presStyleIdx="1" presStyleCnt="3" custScaleY="72399">
        <dgm:presLayoutVars>
          <dgm:chMax val="0"/>
          <dgm:bulletEnabled val="1"/>
        </dgm:presLayoutVars>
      </dgm:prSet>
      <dgm:spPr/>
    </dgm:pt>
    <dgm:pt modelId="{6AA61964-B632-4DAB-8094-D526FD411A60}" type="pres">
      <dgm:prSet presAssocID="{4038196C-8848-43EA-859F-C8448327BD07}" presName="negativeSpace" presStyleCnt="0"/>
      <dgm:spPr/>
    </dgm:pt>
    <dgm:pt modelId="{343AE2C4-5E32-4B35-B4A3-92A761A671D6}" type="pres">
      <dgm:prSet presAssocID="{4038196C-8848-43EA-859F-C8448327BD07}" presName="childText" presStyleLbl="conFgAcc1" presStyleIdx="1" presStyleCnt="3">
        <dgm:presLayoutVars>
          <dgm:bulletEnabled val="1"/>
        </dgm:presLayoutVars>
      </dgm:prSet>
      <dgm:spPr/>
    </dgm:pt>
    <dgm:pt modelId="{691974D4-0BC5-44AD-A4D4-34B07BB5432F}" type="pres">
      <dgm:prSet presAssocID="{50D2ED6C-328B-45BD-81FE-CA655858DB37}" presName="spaceBetweenRectangles" presStyleCnt="0"/>
      <dgm:spPr/>
    </dgm:pt>
    <dgm:pt modelId="{67700B57-EE4B-4609-ABDB-95C0532A371C}" type="pres">
      <dgm:prSet presAssocID="{ED17FAE6-EFFA-4401-A0C5-BE992D7CA4F8}" presName="parentLin" presStyleCnt="0"/>
      <dgm:spPr/>
    </dgm:pt>
    <dgm:pt modelId="{09ED76EB-E53D-4BA0-9E93-9CA0853E5919}" type="pres">
      <dgm:prSet presAssocID="{ED17FAE6-EFFA-4401-A0C5-BE992D7CA4F8}" presName="parentLeftMargin" presStyleLbl="node1" presStyleIdx="1" presStyleCnt="3"/>
      <dgm:spPr/>
    </dgm:pt>
    <dgm:pt modelId="{5B7B4E24-412A-4934-8C92-6D5A23C23F6E}" type="pres">
      <dgm:prSet presAssocID="{ED17FAE6-EFFA-4401-A0C5-BE992D7CA4F8}" presName="parentText" presStyleLbl="node1" presStyleIdx="2" presStyleCnt="3" custScaleY="69524">
        <dgm:presLayoutVars>
          <dgm:chMax val="0"/>
          <dgm:bulletEnabled val="1"/>
        </dgm:presLayoutVars>
      </dgm:prSet>
      <dgm:spPr/>
    </dgm:pt>
    <dgm:pt modelId="{7AD2653F-442C-40CE-AED3-16D2719E342D}" type="pres">
      <dgm:prSet presAssocID="{ED17FAE6-EFFA-4401-A0C5-BE992D7CA4F8}" presName="negativeSpace" presStyleCnt="0"/>
      <dgm:spPr/>
    </dgm:pt>
    <dgm:pt modelId="{9351DA5C-4EF0-4CE1-A117-50D23A69BF8B}" type="pres">
      <dgm:prSet presAssocID="{ED17FAE6-EFFA-4401-A0C5-BE992D7CA4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BA6A10-8A80-4DBF-8E86-A0730050EC19}" type="presOf" srcId="{19521F36-7AF2-44C4-A860-4A7E56D895BD}" destId="{888F3A95-CB48-4C80-8591-117DAC74390D}" srcOrd="1" destOrd="0" presId="urn:microsoft.com/office/officeart/2005/8/layout/list1"/>
    <dgm:cxn modelId="{3878DB24-3290-4F9D-88E1-95FABA9D1736}" type="presOf" srcId="{4038196C-8848-43EA-859F-C8448327BD07}" destId="{5A90CD2B-A812-4F99-A9D5-B1175E2928ED}" srcOrd="1" destOrd="0" presId="urn:microsoft.com/office/officeart/2005/8/layout/list1"/>
    <dgm:cxn modelId="{55BE1429-F541-42E1-A65B-10271011F58E}" type="presOf" srcId="{ED17FAE6-EFFA-4401-A0C5-BE992D7CA4F8}" destId="{09ED76EB-E53D-4BA0-9E93-9CA0853E5919}" srcOrd="0" destOrd="0" presId="urn:microsoft.com/office/officeart/2005/8/layout/list1"/>
    <dgm:cxn modelId="{BCF90762-CD33-4EC6-97BF-E1D692C2DB1C}" type="presOf" srcId="{19521F36-7AF2-44C4-A860-4A7E56D895BD}" destId="{32865F7E-4117-4D66-915A-050C3C9AB56B}" srcOrd="0" destOrd="0" presId="urn:microsoft.com/office/officeart/2005/8/layout/list1"/>
    <dgm:cxn modelId="{E3184164-FD38-4BE1-8485-D308D7F85492}" type="presOf" srcId="{A285EB8C-F221-404B-8C1A-3E3DA8C38271}" destId="{9351DA5C-4EF0-4CE1-A117-50D23A69BF8B}" srcOrd="0" destOrd="0" presId="urn:microsoft.com/office/officeart/2005/8/layout/list1"/>
    <dgm:cxn modelId="{2B5C1B67-4B7A-4805-B347-41D81F1A9C84}" srcId="{AFACAEBE-41EE-4864-8C61-1E95A55AD8D0}" destId="{4038196C-8848-43EA-859F-C8448327BD07}" srcOrd="1" destOrd="0" parTransId="{E7533655-7979-4100-86B1-83CA95B512E9}" sibTransId="{50D2ED6C-328B-45BD-81FE-CA655858DB37}"/>
    <dgm:cxn modelId="{AE333D55-173B-460B-A4E5-7EB3D71086AF}" srcId="{19521F36-7AF2-44C4-A860-4A7E56D895BD}" destId="{3398E234-4BFE-4E99-A219-F08C9843FC33}" srcOrd="0" destOrd="0" parTransId="{C212A890-9044-42D0-A6C3-21DFCFD03464}" sibTransId="{D966565E-8564-4657-A339-056D143F65E9}"/>
    <dgm:cxn modelId="{9225E57B-25BB-4088-BBCB-D44D4F2D423D}" type="presOf" srcId="{3398E234-4BFE-4E99-A219-F08C9843FC33}" destId="{CC2A0290-EB0C-4EA9-B531-0CF281F7EA84}" srcOrd="0" destOrd="0" presId="urn:microsoft.com/office/officeart/2005/8/layout/list1"/>
    <dgm:cxn modelId="{CFE57C7C-7D77-4BB1-AFCA-0F4E93E1D3A6}" srcId="{ED17FAE6-EFFA-4401-A0C5-BE992D7CA4F8}" destId="{A285EB8C-F221-404B-8C1A-3E3DA8C38271}" srcOrd="0" destOrd="0" parTransId="{9B276848-7B21-42FA-AED2-37C9B8B93C08}" sibTransId="{0248D457-8016-4A18-B77C-E5A9373FB4A1}"/>
    <dgm:cxn modelId="{BDC28888-89AE-4743-9E5C-D00D93953060}" srcId="{AFACAEBE-41EE-4864-8C61-1E95A55AD8D0}" destId="{ED17FAE6-EFFA-4401-A0C5-BE992D7CA4F8}" srcOrd="2" destOrd="0" parTransId="{5C507CD0-CE4E-4894-9F19-7CCB10BFAFA8}" sibTransId="{50304E33-B67E-4EEE-9F16-A8153EBC2F04}"/>
    <dgm:cxn modelId="{A985258B-61AB-4844-9C2C-4ACA8334C618}" type="presOf" srcId="{AFACAEBE-41EE-4864-8C61-1E95A55AD8D0}" destId="{18A49689-6FD5-4F58-ACB9-5A2BFED0DFE8}" srcOrd="0" destOrd="0" presId="urn:microsoft.com/office/officeart/2005/8/layout/list1"/>
    <dgm:cxn modelId="{6D5841A7-5497-47ED-A65F-E6CF09FB0431}" srcId="{AFACAEBE-41EE-4864-8C61-1E95A55AD8D0}" destId="{19521F36-7AF2-44C4-A860-4A7E56D895BD}" srcOrd="0" destOrd="0" parTransId="{67D11106-83E4-4BA8-8FAA-1EE066DB77C5}" sibTransId="{C6182230-2614-4EAD-83CD-B8813DEA1489}"/>
    <dgm:cxn modelId="{636F33AD-E70A-4FCE-8B21-3929F41AAF0D}" type="presOf" srcId="{ED17FAE6-EFFA-4401-A0C5-BE992D7CA4F8}" destId="{5B7B4E24-412A-4934-8C92-6D5A23C23F6E}" srcOrd="1" destOrd="0" presId="urn:microsoft.com/office/officeart/2005/8/layout/list1"/>
    <dgm:cxn modelId="{B1ED3FCE-89B6-4428-9F0A-3334A5B713B9}" type="presOf" srcId="{4038196C-8848-43EA-859F-C8448327BD07}" destId="{7576A4C3-B578-4304-A0F5-4AA69A79A4FE}" srcOrd="0" destOrd="0" presId="urn:microsoft.com/office/officeart/2005/8/layout/list1"/>
    <dgm:cxn modelId="{58FC03F1-4CB8-4D10-BA44-F7A9EAE53CB7}" srcId="{4038196C-8848-43EA-859F-C8448327BD07}" destId="{B4BC4812-8848-49DE-8E92-1F6223B6EBDC}" srcOrd="0" destOrd="0" parTransId="{C053C9C1-565D-476B-90FC-C1D875D36A67}" sibTransId="{DAFD6695-3700-438B-AB4F-F901368D9BE0}"/>
    <dgm:cxn modelId="{229749FE-B5FF-42F7-90E5-9091B797519A}" type="presOf" srcId="{B4BC4812-8848-49DE-8E92-1F6223B6EBDC}" destId="{343AE2C4-5E32-4B35-B4A3-92A761A671D6}" srcOrd="0" destOrd="0" presId="urn:microsoft.com/office/officeart/2005/8/layout/list1"/>
    <dgm:cxn modelId="{5DD4AABF-A484-40E0-8E6B-9267E2033BC1}" type="presParOf" srcId="{18A49689-6FD5-4F58-ACB9-5A2BFED0DFE8}" destId="{BC04968A-ECAD-46C5-A91D-5CE290E5BA88}" srcOrd="0" destOrd="0" presId="urn:microsoft.com/office/officeart/2005/8/layout/list1"/>
    <dgm:cxn modelId="{96030F17-8EBB-4188-A760-81A3C8CDA883}" type="presParOf" srcId="{BC04968A-ECAD-46C5-A91D-5CE290E5BA88}" destId="{32865F7E-4117-4D66-915A-050C3C9AB56B}" srcOrd="0" destOrd="0" presId="urn:microsoft.com/office/officeart/2005/8/layout/list1"/>
    <dgm:cxn modelId="{3AEA8AB2-261E-4AAF-A46D-546817AAD918}" type="presParOf" srcId="{BC04968A-ECAD-46C5-A91D-5CE290E5BA88}" destId="{888F3A95-CB48-4C80-8591-117DAC74390D}" srcOrd="1" destOrd="0" presId="urn:microsoft.com/office/officeart/2005/8/layout/list1"/>
    <dgm:cxn modelId="{DDA6CD75-3B34-4E33-BE80-FC36577DBAA6}" type="presParOf" srcId="{18A49689-6FD5-4F58-ACB9-5A2BFED0DFE8}" destId="{C1C3434B-3668-4862-ADB7-685AB41E0971}" srcOrd="1" destOrd="0" presId="urn:microsoft.com/office/officeart/2005/8/layout/list1"/>
    <dgm:cxn modelId="{BBEC6DDA-1742-4C28-AB3B-E190A2006338}" type="presParOf" srcId="{18A49689-6FD5-4F58-ACB9-5A2BFED0DFE8}" destId="{CC2A0290-EB0C-4EA9-B531-0CF281F7EA84}" srcOrd="2" destOrd="0" presId="urn:microsoft.com/office/officeart/2005/8/layout/list1"/>
    <dgm:cxn modelId="{F7844E6A-AA67-40AF-9EC4-C8E34E4C15C5}" type="presParOf" srcId="{18A49689-6FD5-4F58-ACB9-5A2BFED0DFE8}" destId="{6A102ED1-8817-4617-AE4E-3FCC15A703DD}" srcOrd="3" destOrd="0" presId="urn:microsoft.com/office/officeart/2005/8/layout/list1"/>
    <dgm:cxn modelId="{FCA47738-AA89-4A89-BDE7-FECFFDAF4C1C}" type="presParOf" srcId="{18A49689-6FD5-4F58-ACB9-5A2BFED0DFE8}" destId="{6FCD5C8F-800A-4D2C-9AF6-98A567E5CA43}" srcOrd="4" destOrd="0" presId="urn:microsoft.com/office/officeart/2005/8/layout/list1"/>
    <dgm:cxn modelId="{ED101110-BA7E-4E00-B93A-B2CB53D91CFE}" type="presParOf" srcId="{6FCD5C8F-800A-4D2C-9AF6-98A567E5CA43}" destId="{7576A4C3-B578-4304-A0F5-4AA69A79A4FE}" srcOrd="0" destOrd="0" presId="urn:microsoft.com/office/officeart/2005/8/layout/list1"/>
    <dgm:cxn modelId="{DEB12AB3-F661-413F-ACD4-0B2E23397567}" type="presParOf" srcId="{6FCD5C8F-800A-4D2C-9AF6-98A567E5CA43}" destId="{5A90CD2B-A812-4F99-A9D5-B1175E2928ED}" srcOrd="1" destOrd="0" presId="urn:microsoft.com/office/officeart/2005/8/layout/list1"/>
    <dgm:cxn modelId="{CFCEA009-141F-4AD1-96D5-7BC3F47E96BA}" type="presParOf" srcId="{18A49689-6FD5-4F58-ACB9-5A2BFED0DFE8}" destId="{6AA61964-B632-4DAB-8094-D526FD411A60}" srcOrd="5" destOrd="0" presId="urn:microsoft.com/office/officeart/2005/8/layout/list1"/>
    <dgm:cxn modelId="{8D707448-447F-4F7A-8CC6-437962291365}" type="presParOf" srcId="{18A49689-6FD5-4F58-ACB9-5A2BFED0DFE8}" destId="{343AE2C4-5E32-4B35-B4A3-92A761A671D6}" srcOrd="6" destOrd="0" presId="urn:microsoft.com/office/officeart/2005/8/layout/list1"/>
    <dgm:cxn modelId="{3BF58B9B-CB76-4099-BF0A-F120A7E0C1A6}" type="presParOf" srcId="{18A49689-6FD5-4F58-ACB9-5A2BFED0DFE8}" destId="{691974D4-0BC5-44AD-A4D4-34B07BB5432F}" srcOrd="7" destOrd="0" presId="urn:microsoft.com/office/officeart/2005/8/layout/list1"/>
    <dgm:cxn modelId="{B74C552A-1EE7-4F14-9097-A5DCF88D399C}" type="presParOf" srcId="{18A49689-6FD5-4F58-ACB9-5A2BFED0DFE8}" destId="{67700B57-EE4B-4609-ABDB-95C0532A371C}" srcOrd="8" destOrd="0" presId="urn:microsoft.com/office/officeart/2005/8/layout/list1"/>
    <dgm:cxn modelId="{203DF83D-8CE8-46F0-958C-F85F0F3222B5}" type="presParOf" srcId="{67700B57-EE4B-4609-ABDB-95C0532A371C}" destId="{09ED76EB-E53D-4BA0-9E93-9CA0853E5919}" srcOrd="0" destOrd="0" presId="urn:microsoft.com/office/officeart/2005/8/layout/list1"/>
    <dgm:cxn modelId="{BCEC985A-BE43-4ED7-8527-0D042D579442}" type="presParOf" srcId="{67700B57-EE4B-4609-ABDB-95C0532A371C}" destId="{5B7B4E24-412A-4934-8C92-6D5A23C23F6E}" srcOrd="1" destOrd="0" presId="urn:microsoft.com/office/officeart/2005/8/layout/list1"/>
    <dgm:cxn modelId="{15B79BD0-A1BB-4A27-9463-2FE2312DDE13}" type="presParOf" srcId="{18A49689-6FD5-4F58-ACB9-5A2BFED0DFE8}" destId="{7AD2653F-442C-40CE-AED3-16D2719E342D}" srcOrd="9" destOrd="0" presId="urn:microsoft.com/office/officeart/2005/8/layout/list1"/>
    <dgm:cxn modelId="{F787F970-232F-4DEB-BC88-651586243FAB}" type="presParOf" srcId="{18A49689-6FD5-4F58-ACB9-5A2BFED0DFE8}" destId="{9351DA5C-4EF0-4CE1-A117-50D23A69BF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D1567-58A9-4D87-B2D8-C94E3F8023B2}">
      <dsp:nvSpPr>
        <dsp:cNvPr id="0" name=""/>
        <dsp:cNvSpPr/>
      </dsp:nvSpPr>
      <dsp:spPr>
        <a:xfrm>
          <a:off x="0" y="782273"/>
          <a:ext cx="6245265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kern="1200" dirty="0" err="1"/>
            <a:t>Verifiable</a:t>
          </a:r>
          <a:r>
            <a:rPr lang="es-CL" sz="2400" b="1" kern="1200" dirty="0"/>
            <a:t>: </a:t>
          </a:r>
          <a:r>
            <a:rPr lang="es-CL" sz="2400" kern="1200" dirty="0"/>
            <a:t>la correctitud del output puede ser verificable eficientemente</a:t>
          </a:r>
          <a:r>
            <a:rPr lang="es-CL" sz="3000" kern="1200" dirty="0"/>
            <a:t>.</a:t>
          </a:r>
          <a:endParaRPr lang="en-US" sz="3000" kern="1200" dirty="0"/>
        </a:p>
      </dsp:txBody>
      <dsp:txXfrm>
        <a:off x="59399" y="841672"/>
        <a:ext cx="6126467" cy="1098002"/>
      </dsp:txXfrm>
    </dsp:sp>
    <dsp:sp modelId="{2C2EC800-9A3E-4B71-8C1E-BFFD7BDEE253}">
      <dsp:nvSpPr>
        <dsp:cNvPr id="0" name=""/>
        <dsp:cNvSpPr/>
      </dsp:nvSpPr>
      <dsp:spPr>
        <a:xfrm>
          <a:off x="0" y="2186273"/>
          <a:ext cx="6245265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kern="1200" dirty="0" err="1"/>
            <a:t>Delay</a:t>
          </a:r>
          <a:r>
            <a:rPr lang="es-CL" sz="2400" b="1" kern="1200" dirty="0"/>
            <a:t>: </a:t>
          </a:r>
          <a:r>
            <a:rPr lang="es-CL" sz="2400" kern="1200" dirty="0"/>
            <a:t>toma tiempo T en ser evaluada.</a:t>
          </a:r>
          <a:endParaRPr lang="en-US" sz="2400" kern="1200" dirty="0"/>
        </a:p>
      </dsp:txBody>
      <dsp:txXfrm>
        <a:off x="59399" y="2245672"/>
        <a:ext cx="6126467" cy="1098002"/>
      </dsp:txXfrm>
    </dsp:sp>
    <dsp:sp modelId="{E2E6967D-4214-41A2-8185-31B067582CA7}">
      <dsp:nvSpPr>
        <dsp:cNvPr id="0" name=""/>
        <dsp:cNvSpPr/>
      </dsp:nvSpPr>
      <dsp:spPr>
        <a:xfrm>
          <a:off x="0" y="3590273"/>
          <a:ext cx="6245265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kern="1200" dirty="0" err="1"/>
            <a:t>Function</a:t>
          </a:r>
          <a:r>
            <a:rPr lang="es-CL" sz="2400" b="1" kern="1200" dirty="0"/>
            <a:t>: </a:t>
          </a:r>
          <a:r>
            <a:rPr lang="es-CL" sz="2400" kern="1200" dirty="0"/>
            <a:t>produce un output único para cada input.</a:t>
          </a:r>
          <a:endParaRPr lang="en-US" sz="2400" kern="1200" dirty="0"/>
        </a:p>
      </dsp:txBody>
      <dsp:txXfrm>
        <a:off x="59399" y="3649672"/>
        <a:ext cx="6126467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0290-EB0C-4EA9-B531-0CF281F7EA84}">
      <dsp:nvSpPr>
        <dsp:cNvPr id="0" name=""/>
        <dsp:cNvSpPr/>
      </dsp:nvSpPr>
      <dsp:spPr>
        <a:xfrm>
          <a:off x="0" y="267896"/>
          <a:ext cx="5356193" cy="141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958088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d>
                  <m:dPr>
                    <m:ctrlPr>
                      <a:rPr lang="es-CL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𝜋</m:t>
                    </m:r>
                  </m:e>
                </m:d>
                <m:r>
                  <a:rPr lang="es-CL" sz="1800" b="0" i="1" kern="1200" smtClean="0">
                    <a:latin typeface="Cambria Math" panose="02040503050406030204" pitchFamily="18" charset="0"/>
                  </a:rPr>
                  <m:t>←</m:t>
                </m:r>
                <m:r>
                  <a:rPr lang="es-CL" sz="1800" b="0" i="1" kern="1200" smtClean="0">
                    <a:latin typeface="Cambria Math" panose="02040503050406030204" pitchFamily="18" charset="0"/>
                  </a:rPr>
                  <m:t>𝐸𝑣𝑎𝑙</m:t>
                </m:r>
                <m:d>
                  <m:dPr>
                    <m:ctrlPr>
                      <a:rPr lang="es-CL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s-CL" sz="1800" b="0" i="1" kern="1200" smtClean="0">
                    <a:latin typeface="Cambria Math" panose="02040503050406030204" pitchFamily="18" charset="0"/>
                  </a:rPr>
                  <m:t>⇒</m:t>
                </m:r>
                <m:r>
                  <a:rPr lang="es-CL" sz="1800" b="0" i="1" kern="1200" smtClean="0">
                    <a:latin typeface="Cambria Math" panose="02040503050406030204" pitchFamily="18" charset="0"/>
                  </a:rPr>
                  <m:t>𝑉𝑒𝑟𝑖𝑓𝑦</m:t>
                </m:r>
                <m:d>
                  <m:dPr>
                    <m:ctrlPr>
                      <a:rPr lang="es-CL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𝜋</m:t>
                    </m:r>
                  </m:e>
                </m:d>
                <m:r>
                  <a:rPr lang="es-CL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s-CL" sz="1800" b="0" i="1" kern="1200" smtClean="0">
                    <a:latin typeface="Cambria Math" panose="02040503050406030204" pitchFamily="18" charset="0"/>
                  </a:rPr>
                  <m:t>𝐴𝑐𝑒𝑝𝑡𝑎</m:t>
                </m:r>
              </m:oMath>
            </m:oMathPara>
          </a14:m>
          <a:endParaRPr lang="es-CL" sz="1800" kern="1200" dirty="0"/>
        </a:p>
      </dsp:txBody>
      <dsp:txXfrm>
        <a:off x="0" y="267896"/>
        <a:ext cx="5356193" cy="1412775"/>
      </dsp:txXfrm>
    </dsp:sp>
    <dsp:sp modelId="{888F3A95-CB48-4C80-8591-117DAC74390D}">
      <dsp:nvSpPr>
        <dsp:cNvPr id="0" name=""/>
        <dsp:cNvSpPr/>
      </dsp:nvSpPr>
      <dsp:spPr>
        <a:xfrm>
          <a:off x="267809" y="44953"/>
          <a:ext cx="3749335" cy="901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716" tIns="0" rIns="14171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Correctitud</a:t>
          </a:r>
        </a:p>
      </dsp:txBody>
      <dsp:txXfrm>
        <a:off x="311836" y="88980"/>
        <a:ext cx="3661281" cy="813849"/>
      </dsp:txXfrm>
    </dsp:sp>
    <dsp:sp modelId="{343AE2C4-5E32-4B35-B4A3-92A761A671D6}">
      <dsp:nvSpPr>
        <dsp:cNvPr id="0" name=""/>
        <dsp:cNvSpPr/>
      </dsp:nvSpPr>
      <dsp:spPr>
        <a:xfrm>
          <a:off x="0" y="2233232"/>
          <a:ext cx="5356193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700" tIns="958088" rIns="4157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L" sz="1800" kern="1200" dirty="0"/>
            <a:t>k</a:t>
          </a:r>
        </a:p>
      </dsp:txBody>
      <dsp:txXfrm>
        <a:off x="0" y="2233232"/>
        <a:ext cx="5356193" cy="1376550"/>
      </dsp:txXfrm>
    </dsp:sp>
    <dsp:sp modelId="{5A90CD2B-A812-4F99-A9D5-B1175E2928ED}">
      <dsp:nvSpPr>
        <dsp:cNvPr id="0" name=""/>
        <dsp:cNvSpPr/>
      </dsp:nvSpPr>
      <dsp:spPr>
        <a:xfrm>
          <a:off x="267809" y="1929071"/>
          <a:ext cx="3749335" cy="98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716" tIns="0" rIns="14171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Robustez</a:t>
          </a:r>
        </a:p>
      </dsp:txBody>
      <dsp:txXfrm>
        <a:off x="315801" y="1977063"/>
        <a:ext cx="3653351" cy="887136"/>
      </dsp:txXfrm>
    </dsp:sp>
    <dsp:sp modelId="{9351DA5C-4EF0-4CE1-A117-50D23A69BF8B}">
      <dsp:nvSpPr>
        <dsp:cNvPr id="0" name=""/>
        <dsp:cNvSpPr/>
      </dsp:nvSpPr>
      <dsp:spPr>
        <a:xfrm>
          <a:off x="0" y="4123302"/>
          <a:ext cx="5356193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700" tIns="958088" rIns="4157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L" sz="1800" kern="1200" dirty="0"/>
            <a:t>A continuación, más al respecto</a:t>
          </a:r>
        </a:p>
      </dsp:txBody>
      <dsp:txXfrm>
        <a:off x="0" y="4123302"/>
        <a:ext cx="5356193" cy="1376550"/>
      </dsp:txXfrm>
    </dsp:sp>
    <dsp:sp modelId="{5B7B4E24-412A-4934-8C92-6D5A23C23F6E}">
      <dsp:nvSpPr>
        <dsp:cNvPr id="0" name=""/>
        <dsp:cNvSpPr/>
      </dsp:nvSpPr>
      <dsp:spPr>
        <a:xfrm>
          <a:off x="267809" y="3858182"/>
          <a:ext cx="3749335" cy="94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716" tIns="0" rIns="14171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Secuencialidad</a:t>
          </a:r>
        </a:p>
      </dsp:txBody>
      <dsp:txXfrm>
        <a:off x="313895" y="3904268"/>
        <a:ext cx="3657163" cy="85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0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1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8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hyperlink" Target="https://simpsonswiki.com/wiki/Flanders_the_Devil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FEB4C1-5F3D-46AE-8CAC-044A6CDA8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s-CL" sz="4500">
                <a:solidFill>
                  <a:schemeClr val="bg1"/>
                </a:solidFill>
              </a:rPr>
              <a:t>Verifiable Delay Functions (VDF)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060D6-F3A0-425A-BB98-F4AA5F3D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s-CL">
                <a:solidFill>
                  <a:schemeClr val="bg1"/>
                </a:solidFill>
              </a:rPr>
              <a:t>Funciones de atraso verificable</a:t>
            </a:r>
          </a:p>
        </p:txBody>
      </p:sp>
      <p:pic>
        <p:nvPicPr>
          <p:cNvPr id="6" name="Picture 3" descr="Close-up of a calculator keypad">
            <a:extLst>
              <a:ext uri="{FF2B5EF4-FFF2-40B4-BE49-F238E27FC236}">
                <a16:creationId xmlns:a16="http://schemas.microsoft.com/office/drawing/2014/main" id="{C80C28D3-1417-482C-AD46-0BAB0B052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4152" r="20786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15A85-02A9-49D1-A51D-4034144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Juego de Secuencialidad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Sea un adversario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b="0" dirty="0"/>
                  <a:t>, una función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b="0" dirty="0">
                    <a:solidFill>
                      <a:schemeClr val="accent1"/>
                    </a:solidFill>
                  </a:rPr>
                  <a:t> </a:t>
                </a:r>
                <a:r>
                  <a:rPr lang="es-CL" b="0" dirty="0"/>
                  <a:t>y un polinom</a:t>
                </a:r>
                <a:r>
                  <a:rPr lang="es-CL" dirty="0"/>
                  <a:t>io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CL" b="0" dirty="0">
                    <a:solidFill>
                      <a:srgbClr val="7030A0"/>
                    </a:solidFill>
                  </a:rPr>
                  <a:t> </a:t>
                </a:r>
                <a:r>
                  <a:rPr lang="es-CL" b="0" dirty="0"/>
                  <a:t>tales que: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b="0" dirty="0">
                    <a:solidFill>
                      <a:schemeClr val="accent6"/>
                    </a:solidFill>
                  </a:rPr>
                  <a:t> </a:t>
                </a:r>
                <a:r>
                  <a:rPr lang="es-CL" b="0" dirty="0"/>
                  <a:t>toma tiempo total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b="0" dirty="0">
                    <a:solidFill>
                      <a:schemeClr val="accent6"/>
                    </a:solidFill>
                  </a:rPr>
                  <a:t> </a:t>
                </a:r>
                <a:r>
                  <a:rPr lang="es-CL" b="0" dirty="0"/>
                  <a:t>toma tiempo paralelo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CL" b="0" dirty="0">
                    <a:solidFill>
                      <a:schemeClr val="accent1"/>
                    </a:solidFill>
                  </a:rPr>
                  <a:t> </a:t>
                </a:r>
                <a:r>
                  <a:rPr lang="es-CL" b="0" dirty="0"/>
                  <a:t>con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b="0" dirty="0">
                    <a:solidFill>
                      <a:srgbClr val="7030A0"/>
                    </a:solidFill>
                  </a:rPr>
                  <a:t> </a:t>
                </a:r>
                <a:r>
                  <a:rPr lang="es-CL" b="0" dirty="0"/>
                  <a:t>procesadores.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5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15A85-02A9-49D1-A51D-4034144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Juego de Secuencialidad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738" y="5739702"/>
                <a:ext cx="10515600" cy="6512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gane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juego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b="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738" y="5739702"/>
                <a:ext cx="10515600" cy="6512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1BA5DC2F-06E6-4746-841E-0E4FDDC812C2}"/>
                  </a:ext>
                </a:extLst>
              </p:cNvPr>
              <p:cNvSpPr/>
              <p:nvPr/>
            </p:nvSpPr>
            <p:spPr>
              <a:xfrm>
                <a:off x="1828801" y="2052513"/>
                <a:ext cx="2814221" cy="12961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L" dirty="0"/>
                  <a:t>PROC </a:t>
                </a:r>
                <a:r>
                  <a:rPr lang="es-CL" b="1" dirty="0"/>
                  <a:t>Inicializar</a:t>
                </a:r>
                <a:r>
                  <a:rPr lang="es-CL" dirty="0"/>
                  <a:t>(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   </a:t>
                </a:r>
                <a:r>
                  <a:rPr lang="es-CL" dirty="0" err="1"/>
                  <a:t>pp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CL" dirty="0"/>
                  <a:t> Setup(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   return </a:t>
                </a:r>
                <a:r>
                  <a:rPr lang="es-CL" dirty="0" err="1"/>
                  <a:t>pp</a:t>
                </a:r>
                <a:endParaRPr lang="es-CL" dirty="0"/>
              </a:p>
            </p:txBody>
          </p:sp>
        </mc:Choice>
        <mc:Fallback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1BA5DC2F-06E6-4746-841E-0E4FDDC81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2052513"/>
                <a:ext cx="2814221" cy="12961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CBA7ECE0-F7E1-45D1-BD9A-EAEF16CDF850}"/>
                  </a:ext>
                </a:extLst>
              </p:cNvPr>
              <p:cNvSpPr/>
              <p:nvPr/>
            </p:nvSpPr>
            <p:spPr>
              <a:xfrm>
                <a:off x="1828800" y="3643094"/>
                <a:ext cx="2814221" cy="12961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L" dirty="0"/>
                  <a:t>PROC </a:t>
                </a:r>
                <a:r>
                  <a:rPr lang="es-CL" b="1" dirty="0"/>
                  <a:t>Finalizar</a:t>
                </a:r>
                <a:r>
                  <a:rPr lang="es-CL" dirty="0"/>
                  <a:t>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  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CL" dirty="0"/>
                  <a:t> Eval(</a:t>
                </a:r>
                <a:r>
                  <a:rPr lang="es-CL" dirty="0" err="1"/>
                  <a:t>pp</a:t>
                </a:r>
                <a:r>
                  <a:rPr lang="es-CL" dirty="0"/>
                  <a:t>, x)</a:t>
                </a:r>
              </a:p>
              <a:p>
                <a:r>
                  <a:rPr lang="es-CL" dirty="0"/>
                  <a:t>   </a:t>
                </a:r>
                <a:r>
                  <a:rPr lang="es-CL" dirty="0" err="1"/>
                  <a:t>if</a:t>
                </a:r>
                <a:r>
                  <a:rPr lang="es-CL" dirty="0"/>
                  <a:t>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L" dirty="0"/>
                  <a:t> return Ganó</a:t>
                </a:r>
              </a:p>
              <a:p>
                <a:r>
                  <a:rPr lang="es-CL" dirty="0"/>
                  <a:t>   </a:t>
                </a:r>
                <a:r>
                  <a:rPr lang="es-CL" dirty="0" err="1"/>
                  <a:t>else</a:t>
                </a:r>
                <a:r>
                  <a:rPr lang="es-CL" dirty="0"/>
                  <a:t> return Perdió</a:t>
                </a:r>
              </a:p>
            </p:txBody>
          </p:sp>
        </mc:Choice>
        <mc:Fallback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CBA7ECE0-F7E1-45D1-BD9A-EAEF16CDF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43094"/>
                <a:ext cx="2814221" cy="1296139"/>
              </a:xfrm>
              <a:prstGeom prst="roundRect">
                <a:avLst/>
              </a:prstGeom>
              <a:blipFill>
                <a:blip r:embed="rId4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6DBCB267-5AF3-41E0-BDD1-DB8F072BE439}"/>
                  </a:ext>
                </a:extLst>
              </p:cNvPr>
              <p:cNvSpPr/>
              <p:nvPr/>
            </p:nvSpPr>
            <p:spPr>
              <a:xfrm>
                <a:off x="7066626" y="2052513"/>
                <a:ext cx="3284738" cy="288672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L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C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b="0" dirty="0"/>
              </a:p>
            </p:txBody>
          </p:sp>
        </mc:Choice>
        <mc:Fallback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6DBCB267-5AF3-41E0-BDD1-DB8F072B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626" y="2052513"/>
                <a:ext cx="3284738" cy="288672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05B139-28EC-487A-BC8A-FBBF9FEFB8EE}"/>
              </a:ext>
            </a:extLst>
          </p:cNvPr>
          <p:cNvCxnSpPr/>
          <p:nvPr/>
        </p:nvCxnSpPr>
        <p:spPr>
          <a:xfrm flipH="1">
            <a:off x="5007007" y="2587393"/>
            <a:ext cx="18288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F320934-0F52-4B99-A90B-7C66649C8396}"/>
              </a:ext>
            </a:extLst>
          </p:cNvPr>
          <p:cNvCxnSpPr>
            <a:cxnSpLocks/>
          </p:cNvCxnSpPr>
          <p:nvPr/>
        </p:nvCxnSpPr>
        <p:spPr>
          <a:xfrm>
            <a:off x="5007007" y="2828569"/>
            <a:ext cx="18288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74BA827-0D91-4218-B218-784605198674}"/>
              </a:ext>
            </a:extLst>
          </p:cNvPr>
          <p:cNvCxnSpPr/>
          <p:nvPr/>
        </p:nvCxnSpPr>
        <p:spPr>
          <a:xfrm flipH="1">
            <a:off x="5007007" y="4177975"/>
            <a:ext cx="18288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EF4C0BD-BB4F-483C-BE99-EFD7DD07696D}"/>
                  </a:ext>
                </a:extLst>
              </p:cNvPr>
              <p:cNvSpPr txBox="1"/>
              <p:nvPr/>
            </p:nvSpPr>
            <p:spPr>
              <a:xfrm>
                <a:off x="5712503" y="2241435"/>
                <a:ext cx="417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EF4C0BD-BB4F-483C-BE99-EFD7DD07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03" y="2241435"/>
                <a:ext cx="417807" cy="276999"/>
              </a:xfrm>
              <a:prstGeom prst="rect">
                <a:avLst/>
              </a:prstGeom>
              <a:blipFill>
                <a:blip r:embed="rId6"/>
                <a:stretch>
                  <a:fillRect l="-11594" r="-11594" b="-88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71D390E-24D0-4B36-B097-770944FE4246}"/>
                  </a:ext>
                </a:extLst>
              </p:cNvPr>
              <p:cNvSpPr txBox="1"/>
              <p:nvPr/>
            </p:nvSpPr>
            <p:spPr>
              <a:xfrm>
                <a:off x="5759540" y="2874435"/>
                <a:ext cx="32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𝑝𝑝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71D390E-24D0-4B36-B097-770944FE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40" y="2874435"/>
                <a:ext cx="323422" cy="276999"/>
              </a:xfrm>
              <a:prstGeom prst="rect">
                <a:avLst/>
              </a:prstGeom>
              <a:blipFill>
                <a:blip r:embed="rId7"/>
                <a:stretch>
                  <a:fillRect l="-16981" r="-15094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B19ECC2-DD66-46A8-807C-23D8EC331A34}"/>
                  </a:ext>
                </a:extLst>
              </p:cNvPr>
              <p:cNvSpPr txBox="1"/>
              <p:nvPr/>
            </p:nvSpPr>
            <p:spPr>
              <a:xfrm>
                <a:off x="5663296" y="3798299"/>
                <a:ext cx="515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L" b="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B19ECC2-DD66-46A8-807C-23D8EC33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96" y="3798299"/>
                <a:ext cx="515910" cy="276999"/>
              </a:xfrm>
              <a:prstGeom prst="rect">
                <a:avLst/>
              </a:prstGeom>
              <a:blipFill>
                <a:blip r:embed="rId8"/>
                <a:stretch>
                  <a:fillRect l="-5882" r="-3529" b="-239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0AF27521-4FCC-4AF2-8CDB-E735F0AC8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94309" y="2347832"/>
            <a:ext cx="1547315" cy="2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490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3600" dirty="0"/>
                  <a:t>Si </a:t>
                </a:r>
                <a14:m>
                  <m:oMath xmlns:m="http://schemas.openxmlformats.org/officeDocument/2006/math"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s-CL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CL" sz="3600" dirty="0"/>
                  <a:t> es pequeña, podemos decir que la VDF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s-CL" sz="3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𝑆𝑒𝑐𝑢𝑒𝑛𝑐𝑖𝑎𝑙</m:t>
                    </m:r>
                  </m:oMath>
                </a14:m>
                <a:r>
                  <a:rPr lang="es-CL" sz="3600" b="0" dirty="0"/>
                  <a:t>. En particular, si una VDF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3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L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s-CL" sz="3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𝑆𝑒𝑐𝑢𝑒𝑛𝑐𝑖𝑎𝑙</m:t>
                    </m:r>
                  </m:oMath>
                </a14:m>
                <a:r>
                  <a:rPr lang="es-CL" sz="3600" b="0" dirty="0">
                    <a:solidFill>
                      <a:schemeClr val="accent6"/>
                    </a:solidFill>
                  </a:rPr>
                  <a:t> </a:t>
                </a:r>
                <a:r>
                  <a:rPr lang="es-CL" sz="3600" b="0" dirty="0"/>
                  <a:t>para cualquier </a:t>
                </a:r>
                <a14:m>
                  <m:oMath xmlns:m="http://schemas.openxmlformats.org/officeDocument/2006/math"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sz="3600" b="0" dirty="0"/>
                  <a:t>, se dice </a:t>
                </a:r>
                <a14:m>
                  <m:oMath xmlns:m="http://schemas.openxmlformats.org/officeDocument/2006/math">
                    <m:r>
                      <a:rPr lang="es-CL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CL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𝑆𝑒𝑐𝑢𝑒𝑛𝑐𝑖𝑎𝑙</m:t>
                    </m:r>
                  </m:oMath>
                </a14:m>
                <a:r>
                  <a:rPr lang="es-CL" sz="3600" b="0" dirty="0"/>
                  <a:t>.</a:t>
                </a:r>
              </a:p>
              <a:p>
                <a:pPr marL="0" indent="0">
                  <a:buNone/>
                </a:pPr>
                <a:r>
                  <a:rPr lang="es-CL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L" sz="36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s-CL" sz="3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b="1" i="1" smtClean="0">
                        <a:latin typeface="Cambria Math" panose="02040503050406030204" pitchFamily="18" charset="0"/>
                      </a:rPr>
                      <m:t>𝑺𝒆𝒄𝒖𝒆𝒏𝒄𝒊𝒂𝒍𝒊𝒅𝒂𝒅</m:t>
                    </m:r>
                  </m:oMath>
                </a14:m>
                <a:r>
                  <a:rPr lang="es-CL" sz="3600" b="1" dirty="0"/>
                  <a:t>  </a:t>
                </a:r>
                <a14:m>
                  <m:oMath xmlns:m="http://schemas.openxmlformats.org/officeDocument/2006/math">
                    <m:r>
                      <a:rPr lang="es-CL" sz="3600" b="1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CL" sz="3600" b="1" dirty="0"/>
                  <a:t>  min-entropy </a:t>
                </a:r>
                <a14:m>
                  <m:oMath xmlns:m="http://schemas.openxmlformats.org/officeDocument/2006/math">
                    <m:r>
                      <a:rPr lang="es-CL" sz="3600" b="1" i="0" smtClean="0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s-CL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sz="36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s-CL" sz="36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es-CL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3600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b="0" dirty="0"/>
                  <a:t>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49047"/>
              </a:xfrm>
              <a:blipFill>
                <a:blip r:embed="rId2"/>
                <a:stretch>
                  <a:fillRect l="-1797" t="-308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ítulo 1">
                <a:extLst>
                  <a:ext uri="{FF2B5EF4-FFF2-40B4-BE49-F238E27FC236}">
                    <a16:creationId xmlns:a16="http://schemas.microsoft.com/office/drawing/2014/main" id="{DB1049AF-C956-4DF8-8767-3629A7F5FF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884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𝑆𝑒𝑐𝑢𝑒𝑛𝑐𝑖𝑎𝑙𝑖𝑑𝑎𝑑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8" name="Título 1">
                <a:extLst>
                  <a:ext uri="{FF2B5EF4-FFF2-40B4-BE49-F238E27FC236}">
                    <a16:creationId xmlns:a16="http://schemas.microsoft.com/office/drawing/2014/main" id="{DB1049AF-C956-4DF8-8767-3629A7F5F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8848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6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310F394-5849-4C30-BED4-9242EDC8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Propuestas</a:t>
            </a:r>
            <a:endParaRPr lang="en-US" sz="72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F7DC7-A20B-4783-A368-A581CDD7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Wesolowski</a:t>
            </a: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US" sz="3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Pietrzak</a:t>
            </a:r>
            <a:endParaRPr lang="en-US" sz="3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5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DA910B-7147-4D3E-9CCF-222308EF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Parte Común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4DA00B9-104C-4ADA-A55E-B45321F98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L" dirty="0">
                    <a:solidFill>
                      <a:srgbClr val="00B050"/>
                    </a:solidFill>
                  </a:rPr>
                  <a:t>Setup(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>
                    <a:solidFill>
                      <a:srgbClr val="00B050"/>
                    </a:solidFill>
                  </a:rPr>
                  <a:t>) </a:t>
                </a:r>
                <a:r>
                  <a:rPr lang="es-CL" dirty="0"/>
                  <a:t>devuelve 2 objetos.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Grupo abeliano finito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/>
                  <a:t> de orden desconocido.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Función de hash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:r>
                  <a:rPr lang="es-CL" dirty="0"/>
                  <a:t>oráculo aleatorio</a:t>
                </a:r>
              </a:p>
              <a:p>
                <a:pPr marL="0" indent="0">
                  <a:buNone/>
                </a:pPr>
                <a:r>
                  <a:rPr lang="es-CL" dirty="0"/>
                  <a:t>de modo que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≔(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endParaRPr lang="es-CL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s-CL" dirty="0">
                    <a:solidFill>
                      <a:srgbClr val="00B050"/>
                    </a:solidFill>
                  </a:rPr>
                  <a:t>Eval(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rgbClr val="00B050"/>
                    </a:solidFill>
                  </a:rPr>
                  <a:t>) </a:t>
                </a:r>
                <a:r>
                  <a:rPr lang="es-CL" dirty="0"/>
                  <a:t>se define como:</a:t>
                </a:r>
              </a:p>
              <a:p>
                <a:pPr marL="0" indent="0">
                  <a:buNone/>
                </a:pPr>
                <a:r>
                  <a:rPr lang="es-CL" dirty="0">
                    <a:solidFill>
                      <a:schemeClr val="accent6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computando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cuadrados en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CL" dirty="0">
                    <a:solidFill>
                      <a:schemeClr val="accent6"/>
                    </a:solidFill>
                  </a:rPr>
                  <a:t>   </a:t>
                </a:r>
                <a:r>
                  <a:rPr lang="es-CL" dirty="0"/>
                  <a:t>computar</a:t>
                </a:r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s-CL" dirty="0"/>
                  <a:t>devolviendo </a:t>
                </a:r>
                <a:r>
                  <a:rPr lang="es-CL" dirty="0">
                    <a:solidFill>
                      <a:schemeClr val="accent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)</a:t>
                </a:r>
                <a:endParaRPr lang="es-CL" dirty="0"/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4DA00B9-104C-4ADA-A55E-B45321F98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3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64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93210-A2BA-4062-9876-F6F29023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Notación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99D851-8C3E-4ED8-8359-E677A9F5B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Sea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:r>
                  <a:rPr lang="es-CL" dirty="0"/>
                  <a:t>el elemento base.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:r>
                  <a:rPr lang="es-CL" dirty="0"/>
                  <a:t>el supuesto output (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CL" dirty="0"/>
                  <a:t> una cantidad públicamente conocida.</a:t>
                </a:r>
              </a:p>
              <a:p>
                <a:pPr marL="0" indent="0">
                  <a:buNone/>
                </a:pPr>
                <a:r>
                  <a:rPr lang="es-CL" dirty="0"/>
                  <a:t>Necesitamos una </a:t>
                </a:r>
                <a:r>
                  <a:rPr lang="es-CL" dirty="0" err="1">
                    <a:solidFill>
                      <a:srgbClr val="7030A0"/>
                    </a:solidFill>
                  </a:rPr>
                  <a:t>succint</a:t>
                </a:r>
                <a:r>
                  <a:rPr lang="es-CL" dirty="0">
                    <a:solidFill>
                      <a:srgbClr val="7030A0"/>
                    </a:solidFill>
                  </a:rPr>
                  <a:t> </a:t>
                </a:r>
                <a:r>
                  <a:rPr lang="es-CL" dirty="0" err="1">
                    <a:solidFill>
                      <a:srgbClr val="7030A0"/>
                    </a:solidFill>
                  </a:rPr>
                  <a:t>public-coin</a:t>
                </a:r>
                <a:r>
                  <a:rPr lang="es-CL" dirty="0">
                    <a:solidFill>
                      <a:srgbClr val="7030A0"/>
                    </a:solidFill>
                  </a:rPr>
                  <a:t> </a:t>
                </a:r>
                <a:r>
                  <a:rPr lang="es-CL" dirty="0"/>
                  <a:t>para: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99D851-8C3E-4ED8-8359-E677A9F5B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15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6E7A-D27E-4837-A450-CC255CF5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Wesolowski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11CF52-E0C6-4BF5-B8F8-2B2E6EDE2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solidFill>
                  <a:schemeClr val="accent6"/>
                </a:solidFill>
              </a:rPr>
              <a:t>Prover</a:t>
            </a:r>
            <a:endParaRPr lang="es-CL" sz="3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D7B8B02C-9984-4D0D-B33B-A7E11EADAB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256212" cy="183610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L" sz="2400" b="0" i="0" smtClean="0"/>
                      <m:t>ℓ←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ℋ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sz="2400" b="0" i="0" smtClean="0"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ea typeface="Cambria Math" panose="02040503050406030204" pitchFamily="18" charset="0"/>
                      </a:rPr>
                      <m:t>h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ea typeface="Cambria Math" panose="02040503050406030204" pitchFamily="18" charset="0"/>
                      </a:rPr>
                      <m:t>T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</a:t>
                </a:r>
                <a:br>
                  <a:rPr lang="es-CL" sz="2800" dirty="0"/>
                </a:br>
                <a:r>
                  <a:rPr lang="es-CL" sz="1800" dirty="0"/>
                  <a:t>con </a:t>
                </a:r>
                <a14:m>
                  <m:oMath xmlns:m="http://schemas.openxmlformats.org/officeDocument/2006/math">
                    <m:r>
                      <a:rPr lang="es-CL" sz="1800" b="0" i="0" smtClean="0"/>
                      <m:t>ℓ∈</m:t>
                    </m:r>
                    <m:r>
                      <m:rPr>
                        <m:sty m:val="p"/>
                      </m:rPr>
                      <a:rPr lang="es-CL" sz="1800" b="0" i="0" smtClean="0"/>
                      <m:t>Primes</m:t>
                    </m:r>
                    <m:r>
                      <a:rPr lang="es-CL" sz="1800" b="0" i="0" smtClean="0"/>
                      <m:t>(2</m:t>
                    </m:r>
                    <m:r>
                      <m:rPr>
                        <m:sty m:val="p"/>
                      </m:rPr>
                      <a:rPr lang="es-CL" sz="1800" b="0" i="0" smtClean="0"/>
                      <m:t>λ</m:t>
                    </m:r>
                    <m:r>
                      <a:rPr lang="es-CL" sz="1800" b="0" i="0" smtClean="0"/>
                      <m:t>)</m:t>
                    </m:r>
                  </m:oMath>
                </a14:m>
                <a:r>
                  <a:rPr lang="es-CL" sz="1800" dirty="0"/>
                  <a:t> y </a:t>
                </a:r>
                <a14:m>
                  <m:oMath xmlns:m="http://schemas.openxmlformats.org/officeDocument/2006/math">
                    <m:r>
                      <a:rPr lang="es-CL" sz="1800" i="0" smtClean="0"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s-CL" sz="1800" dirty="0"/>
                  <a:t> oráculo aleatorio.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sz="2400" dirty="0"/>
                  <a:t>obtener </a:t>
                </a:r>
                <a14:m>
                  <m:oMath xmlns:m="http://schemas.openxmlformats.org/officeDocument/2006/math">
                    <m:r>
                      <a:rPr lang="es-CL" sz="2400" b="0" i="0" smtClean="0"/>
                      <m:t>(</m:t>
                    </m:r>
                    <m:r>
                      <m:rPr>
                        <m:sty m:val="p"/>
                      </m:rPr>
                      <a:rPr lang="es-CL" sz="2400" b="0" i="0" smtClean="0"/>
                      <m:t>q</m:t>
                    </m:r>
                    <m:r>
                      <a:rPr lang="es-CL" sz="2400" b="0" i="0" smtClean="0"/>
                      <m:t>,</m:t>
                    </m:r>
                    <m:r>
                      <m:rPr>
                        <m:sty m:val="p"/>
                      </m:rPr>
                      <a:rPr lang="es-CL" sz="2400" b="0" i="0" smtClean="0"/>
                      <m:t>r</m:t>
                    </m:r>
                    <m:r>
                      <a:rPr lang="es-CL" sz="2400" b="0" i="0" smtClean="0"/>
                      <m:t>)</m:t>
                    </m:r>
                  </m:oMath>
                </a14:m>
                <a:r>
                  <a:rPr lang="es-CL" sz="2400" dirty="0"/>
                  <a:t> tq.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b="0" smtClean="0"/>
                        </m:ctrlPr>
                      </m:sSupPr>
                      <m:e>
                        <m:r>
                          <a:rPr lang="es-CL" sz="2400" b="0" i="0" smtClean="0"/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s-CL" sz="2400" b="0" i="0" smtClean="0"/>
                      <m:t>=</m:t>
                    </m:r>
                    <m:r>
                      <m:rPr>
                        <m:sty m:val="p"/>
                      </m:rPr>
                      <a:rPr lang="es-CL" sz="2400" b="0" i="0" smtClean="0"/>
                      <m:t>q</m:t>
                    </m:r>
                    <m:r>
                      <a:rPr lang="es-CL" sz="2400" b="0" i="0" smtClean="0"/>
                      <m:t>ℓ+</m:t>
                    </m:r>
                    <m:r>
                      <m:rPr>
                        <m:sty m:val="p"/>
                      </m:rPr>
                      <a:rPr lang="es-CL" sz="2400" b="0" i="0" smtClean="0"/>
                      <m:t>r</m:t>
                    </m:r>
                  </m:oMath>
                </a14:m>
                <a:endParaRPr lang="es-CL" sz="2400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/>
                      <m:t>π</m:t>
                    </m:r>
                    <m:r>
                      <a:rPr lang="es-CL" sz="2400" b="0" i="0" smtClean="0"/>
                      <m:t>←</m:t>
                    </m:r>
                    <m:sSup>
                      <m:sSupPr>
                        <m:ctrlPr>
                          <a:rPr lang="es-CL" sz="2400" b="0" smtClean="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L" sz="2400" b="0" i="0" smtClean="0"/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/>
                          <m:t>q</m:t>
                        </m:r>
                      </m:sup>
                    </m:sSup>
                  </m:oMath>
                </a14:m>
                <a:endParaRPr lang="es-CL" sz="2400" b="0" dirty="0"/>
              </a:p>
            </p:txBody>
          </p:sp>
        </mc:Choice>
        <mc:Fallback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D7B8B02C-9984-4D0D-B33B-A7E11EAD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256212" cy="1836106"/>
              </a:xfrm>
              <a:blipFill>
                <a:blip r:embed="rId2"/>
                <a:stretch>
                  <a:fillRect l="-2088" t="-5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922DE0C-AFFC-4BDF-B64D-6C287ECDD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solidFill>
                  <a:schemeClr val="accent1"/>
                </a:solidFill>
              </a:rPr>
              <a:t>Verificador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54187362-B28C-4C1B-A686-21648CDCF47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83610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L" sz="2400" b="0" i="0" smtClean="0"/>
                      <m:t>ℓ←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ℋ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sz="2400" b="0" i="0" smtClean="0"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ea typeface="Cambria Math" panose="02040503050406030204" pitchFamily="18" charset="0"/>
                      </a:rPr>
                      <m:t>h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ea typeface="Cambria Math" panose="02040503050406030204" pitchFamily="18" charset="0"/>
                      </a:rPr>
                      <m:t>T</m:t>
                    </m:r>
                    <m:r>
                      <a:rPr lang="es-CL" sz="2400" b="0" i="0" smtClean="0"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</a:t>
                </a:r>
                <a:br>
                  <a:rPr lang="es-CL" sz="2400" dirty="0"/>
                </a:br>
                <a:r>
                  <a:rPr lang="es-CL" sz="1800" dirty="0"/>
                  <a:t>con </a:t>
                </a:r>
                <a14:m>
                  <m:oMath xmlns:m="http://schemas.openxmlformats.org/officeDocument/2006/math">
                    <m:r>
                      <a:rPr lang="es-CL" sz="1800" b="0" i="0" smtClean="0"/>
                      <m:t>ℓ∈</m:t>
                    </m:r>
                    <m:r>
                      <m:rPr>
                        <m:sty m:val="p"/>
                      </m:rPr>
                      <a:rPr lang="es-CL" sz="1800" b="0" i="0" smtClean="0"/>
                      <m:t>Primes</m:t>
                    </m:r>
                    <m:r>
                      <a:rPr lang="es-CL" sz="1800" b="0" i="0" smtClean="0"/>
                      <m:t>(2</m:t>
                    </m:r>
                    <m:r>
                      <m:rPr>
                        <m:sty m:val="p"/>
                      </m:rPr>
                      <a:rPr lang="es-CL" sz="1800" b="0" i="0" smtClean="0"/>
                      <m:t>λ</m:t>
                    </m:r>
                    <m:r>
                      <a:rPr lang="es-CL" sz="1800" b="0" i="0" smtClean="0"/>
                      <m:t>)</m:t>
                    </m:r>
                  </m:oMath>
                </a14:m>
                <a:r>
                  <a:rPr lang="es-CL" sz="1800" dirty="0"/>
                  <a:t> y </a:t>
                </a:r>
                <a14:m>
                  <m:oMath xmlns:m="http://schemas.openxmlformats.org/officeDocument/2006/math">
                    <m:r>
                      <a:rPr lang="es-CL" sz="1800" i="0" smtClean="0"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s-CL" sz="1800" dirty="0"/>
                  <a:t> oráculo aleatorio.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/>
                      <m:t>r</m:t>
                    </m:r>
                    <m:r>
                      <a:rPr lang="es-CL" sz="2400" b="0" i="0" smtClean="0"/>
                      <m:t>←</m:t>
                    </m:r>
                    <m:sSup>
                      <m:sSupPr>
                        <m:ctrlPr>
                          <a:rPr lang="es-CL" sz="2400" b="0" smtClean="0"/>
                        </m:ctrlPr>
                      </m:sSupPr>
                      <m:e>
                        <m:r>
                          <a:rPr lang="es-CL" sz="2400" b="0" i="0" smtClean="0"/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/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s-CL" sz="2400" b="0" i="0" smtClean="0"/>
                      <m:t>mod</m:t>
                    </m:r>
                    <m:r>
                      <a:rPr lang="es-CL" sz="2400" b="0" i="0" smtClean="0"/>
                      <m:t> ℓ</m:t>
                    </m:r>
                  </m:oMath>
                </a14:m>
                <a:endParaRPr lang="es-CL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sz="2400" dirty="0"/>
                  <a:t>Acepta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/>
                      <m:t>π</m:t>
                    </m:r>
                    <m:r>
                      <a:rPr lang="es-CL" sz="2400" b="0" i="0" smtClean="0"/>
                      <m:t>∈</m:t>
                    </m:r>
                    <m:r>
                      <m:rPr>
                        <m:sty m:val="p"/>
                      </m:rPr>
                      <a:rPr lang="es-CL" sz="2400" b="0" i="0" smtClean="0"/>
                      <m:t>G</m:t>
                    </m:r>
                  </m:oMath>
                </a14:m>
                <a:r>
                  <a:rPr lang="es-CL" sz="2400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/>
                      <m:t>h</m:t>
                    </m:r>
                    <m:r>
                      <a:rPr lang="es-CL" sz="2400" b="0" i="0" smtClean="0"/>
                      <m:t>=</m:t>
                    </m:r>
                    <m:sSup>
                      <m:sSupPr>
                        <m:ctrlPr>
                          <a:rPr lang="es-CL" sz="2400" b="0" smtClean="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L" sz="2400" b="0" i="0" smtClean="0"/>
                          <m:t>π</m:t>
                        </m:r>
                      </m:e>
                      <m:sup>
                        <m:r>
                          <a:rPr lang="es-CL" sz="2400" b="0" i="0" smtClean="0"/>
                          <m:t>ℓ</m:t>
                        </m:r>
                      </m:sup>
                    </m:sSup>
                    <m:sSup>
                      <m:sSupPr>
                        <m:ctrlPr>
                          <a:rPr lang="es-CL" sz="2400" b="0" smtClean="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L" sz="2400" b="0" i="0" smtClean="0"/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/>
                          <m:t>r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54187362-B28C-4C1B-A686-21648CDCF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836106"/>
              </a:xfrm>
              <a:blipFill>
                <a:blip r:embed="rId3"/>
                <a:stretch>
                  <a:fillRect l="-2118" t="-5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79A763-AAA5-40E5-A93C-79E20A5AA6E2}"/>
                  </a:ext>
                </a:extLst>
              </p:cNvPr>
              <p:cNvSpPr txBox="1"/>
              <p:nvPr/>
            </p:nvSpPr>
            <p:spPr>
              <a:xfrm>
                <a:off x="7310141" y="5863701"/>
                <a:ext cx="5607490" cy="431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𝑞𝑙</m:t>
                          </m:r>
                        </m:sup>
                      </m:sSup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eqArr>
                            <m:eqArrPr>
                              <m:ctrlP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𝑞𝑙</m:t>
                              </m:r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p>
                      </m:sSup>
                      <m:r>
                        <a:rPr lang="es-CL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CL" b="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79A763-AAA5-40E5-A93C-79E20A5AA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141" y="5863701"/>
                <a:ext cx="5607490" cy="431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CD851D3E-21B8-4D18-9C80-EBC9F3118208}"/>
              </a:ext>
            </a:extLst>
          </p:cNvPr>
          <p:cNvSpPr txBox="1"/>
          <p:nvPr/>
        </p:nvSpPr>
        <p:spPr>
          <a:xfrm>
            <a:off x="5298511" y="6397300"/>
            <a:ext cx="679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*Utiliza supuesto de raíz adaptativa para el generador de grupos </a:t>
            </a:r>
            <a:r>
              <a:rPr lang="es-CL" dirty="0" err="1">
                <a:solidFill>
                  <a:schemeClr val="bg1">
                    <a:lumMod val="50000"/>
                  </a:schemeClr>
                </a:solidFill>
              </a:rPr>
              <a:t>GGen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A2BCD-E32E-41AC-A194-0D9630CA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Pietrzak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E9A8BE-1C94-49D1-AFA5-29A069D6F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200" dirty="0">
                <a:solidFill>
                  <a:schemeClr val="accent2">
                    <a:lumMod val="75000"/>
                  </a:schemeClr>
                </a:solidFill>
              </a:rPr>
              <a:t>Variante Interactiva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7616C32-AE21-4A95-82DD-89D3DA39529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i="1" dirty="0"/>
                  <a:t>Algoritmo </a:t>
                </a:r>
                <a:r>
                  <a:rPr lang="es-CL" sz="2000" i="1" dirty="0">
                    <a:solidFill>
                      <a:schemeClr val="accent6"/>
                    </a:solidFill>
                  </a:rPr>
                  <a:t>IntProof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CL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CL" sz="2000" b="0" dirty="0">
                    <a:solidFill>
                      <a:schemeClr val="accent6"/>
                    </a:solidFill>
                  </a:rPr>
                </a:br>
                <a:r>
                  <a:rPr lang="es-CL" sz="2000" b="0" dirty="0"/>
                  <a:t>   </a:t>
                </a:r>
                <a:r>
                  <a:rPr lang="es-CL" sz="2000" dirty="0" err="1"/>
                  <a:t>check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</a:t>
                </a:r>
                <a:r>
                  <a:rPr lang="es-CL" sz="2000" dirty="0" err="1"/>
                  <a:t>if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:r>
                  <a:rPr lang="es-CL" sz="2000" dirty="0" err="1"/>
                  <a:t>check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</a:t>
                </a:r>
                <a:r>
                  <a:rPr lang="es-CL" sz="2000" b="0" dirty="0" err="1"/>
                  <a:t>else</a:t>
                </a:r>
                <a:r>
                  <a:rPr lang="es-CL" sz="2000" b="0" dirty="0"/>
                  <a:t>:</a:t>
                </a:r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br>
                  <a:rPr lang="es-CL" sz="2000" b="0" i="1" dirty="0">
                    <a:latin typeface="Cambria Math" panose="02040503050406030204" pitchFamily="18" charset="0"/>
                  </a:rPr>
                </a:br>
                <a:r>
                  <a:rPr lang="es-CL" sz="2000" b="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sSup>
                          <m:sSup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b="0" dirty="0"/>
                  <a:t> </a:t>
                </a:r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:r>
                  <a:rPr lang="es-CL" sz="2000" b="0" dirty="0" err="1"/>
                  <a:t>IntProof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sz="2000" b="0" dirty="0"/>
                  <a:t>)</a:t>
                </a:r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7616C32-AE21-4A95-82DD-89D3DA395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300" t="-1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A07C55-7EB5-4DE7-A633-93F276551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L" sz="3200" dirty="0">
                <a:solidFill>
                  <a:srgbClr val="7030A0"/>
                </a:solidFill>
              </a:rPr>
              <a:t>No Interactiva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2F1B85C-523B-49F8-9CA5-1C20BD84116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201365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CL" sz="2400" dirty="0"/>
                  <a:t>En esta variante el </a:t>
                </a:r>
                <a:r>
                  <a:rPr lang="es-CL" sz="2400" b="1" dirty="0" err="1">
                    <a:solidFill>
                      <a:schemeClr val="accent6"/>
                    </a:solidFill>
                  </a:rPr>
                  <a:t>prover</a:t>
                </a:r>
                <a:r>
                  <a:rPr lang="es-CL" sz="2400" dirty="0"/>
                  <a:t> genera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CL" sz="2400" dirty="0"/>
                  <a:t> en cada nivel mediante una función de hash </a:t>
                </a:r>
                <a14:m>
                  <m:oMath xmlns:m="http://schemas.openxmlformats.org/officeDocument/2006/math"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s-C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Por lo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CL" sz="2400" dirty="0"/>
                  <a:t> contiene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r>
                  <a:rPr lang="es-CL" sz="2400" dirty="0"/>
                  <a:t> elementos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400" dirty="0"/>
                  <a:t>.</a:t>
                </a:r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2F1B85C-523B-49F8-9CA5-1C20BD841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2013659"/>
              </a:xfrm>
              <a:blipFill>
                <a:blip r:embed="rId3"/>
                <a:stretch>
                  <a:fillRect l="-1882" t="-3939" r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1B1EBB5F-4295-4AE9-8C40-CC90BC805CA5}"/>
              </a:ext>
            </a:extLst>
          </p:cNvPr>
          <p:cNvSpPr txBox="1"/>
          <p:nvPr/>
        </p:nvSpPr>
        <p:spPr>
          <a:xfrm>
            <a:off x="5298511" y="6397300"/>
            <a:ext cx="647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*Utiliza supuesto de bajo orden para el generador de grupos </a:t>
            </a:r>
            <a:r>
              <a:rPr lang="es-CL" dirty="0" err="1">
                <a:solidFill>
                  <a:schemeClr val="bg1">
                    <a:lumMod val="50000"/>
                  </a:schemeClr>
                </a:solidFill>
              </a:rPr>
              <a:t>GGen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2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B25AB42-3F0C-4E42-AE66-9D9F6F8A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Comparación</a:t>
            </a: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4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214947-22F0-419D-930E-1A2587F4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5D8A77-61D9-4FBE-803D-B9A855995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solidFill>
                  <a:schemeClr val="accent6"/>
                </a:solidFill>
              </a:rPr>
              <a:t>Wesolowski</a:t>
            </a:r>
            <a:endParaRPr lang="es-CL" sz="3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FE540AB-5ADB-4A45-8672-76C01F0B854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1658552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s-CL" sz="2400" dirty="0" err="1"/>
                  <a:t>Proofs</a:t>
                </a:r>
                <a:r>
                  <a:rPr lang="es-CL" sz="2400" dirty="0"/>
                  <a:t> más cortas (1 elemento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400" dirty="0"/>
                  <a:t>)</a:t>
                </a:r>
              </a:p>
              <a:p>
                <a:pPr>
                  <a:buFontTx/>
                  <a:buChar char="-"/>
                </a:pPr>
                <a:r>
                  <a:rPr lang="es-CL" sz="2400" dirty="0"/>
                  <a:t>Verificación más rápida.</a:t>
                </a:r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FE540AB-5ADB-4A45-8672-76C01F0B8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1658552"/>
              </a:xfrm>
              <a:blipFill>
                <a:blip r:embed="rId2"/>
                <a:stretch>
                  <a:fillRect l="-2128" t="-661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6A22E8F-82EB-4277-A553-0863C4234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solidFill>
                  <a:srgbClr val="00B050"/>
                </a:solidFill>
              </a:rPr>
              <a:t>Pietrzak</a:t>
            </a:r>
            <a:endParaRPr lang="es-CL" sz="3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960FAF3C-D61E-4F1D-B5A7-3A6BEB8A3F2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658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L" sz="2400" dirty="0"/>
                  <a:t>- Más eficiente desde el lado del </a:t>
                </a:r>
                <a:r>
                  <a:rPr lang="es-CL" sz="2400" dirty="0" err="1">
                    <a:solidFill>
                      <a:srgbClr val="00B050"/>
                    </a:solidFill>
                  </a:rPr>
                  <a:t>prover</a:t>
                </a:r>
                <a:r>
                  <a:rPr lang="es-CL" sz="2400" dirty="0"/>
                  <a:t> para calcular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s-CL" sz="2400" b="0" dirty="0"/>
              </a:p>
              <a:p>
                <a:pPr marL="0" indent="0">
                  <a:buNone/>
                </a:pPr>
                <a:r>
                  <a:rPr lang="es-CL" sz="2400" dirty="0"/>
                  <a:t>- El supuesto de </a:t>
                </a:r>
                <a:r>
                  <a:rPr lang="es-CL" sz="2400" dirty="0">
                    <a:solidFill>
                      <a:srgbClr val="7030A0"/>
                    </a:solidFill>
                  </a:rPr>
                  <a:t>raíz adaptativa</a:t>
                </a:r>
                <a:r>
                  <a:rPr lang="es-CL" sz="2400" dirty="0"/>
                  <a:t> es más fuerte que el de </a:t>
                </a:r>
                <a:r>
                  <a:rPr lang="es-CL" sz="2400" dirty="0">
                    <a:solidFill>
                      <a:srgbClr val="0070C0"/>
                    </a:solidFill>
                  </a:rPr>
                  <a:t>bajo orden</a:t>
                </a:r>
                <a:r>
                  <a:rPr lang="es-CL" sz="2400" dirty="0"/>
                  <a:t>.</a:t>
                </a:r>
              </a:p>
              <a:p>
                <a:endParaRPr lang="es-CL" dirty="0"/>
              </a:p>
            </p:txBody>
          </p:sp>
        </mc:Choice>
        <mc:Fallback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960FAF3C-D61E-4F1D-B5A7-3A6BEB8A3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658552"/>
              </a:xfrm>
              <a:blipFill>
                <a:blip r:embed="rId3"/>
                <a:stretch>
                  <a:fillRect l="-1882" t="-4779" b="-110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768A27B-3829-479C-883F-97C498B33082}"/>
                  </a:ext>
                </a:extLst>
              </p:cNvPr>
              <p:cNvSpPr/>
              <p:nvPr/>
            </p:nvSpPr>
            <p:spPr>
              <a:xfrm>
                <a:off x="1056443" y="4714043"/>
                <a:ext cx="10298945" cy="15269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CL" sz="2800" b="1" dirty="0"/>
                  <a:t>Implicancias de Seguridad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𝑊𝑒𝑠𝑜𝑙𝑜𝑤𝑠𝑘𝑖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𝑃𝑖𝑒𝑡𝑟𝑧𝑎𝑘</m:t>
                      </m:r>
                    </m:oMath>
                  </m:oMathPara>
                </a14:m>
                <a:endParaRPr lang="es-CL" sz="3200" b="0" dirty="0"/>
              </a:p>
              <a:p>
                <a:r>
                  <a:rPr lang="es-CL" sz="2000" dirty="0"/>
                  <a:t>No hay certeza respecto a la recíproca, es decir ¿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𝑃𝑖𝑒𝑡𝑟𝑧𝑎𝑘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𝑊𝑒𝑠𝑜𝑙𝑜𝑤𝑠𝑘𝑖</m:t>
                    </m:r>
                  </m:oMath>
                </a14:m>
                <a:r>
                  <a:rPr lang="es-CL" sz="2000" dirty="0"/>
                  <a:t>?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768A27B-3829-479C-883F-97C498B33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43" y="4714043"/>
                <a:ext cx="10298945" cy="1526959"/>
              </a:xfrm>
              <a:prstGeom prst="rect">
                <a:avLst/>
              </a:prstGeom>
              <a:blipFill>
                <a:blip r:embed="rId4"/>
                <a:stretch>
                  <a:fillRect l="-1123" t="-35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1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D1C88F-9F2B-4E48-8379-3C88D188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200" b="1" i="0" kern="1200" cap="all" spc="-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es?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17327EC-A09B-4541-8729-9743B866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64EC9A3-0321-484B-B457-E5E19E16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2400" dirty="0"/>
              <a:t>D. </a:t>
            </a:r>
            <a:r>
              <a:rPr lang="es-CL" sz="2400" dirty="0" err="1"/>
              <a:t>Boneh</a:t>
            </a:r>
            <a:r>
              <a:rPr lang="es-CL" sz="2400" dirty="0"/>
              <a:t>, J. </a:t>
            </a:r>
            <a:r>
              <a:rPr lang="es-CL" sz="2400" dirty="0" err="1"/>
              <a:t>Bonneau</a:t>
            </a:r>
            <a:r>
              <a:rPr lang="es-CL" sz="2400" dirty="0"/>
              <a:t>, B. </a:t>
            </a:r>
            <a:r>
              <a:rPr lang="es-CL" sz="2400" dirty="0" err="1"/>
              <a:t>Bünz</a:t>
            </a:r>
            <a:r>
              <a:rPr lang="es-CL" sz="2400" dirty="0"/>
              <a:t> and B. </a:t>
            </a:r>
            <a:r>
              <a:rPr lang="es-CL" sz="2400" dirty="0" err="1"/>
              <a:t>Fisch</a:t>
            </a:r>
            <a:r>
              <a:rPr lang="es-CL" sz="2400" dirty="0"/>
              <a:t>. 2018. </a:t>
            </a:r>
            <a:r>
              <a:rPr lang="es-CL" sz="2400" dirty="0" err="1"/>
              <a:t>Verifiable</a:t>
            </a:r>
            <a:r>
              <a:rPr lang="es-CL" sz="2400" dirty="0"/>
              <a:t> </a:t>
            </a:r>
            <a:r>
              <a:rPr lang="es-CL" sz="2400" dirty="0" err="1"/>
              <a:t>Delay</a:t>
            </a:r>
            <a:r>
              <a:rPr lang="es-CL" sz="2400" dirty="0"/>
              <a:t> </a:t>
            </a:r>
            <a:r>
              <a:rPr lang="es-CL" sz="2400" dirty="0" err="1"/>
              <a:t>Functions</a:t>
            </a:r>
            <a:r>
              <a:rPr lang="es-CL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/>
              <a:t>D. </a:t>
            </a:r>
            <a:r>
              <a:rPr lang="es-CL" sz="2400" dirty="0" err="1"/>
              <a:t>Boneh</a:t>
            </a:r>
            <a:r>
              <a:rPr lang="es-CL" sz="2400" dirty="0"/>
              <a:t>, B. </a:t>
            </a:r>
            <a:r>
              <a:rPr lang="es-CL" sz="2400" dirty="0" err="1"/>
              <a:t>Bünz</a:t>
            </a:r>
            <a:r>
              <a:rPr lang="es-CL" sz="2400" dirty="0"/>
              <a:t>, B. </a:t>
            </a:r>
            <a:r>
              <a:rPr lang="es-CL" sz="2400" dirty="0" err="1"/>
              <a:t>Fisch</a:t>
            </a:r>
            <a:r>
              <a:rPr lang="es-CL" sz="2400" dirty="0"/>
              <a:t>. 2018. A </a:t>
            </a:r>
            <a:r>
              <a:rPr lang="es-CL" sz="2400" dirty="0" err="1"/>
              <a:t>Survey</a:t>
            </a:r>
            <a:r>
              <a:rPr lang="es-CL" sz="2400" dirty="0"/>
              <a:t> </a:t>
            </a:r>
            <a:r>
              <a:rPr lang="es-CL" sz="2400" dirty="0" err="1"/>
              <a:t>of</a:t>
            </a:r>
            <a:r>
              <a:rPr lang="es-CL" sz="2400" dirty="0"/>
              <a:t> </a:t>
            </a:r>
            <a:r>
              <a:rPr lang="es-CL" sz="2400" dirty="0" err="1"/>
              <a:t>Two</a:t>
            </a:r>
            <a:r>
              <a:rPr lang="es-CL" sz="2400" dirty="0"/>
              <a:t> </a:t>
            </a:r>
            <a:r>
              <a:rPr lang="es-CL" sz="2400" dirty="0" err="1"/>
              <a:t>Verifiable</a:t>
            </a:r>
            <a:r>
              <a:rPr lang="es-CL" sz="2400" dirty="0"/>
              <a:t> </a:t>
            </a:r>
            <a:r>
              <a:rPr lang="es-CL" sz="2400" dirty="0" err="1"/>
              <a:t>Delay</a:t>
            </a:r>
            <a:r>
              <a:rPr lang="es-CL" sz="2400" dirty="0"/>
              <a:t> </a:t>
            </a:r>
            <a:r>
              <a:rPr lang="es-CL" sz="2400" dirty="0" err="1"/>
              <a:t>Functions</a:t>
            </a:r>
            <a:r>
              <a:rPr lang="es-C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0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74A76-7A50-4528-BEDB-A08E199E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CL" sz="7200"/>
              <a:t>¿Qué es?</a:t>
            </a:r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CFA394D-E018-42FA-AC89-DA0053727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93592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06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9" name="Picture 27" descr="Primer plano de las líneas de la cancha de baloncesto">
            <a:extLst>
              <a:ext uri="{FF2B5EF4-FFF2-40B4-BE49-F238E27FC236}">
                <a16:creationId xmlns:a16="http://schemas.microsoft.com/office/drawing/2014/main" id="{8F3AEAA2-41A1-47FD-BB4F-06ED86F21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D1C88F-9F2B-4E48-8379-3C88D188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200" b="1" i="0" kern="1200" cap="all" spc="-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Composición</a:t>
            </a:r>
          </a:p>
        </p:txBody>
      </p:sp>
      <p:cxnSp>
        <p:nvCxnSpPr>
          <p:cNvPr id="50" name="Straight Connector 3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8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74A76-7A50-4528-BEDB-A08E199E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s-CL" sz="6600"/>
              <a:t>Algoritmos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CC310-0C33-4321-B012-49079D7F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4709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800"/>
              <a:t>Una VDF V = (Setup, Eval, Verify) se define como sigue:</a:t>
            </a:r>
          </a:p>
          <a:p>
            <a:pPr marL="0" indent="0">
              <a:buNone/>
            </a:pPr>
            <a:endParaRPr lang="es-CL" sz="1800"/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367B9AE-3BF0-4188-AE9A-BA0370DAE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54600"/>
              </p:ext>
            </p:extLst>
          </p:nvPr>
        </p:nvGraphicFramePr>
        <p:xfrm>
          <a:off x="803774" y="3133718"/>
          <a:ext cx="10550025" cy="242370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516675">
                  <a:extLst>
                    <a:ext uri="{9D8B030D-6E8A-4147-A177-3AD203B41FA5}">
                      <a16:colId xmlns:a16="http://schemas.microsoft.com/office/drawing/2014/main" val="1331233010"/>
                    </a:ext>
                  </a:extLst>
                </a:gridCol>
                <a:gridCol w="3516675">
                  <a:extLst>
                    <a:ext uri="{9D8B030D-6E8A-4147-A177-3AD203B41FA5}">
                      <a16:colId xmlns:a16="http://schemas.microsoft.com/office/drawing/2014/main" val="4162288558"/>
                    </a:ext>
                  </a:extLst>
                </a:gridCol>
                <a:gridCol w="3516675">
                  <a:extLst>
                    <a:ext uri="{9D8B030D-6E8A-4147-A177-3AD203B41FA5}">
                      <a16:colId xmlns:a16="http://schemas.microsoft.com/office/drawing/2014/main" val="3291210717"/>
                    </a:ext>
                  </a:extLst>
                </a:gridCol>
              </a:tblGrid>
              <a:tr h="287454">
                <a:tc>
                  <a:txBody>
                    <a:bodyPr/>
                    <a:lstStyle/>
                    <a:p>
                      <a:r>
                        <a:rPr lang="es-CL" b="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Setup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(</a:t>
                      </a:r>
                      <a:r>
                        <a:rPr lang="el-GR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λ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s-CL" b="0" dirty="0">
                          <a:solidFill>
                            <a:srgbClr val="FFC00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Eval(</a:t>
                      </a: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Verify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s-CL" b="0" dirty="0">
                          <a:solidFill>
                            <a:srgbClr val="FF000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l-GR" b="0" dirty="0">
                          <a:solidFill>
                            <a:srgbClr val="00B05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π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)</a:t>
                      </a:r>
                      <a:endParaRPr lang="es-CL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70840"/>
                  </a:ext>
                </a:extLst>
              </a:tr>
              <a:tr h="136540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l-GR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λ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 de seguridad.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FFC00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tiempo objetivo.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parámetros públicos.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0070C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parámetros públicos.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0070C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input.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FF000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output.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l-GR" b="0" dirty="0">
                          <a:solidFill>
                            <a:srgbClr val="00B05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π</a:t>
                      </a:r>
                      <a:r>
                        <a:rPr lang="el-GR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s-CL" b="0" dirty="0" err="1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proof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05269"/>
                  </a:ext>
                </a:extLst>
              </a:tr>
              <a:tr h="69253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parámetros públicos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FF000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output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l-GR" b="0" dirty="0">
                          <a:solidFill>
                            <a:srgbClr val="00B05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π </a:t>
                      </a:r>
                      <a:r>
                        <a:rPr lang="es-CL" b="0" dirty="0" err="1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proof</a:t>
                      </a:r>
                      <a:endParaRPr lang="es-CL" b="0" dirty="0">
                        <a:latin typeface="+mn-lt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{Acepta, Rechaza}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1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5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8B3B0-CCC2-499D-BC0C-48B326E6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s-CL" sz="5000">
                <a:solidFill>
                  <a:schemeClr val="bg1"/>
                </a:solidFill>
              </a:rPr>
              <a:t>Propiedades</a:t>
            </a: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6F66A57-AB8A-4D06-B3EA-C2A5093912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8432859"/>
                  </p:ext>
                </p:extLst>
              </p:nvPr>
            </p:nvGraphicFramePr>
            <p:xfrm>
              <a:off x="6096000" y="554153"/>
              <a:ext cx="5356193" cy="55448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6F66A57-AB8A-4D06-B3EA-C2A5093912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8432859"/>
                  </p:ext>
                </p:extLst>
              </p:nvPr>
            </p:nvGraphicFramePr>
            <p:xfrm>
              <a:off x="6096000" y="554153"/>
              <a:ext cx="5356193" cy="55448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F314A74-8691-47C8-9188-96A2C2447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1245" y="3610394"/>
            <a:ext cx="5310948" cy="5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48612-61A2-4B07-ACD1-1CBB6AB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CL" sz="5400"/>
              <a:t>Restricciones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49A5C8D-3703-4DA8-8B6B-F61D30A01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776" y="2829330"/>
                <a:ext cx="6190412" cy="3344459"/>
              </a:xfrm>
            </p:spPr>
            <p:txBody>
              <a:bodyPr anchor="t"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s-CL" sz="2400" dirty="0"/>
                  <a:t>T debe ser </a:t>
                </a:r>
                <a:r>
                  <a:rPr lang="es-CL" sz="2400" dirty="0" err="1"/>
                  <a:t>sub-exponencial</a:t>
                </a:r>
                <a:r>
                  <a:rPr lang="es-CL" sz="2400" dirty="0"/>
                  <a:t>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s-CL" sz="2400" b="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s-CL" sz="2400" dirty="0"/>
                  <a:t>Paralelismo en Eval.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49A5C8D-3703-4DA8-8B6B-F61D30A01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776" y="2829330"/>
                <a:ext cx="6190412" cy="3344459"/>
              </a:xfrm>
              <a:blipFill>
                <a:blip r:embed="rId2"/>
                <a:stretch>
                  <a:fillRect l="-1379" t="-23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Advertencia">
            <a:extLst>
              <a:ext uri="{FF2B5EF4-FFF2-40B4-BE49-F238E27FC236}">
                <a16:creationId xmlns:a16="http://schemas.microsoft.com/office/drawing/2014/main" id="{C55911A4-9454-4249-89CC-55E853BA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8D86BF-D6CE-4D78-8FE1-51091F9A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Seguridad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Bloquear">
            <a:extLst>
              <a:ext uri="{FF2B5EF4-FFF2-40B4-BE49-F238E27FC236}">
                <a16:creationId xmlns:a16="http://schemas.microsoft.com/office/drawing/2014/main" id="{DA0CB073-6BD8-4A4B-AD96-400379D88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2EF8F28-D4AA-44BE-A733-E75AB1C460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𝑆𝑒𝑐𝑢𝑒𝑛𝑐𝑖𝑎𝑙𝑖𝑑𝑎𝑑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2EF8F28-D4AA-44BE-A733-E75AB1C46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3C688A-F3E3-4611-85DB-AA96838FC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Ningún adversario es capaz de calcular un output de Eval válido en tiempo paralelo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b="0" dirty="0"/>
                  <a:t>, incluso con muchos procesadores en paralelo y una cantidad potencialmente grande de </a:t>
                </a:r>
                <a:r>
                  <a:rPr lang="es-CL" b="0" dirty="0" err="1"/>
                  <a:t>precomputación</a:t>
                </a:r>
                <a:r>
                  <a:rPr lang="es-CL" b="0" dirty="0"/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3C688A-F3E3-4611-85DB-AA96838FC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612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yscal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822</Words>
  <Application>Microsoft Office PowerPoint</Application>
  <PresentationFormat>Panorámica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Cascadia Code</vt:lpstr>
      <vt:lpstr>Courier New</vt:lpstr>
      <vt:lpstr>Gill Sans Nova</vt:lpstr>
      <vt:lpstr>Univers</vt:lpstr>
      <vt:lpstr>Wingdings</vt:lpstr>
      <vt:lpstr>GradientVTI</vt:lpstr>
      <vt:lpstr>Verifiable Delay Functions (VDF)</vt:lpstr>
      <vt:lpstr>¿Qué es?</vt:lpstr>
      <vt:lpstr>¿Qué es?</vt:lpstr>
      <vt:lpstr>Composición</vt:lpstr>
      <vt:lpstr>Algoritmos</vt:lpstr>
      <vt:lpstr>Propiedades</vt:lpstr>
      <vt:lpstr>Restricciones</vt:lpstr>
      <vt:lpstr>Seguridad</vt:lpstr>
      <vt:lpstr>σ-Secuencialidad</vt:lpstr>
      <vt:lpstr>Juego de Secuencialidad</vt:lpstr>
      <vt:lpstr>Juego de Secuencialidad</vt:lpstr>
      <vt:lpstr>Presentación de PowerPoint</vt:lpstr>
      <vt:lpstr>Propuestas</vt:lpstr>
      <vt:lpstr>Parte Común</vt:lpstr>
      <vt:lpstr>Notación</vt:lpstr>
      <vt:lpstr>Wesolowski</vt:lpstr>
      <vt:lpstr>Pietrzak</vt:lpstr>
      <vt:lpstr>Comparación</vt:lpstr>
      <vt:lpstr>Comparación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Verifiable Delay Functions (VDF)</dc:title>
  <dc:creator>Bryan Ortiz</dc:creator>
  <cp:lastModifiedBy>Bryan Ortiz</cp:lastModifiedBy>
  <cp:revision>2</cp:revision>
  <dcterms:created xsi:type="dcterms:W3CDTF">2021-09-08T01:00:05Z</dcterms:created>
  <dcterms:modified xsi:type="dcterms:W3CDTF">2021-09-08T21:50:11Z</dcterms:modified>
</cp:coreProperties>
</file>