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8" r:id="rId3"/>
    <p:sldId id="258" r:id="rId4"/>
    <p:sldId id="349" r:id="rId5"/>
    <p:sldId id="324" r:id="rId6"/>
    <p:sldId id="325" r:id="rId7"/>
    <p:sldId id="326" r:id="rId8"/>
    <p:sldId id="345" r:id="rId9"/>
    <p:sldId id="332" r:id="rId10"/>
    <p:sldId id="327" r:id="rId11"/>
    <p:sldId id="347" r:id="rId12"/>
    <p:sldId id="350" r:id="rId13"/>
    <p:sldId id="334" r:id="rId14"/>
    <p:sldId id="333" r:id="rId15"/>
    <p:sldId id="328" r:id="rId16"/>
    <p:sldId id="335" r:id="rId17"/>
    <p:sldId id="331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6" r:id="rId28"/>
  </p:sldIdLst>
  <p:sldSz cx="9144000" cy="5143500" type="screen16x9"/>
  <p:notesSz cx="7102475" cy="1121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60"/>
  </p:normalViewPr>
  <p:slideViewPr>
    <p:cSldViewPr>
      <p:cViewPr varScale="1">
        <p:scale>
          <a:sx n="95" d="100"/>
          <a:sy n="95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60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60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2476-8615-43DD-8510-A70845F89D6F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653713"/>
            <a:ext cx="3078163" cy="561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10653713"/>
            <a:ext cx="3078163" cy="561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76D5-784B-4D92-B094-4FC231D021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2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60864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60864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r">
              <a:defRPr sz="1400"/>
            </a:lvl1pPr>
          </a:lstStyle>
          <a:p>
            <a:fld id="{2EB3A3EB-EDFE-424B-9908-0F00BDB7A2FE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7325" y="841375"/>
            <a:ext cx="7477125" cy="420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681" tIns="52340" rIns="104681" bIns="523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5328205"/>
            <a:ext cx="5681980" cy="5047774"/>
          </a:xfrm>
          <a:prstGeom prst="rect">
            <a:avLst/>
          </a:prstGeom>
        </p:spPr>
        <p:txBody>
          <a:bodyPr vert="horz" lIns="104681" tIns="52340" rIns="104681" bIns="5234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654464"/>
            <a:ext cx="3077739" cy="560864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10654464"/>
            <a:ext cx="3077739" cy="560864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r">
              <a:defRPr sz="1400"/>
            </a:lvl1pPr>
          </a:lstStyle>
          <a:p>
            <a:fld id="{5DAF81AF-03FA-4AC6-A2FA-CC678AA3B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  <p:transition spd="med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13E1C69-A995-4222-B985-6B1BE9CD708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8D6CF15-A2B2-4D36-B9E2-A40E42F5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pPr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Bar dir="vert"/>
  </p:transition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27784" y="2139702"/>
            <a:ext cx="37444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PH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KABANATA  1</a:t>
            </a:r>
            <a:endParaRPr lang="en-PH" altLang="ko-KR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Adobe Fan Heiti Std B" pitchFamily="34" charset="-128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Modyul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 1</a:t>
            </a:r>
            <a:endParaRPr lang="en-PH" altLang="ko-KR" sz="32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Adobe Fan Heiti Std B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061759"/>
            <a:ext cx="7704856" cy="374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Padre Pedro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Chirino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sinaunang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Pilipino 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sumusulat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pabertikal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paibaba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pahorisontal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kaliwa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pakanan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Sumusulat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kahoy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kawayan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malalaking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balaraw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matutulis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panulat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391"/>
            <a:ext cx="6192688" cy="8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8324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Rounded Rectangle 9"/>
          <p:cNvSpPr/>
          <p:nvPr/>
        </p:nvSpPr>
        <p:spPr>
          <a:xfrm>
            <a:off x="2492828" y="746438"/>
            <a:ext cx="6006193" cy="3292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3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23" name="Rectangle 6"/>
          <p:cNvSpPr/>
          <p:nvPr/>
        </p:nvSpPr>
        <p:spPr>
          <a:xfrm>
            <a:off x="1767255" y="746437"/>
            <a:ext cx="7069016" cy="423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Oval 3"/>
          <p:cNvSpPr/>
          <p:nvPr/>
        </p:nvSpPr>
        <p:spPr>
          <a:xfrm>
            <a:off x="7735869" y="2606023"/>
            <a:ext cx="514142" cy="2131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.</a:t>
            </a:r>
          </a:p>
        </p:txBody>
      </p:sp>
      <p:sp>
        <p:nvSpPr>
          <p:cNvPr id="1048725" name="Rectangle 4"/>
          <p:cNvSpPr/>
          <p:nvPr/>
        </p:nvSpPr>
        <p:spPr>
          <a:xfrm>
            <a:off x="5585313" y="3486242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6" name="Rectangle 12"/>
          <p:cNvSpPr/>
          <p:nvPr/>
        </p:nvSpPr>
        <p:spPr>
          <a:xfrm>
            <a:off x="1015088" y="579245"/>
            <a:ext cx="6343443" cy="677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PAGKAKAIBA NG ALIBATA AT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BAYBAYIN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7" name="Rectangle 5"/>
          <p:cNvSpPr/>
          <p:nvPr/>
        </p:nvSpPr>
        <p:spPr>
          <a:xfrm>
            <a:off x="1475655" y="1344353"/>
            <a:ext cx="4536505" cy="325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just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inimbento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 Rodriguez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Verzosa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inakalang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sinaunang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pagsulat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Arabe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alif+ba+ta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Alibata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88" y="1396562"/>
            <a:ext cx="2455268" cy="2933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4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6" grpId="0"/>
      <p:bldP spid="10487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Rounded Rectangle 9"/>
          <p:cNvSpPr/>
          <p:nvPr/>
        </p:nvSpPr>
        <p:spPr>
          <a:xfrm>
            <a:off x="2492828" y="746438"/>
            <a:ext cx="6006193" cy="32924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3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23" name="Rectangle 6"/>
          <p:cNvSpPr/>
          <p:nvPr/>
        </p:nvSpPr>
        <p:spPr>
          <a:xfrm>
            <a:off x="1767255" y="746437"/>
            <a:ext cx="7069016" cy="423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Oval 3"/>
          <p:cNvSpPr/>
          <p:nvPr/>
        </p:nvSpPr>
        <p:spPr>
          <a:xfrm>
            <a:off x="7735869" y="2606023"/>
            <a:ext cx="514142" cy="2131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.</a:t>
            </a:r>
          </a:p>
        </p:txBody>
      </p:sp>
      <p:sp>
        <p:nvSpPr>
          <p:cNvPr id="1048725" name="Rectangle 4"/>
          <p:cNvSpPr/>
          <p:nvPr/>
        </p:nvSpPr>
        <p:spPr>
          <a:xfrm>
            <a:off x="5585313" y="3486242"/>
            <a:ext cx="68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6" name="Rectangle 12"/>
          <p:cNvSpPr/>
          <p:nvPr/>
        </p:nvSpPr>
        <p:spPr>
          <a:xfrm>
            <a:off x="1015088" y="579245"/>
            <a:ext cx="6343443" cy="677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PAGKAKAIBA NG ALIBATA AT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BAYBAYIN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7" name="Rectangle 5"/>
          <p:cNvSpPr/>
          <p:nvPr/>
        </p:nvSpPr>
        <p:spPr>
          <a:xfrm>
            <a:off x="1211456" y="1459264"/>
            <a:ext cx="5808816" cy="325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Baybayin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ngalan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sinauna’t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katutubong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alpabeto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baybayin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‘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baybay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ispeling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diumano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maaaring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likha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kislot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tubig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baybay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7" y="0"/>
            <a:ext cx="1684307" cy="5125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4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6" grpId="0"/>
      <p:bldP spid="10487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267494"/>
            <a:ext cx="6192688" cy="432048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ALPABETONG ROMANO/ABECEDARIO</a:t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1072" y="984418"/>
            <a:ext cx="7081936" cy="3747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1072" y="3009026"/>
            <a:ext cx="7081936" cy="172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6401" y="788079"/>
            <a:ext cx="7081936" cy="687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pagdating 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Kastila,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napalitan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baybayin.Tinawag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itong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Abecedario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7624" y="1354117"/>
            <a:ext cx="7848872" cy="3376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     B	    C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      E	  F         G       H	       I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/a/     /be/   /se/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/che/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/de/   /e/      /efe/     /he/   /ache/     /i/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J       K      L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       N          Ñ      O     P          Q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/hota/   /ke/  /ele/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/elye/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/eme/  /ene/   /enye/   /o/   /pe/     /ku/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R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       T      U      V         W          X        Y          Z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/ere/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/erre/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/ese/   te/    /u/    /ve/   /doble u/   /ekis/   /ye/    /seta/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4441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267494"/>
            <a:ext cx="6192688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ABAKADA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5048" y="1005665"/>
            <a:ext cx="7645424" cy="3459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binuo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Lope K. Santos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Abakada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dalawampung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      B 	      K	     D	E        G	       H	    I       L       M	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/a/     /ba/     /ka/	   /da/	/e/     /ga/     /ha/	    /i/    /la/      /ma/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     Ng       O      P          R        S      T       U        W        Y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/na/    /nga/    /o/    /pa/      /ra/     /sa/    /ta/     /u/      /wa/     /ya/</a:t>
            </a: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09495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5696" y="267494"/>
            <a:ext cx="6192688" cy="550131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PINAGYAMANG ALPABETO</a:t>
            </a:r>
            <a:b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932092"/>
            <a:ext cx="757341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Oktubre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1971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pinagtibay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Sanggunian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Surian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Wikang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Pambansa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(SWP)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pinagyamang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alpabeto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binubuo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628650" marR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d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g,     h,     i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628650" marR="0" algn="ctr"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l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m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n,    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ñ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ng,    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p,    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r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628650" marR="0" algn="ctr">
              <a:spcBef>
                <a:spcPts val="0"/>
              </a:spcBef>
              <a:spcAft>
                <a:spcPts val="0"/>
              </a:spcAft>
            </a:pPr>
            <a:endParaRPr lang="en-US" sz="24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  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  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u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w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  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400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endParaRPr lang="en-US" sz="1600" b="1" i="1" dirty="0" smtClean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marR="0" indent="-34290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6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9216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9692" y="316189"/>
            <a:ext cx="6192688" cy="455361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ALPABETONG FILIPINO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771550"/>
            <a:ext cx="842493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Matapos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Ortograpiko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nabuo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sumusunod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Alpabetong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Filipino, na may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96875" algn="just"/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     b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g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i,  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k</a:t>
            </a:r>
          </a:p>
          <a:p>
            <a:pPr marL="457200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/ey/   /bi/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/si/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/di/   /i/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/ef/ 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/ji/   /eych/   /ay/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/jey/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/key/</a:t>
            </a:r>
          </a:p>
          <a:p>
            <a:pPr marL="628650" algn="ctr"/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     m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ng,   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p, 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s,   </a:t>
            </a:r>
          </a:p>
          <a:p>
            <a:pPr marL="511175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/el/   /em/   /en/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/enye/ 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/enji/    /o/    /pi/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/kyu/ 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/ar/   /es/</a:t>
            </a:r>
          </a:p>
          <a:p>
            <a:pPr marL="628650" algn="ctr"/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indent="280988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t,       u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w,     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576263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/ti/    /yu/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/vi/  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/dobol yu/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/eks/   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/way/   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/zi/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marR="0" indent="-34290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959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3404" y="636131"/>
            <a:ext cx="6552728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Probisyong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Pangwika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7360" y="1851670"/>
            <a:ext cx="73448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Batas 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Biak na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Bato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1896)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Tagalog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 ng 1935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Kongreso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hakbang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pagpapaunlad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pagpapatibay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umiiral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katutubong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Hanggang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nagtatadhana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Ingles at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Kastila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patuloy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gagamiting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294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0012" y="123478"/>
            <a:ext cx="7791899" cy="879043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Probisyong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Pangwika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1699" y="1281729"/>
            <a:ext cx="76558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Batas ng 1973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Batasang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gumawa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paglinang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adapsyon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panlahat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tatawaging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Filipino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Artikulo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XIV ng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Batas 1987: WIKA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282575"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SEK.6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Filipino.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Samantalang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nalilinang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payabungin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pagyamanin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umiiral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Alinsunod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tadhana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sang-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nararapat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maaaring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ipasya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Kongreso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magsagawa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hakbangin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Pamahalaan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ibunsod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puspusang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itaguyod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paggamit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Filipino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midyum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pagtuturo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715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52877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3930" y="309856"/>
            <a:ext cx="7791899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Probisyong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Pangwika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60012" y="1395362"/>
            <a:ext cx="76558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SEK.7.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layunin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pagtuturo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Filipino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hangga’t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itinatadhana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rehiyon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pantulong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rehiyon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magsisilbing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pantulong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midyum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pagtuturo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itaguyod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opsyonal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Kastila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SEK.8.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Konstitusyong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ipahayag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Filipino at Ingles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isalin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pangunahing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panrehiyon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Arabik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Kastila.</a:t>
            </a:r>
          </a:p>
          <a:p>
            <a:pPr marL="9715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83502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lipground.com/images/philippine-clipart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2369" cy="50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1" y="1923678"/>
            <a:ext cx="6539203" cy="2376264"/>
          </a:xfr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Goudy Old Style" panose="02020502050305020303" pitchFamily="18" charset="0"/>
              </a:rPr>
              <a:t>ANG PAGTATAGUYOD NG </a:t>
            </a:r>
            <a:r>
              <a:rPr lang="en-US" dirty="0" smtClean="0">
                <a:latin typeface="Goudy Old Style" panose="02020502050305020303" pitchFamily="18" charset="0"/>
              </a:rPr>
              <a:t>       WIKANG </a:t>
            </a:r>
            <a:r>
              <a:rPr lang="en-US" dirty="0">
                <a:latin typeface="Goudy Old Style" panose="02020502050305020303" pitchFamily="18" charset="0"/>
              </a:rPr>
              <a:t>PAMBANSA SA </a:t>
            </a:r>
            <a:r>
              <a:rPr lang="en-US" dirty="0" smtClean="0">
                <a:latin typeface="Goudy Old Style" panose="02020502050305020303" pitchFamily="18" charset="0"/>
              </a:rPr>
              <a:t>MAS   </a:t>
            </a:r>
            <a:r>
              <a:rPr lang="en-US" dirty="0">
                <a:latin typeface="Goudy Old Style" panose="02020502050305020303" pitchFamily="18" charset="0"/>
              </a:rPr>
              <a:t>MATAAS NA ANTAS NG </a:t>
            </a:r>
            <a:r>
              <a:rPr lang="en-US" dirty="0" smtClean="0">
                <a:latin typeface="Goudy Old Style" panose="02020502050305020303" pitchFamily="18" charset="0"/>
              </a:rPr>
              <a:t>                        EDUKASYON </a:t>
            </a:r>
            <a:r>
              <a:rPr lang="en-US" dirty="0">
                <a:latin typeface="Goudy Old Style" panose="02020502050305020303" pitchFamily="18" charset="0"/>
              </a:rPr>
              <a:t>AT LAGPAS PA</a:t>
            </a:r>
            <a:br>
              <a:rPr lang="en-US" dirty="0">
                <a:latin typeface="Goudy Old Style" panose="02020502050305020303" pitchFamily="18" charset="0"/>
              </a:rPr>
            </a:br>
            <a:endParaRPr lang="en-US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5388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0581" y="414666"/>
            <a:ext cx="7791899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Probisyong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Pangwika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Saligang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Batas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462974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indent="-34290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SEK.9.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magtatag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Kongreso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omisyon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ambansa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binubuo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kinatawan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iba’t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rehiyon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disiplina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magsasagawa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mag-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uugnay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magtataguyod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pananaliksik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pagpapaunlad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pagpapalaganap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pagpapanatili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Filipino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1259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80" y="1779662"/>
            <a:ext cx="7791899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Rebyu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Pagkakaiba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 Tagalog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Pilipino at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Filipino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308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1358" y="1146955"/>
            <a:ext cx="776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Tagalog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natural, may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sariling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katutubong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tagapagsalita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partikular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sinasalita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etnolinggwistikong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Tagalog.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PH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PH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Tagalog </a:t>
            </a:r>
            <a:r>
              <a:rPr lang="en-PH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Bilang</a:t>
            </a:r>
            <a:r>
              <a:rPr lang="en-PH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PH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Nasangkot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Tagalog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ideklara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Presidente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Manuel L. Quezon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Tagalog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Disyembre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30,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1937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Kautusang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Tagapagpaganap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Blg.134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62865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9986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0289" y="1117009"/>
            <a:ext cx="7841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Pilipino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Pilipino 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Filipino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National Language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Tagalog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1959,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Kautusang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Pangkagawaran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7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noo'y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Kalihim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                        Romero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Kagawaran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Edukasyon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itinawag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opisyal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pampagtuturo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asignatura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1959.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Nahinto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pagtibayin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3528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379973"/>
            <a:ext cx="784887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Magkaiba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Filipino at Pilipino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parehong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magkaiba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Pilipino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iisang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maraming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Ingles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Kastila.</a:t>
            </a:r>
          </a:p>
          <a:p>
            <a:pPr marL="62865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5098" y="674390"/>
            <a:ext cx="561662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Pagkakaiba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Pilipino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Filipino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648598838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6467" y="920682"/>
            <a:ext cx="7573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Tagalog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Imperialism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Nakondisyon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Tagalog kung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kaya't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kahit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nabago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tawag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(Pilipino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Filipino), Tagalog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itinatawag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Pilipino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dayuhan.Tinawag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Leopoldo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Yabes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"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Tagalog Imperialism."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14232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1836" y="339502"/>
            <a:ext cx="7819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MISKONSEPSYON SA FILIPINO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 lvl="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tawag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Filipino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Filipino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tawag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Ingles, para sa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mamamayan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263" lvl="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Ingles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263" lvl="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Filipino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binagong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Ingles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Kastila.</a:t>
            </a:r>
          </a:p>
          <a:p>
            <a:pPr marL="576263" lvl="0" indent="-342900" algn="just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paggamit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F 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simbolo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Tagalog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ganitong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Tagalog.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marR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8716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915566"/>
            <a:ext cx="7067128" cy="3394472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latin typeface="Berlin Sans FB" pitchFamily="34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</a:rPr>
              <a:t>MARAMING SALAMAT SA </a:t>
            </a:r>
          </a:p>
          <a:p>
            <a:pPr marL="0" indent="0" algn="ctr">
              <a:buNone/>
            </a:pP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</a:rPr>
              <a:t>PAKIKINIG!</a:t>
            </a: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40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07704" y="339502"/>
            <a:ext cx="6516216" cy="936104"/>
          </a:xfrm>
        </p:spPr>
        <p:txBody>
          <a:bodyPr/>
          <a:lstStyle/>
          <a:p>
            <a:r>
              <a:rPr lang="es-E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s-E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Paksa</a:t>
            </a:r>
            <a:r>
              <a:rPr lang="es-E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7266" y="1275606"/>
            <a:ext cx="7666654" cy="2736304"/>
          </a:xfrm>
          <a:prstGeom prst="rect">
            <a:avLst/>
          </a:prstGeom>
        </p:spPr>
        <p:txBody>
          <a:bodyPr/>
          <a:lstStyle/>
          <a:p>
            <a:pPr lvl="1"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Kasaysayan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Pag-unlad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Rebyu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Pagkakaiba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Tagalog, Pilipino, at Filipino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69452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8098" y="2067694"/>
            <a:ext cx="7791899" cy="864096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1.1 </a:t>
            </a:r>
            <a:r>
              <a:rPr lang="en-US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Kasaysayan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ng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Pag-unlad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    </a:t>
            </a:r>
            <a:r>
              <a:rPr lang="en-US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ng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Wikang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>Pambansa</a:t>
            </a:r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Berlin Sans FB" pitchFamily="34" charset="0"/>
                <a:cs typeface="Times New Roman" panose="02020603050405020304" pitchFamily="18" charset="0"/>
              </a:rPr>
            </a:br>
            <a:endParaRPr lang="en-US" sz="4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Berlin Sans FB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056" y="932092"/>
            <a:ext cx="7645424" cy="351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8011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1700" y="555526"/>
            <a:ext cx="6192688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Ebolusyon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15616" y="1131590"/>
            <a:ext cx="7848872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Disyembre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30, 1937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iprinoklamang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Tagalog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magiging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batayan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just">
              <a:buClr>
                <a:schemeClr val="tx1"/>
              </a:buClr>
            </a:pP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1940</a:t>
            </a:r>
            <a:r>
              <a:rPr lang="en-US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ipinag-utos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pagtuturo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             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lahat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pampubliko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pribadong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paaralan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sa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pribadong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institusyong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pasanayang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pangguro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buong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bansa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1720" y="773128"/>
            <a:ext cx="6192688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Ebolusyon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843" y="1563638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marR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1959 (Agosto 13)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ibinaba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Kalihim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Jose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               Romero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Edukasyon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Kautusang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Pangkagawaran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Blg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7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nagsasaad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Wikang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Pambansa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tatawaging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PILIPINO.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01943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630690"/>
            <a:ext cx="6192688" cy="716924"/>
          </a:xfrm>
        </p:spPr>
        <p:txBody>
          <a:bodyPr/>
          <a:lstStyle/>
          <a:p>
            <a:pPr lvl="2" algn="ctr" rtl="0" latinLnBrk="1">
              <a:spcBef>
                <a:spcPct val="0"/>
              </a:spcBef>
              <a:buClr>
                <a:schemeClr val="tx1"/>
              </a:buClr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Ebolusyon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187624" y="1131590"/>
            <a:ext cx="7632848" cy="360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just">
              <a:buClr>
                <a:schemeClr val="tx1"/>
              </a:buClr>
            </a:pP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63638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indent="-342900"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1987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Filipino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alinsunod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Artikulo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XIV,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Seksyon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ng 1987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Konstitusyon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nagtatadhanang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pambansa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Pilipinas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Filipino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1230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6889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Ebolusyon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Alpabetong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Filipino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3828" y="1115129"/>
            <a:ext cx="3096344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Baybayin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65816" y="1825422"/>
            <a:ext cx="4012367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Alpabetong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Romano/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Abecedario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8868" y="2560797"/>
            <a:ext cx="272626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Abakada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9115" y="3296172"/>
            <a:ext cx="4012367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Pinagyamang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Alpabeto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95692" y="4031547"/>
            <a:ext cx="3352613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Alpabetong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Filipino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1691680" y="1347614"/>
            <a:ext cx="731520" cy="105387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6744058" y="2067694"/>
            <a:ext cx="731520" cy="100811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6744058" y="3581276"/>
            <a:ext cx="731520" cy="983411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1629339" y="2822866"/>
            <a:ext cx="731520" cy="102774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8840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8" t="34507" r="11624" b="13030"/>
          <a:stretch/>
        </p:blipFill>
        <p:spPr>
          <a:xfrm>
            <a:off x="539552" y="1548780"/>
            <a:ext cx="3672408" cy="314105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5" y="195486"/>
            <a:ext cx="7739638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08863" y="1419622"/>
            <a:ext cx="4320480" cy="295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Binubuo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labimpitong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tatlong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patinig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katinig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28699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9771</TotalTime>
  <Words>991</Words>
  <Application>Microsoft Office PowerPoint</Application>
  <PresentationFormat>On-screen Show (16:9)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맑은 고딕</vt:lpstr>
      <vt:lpstr>Adobe Fan Heiti Std B</vt:lpstr>
      <vt:lpstr>Arial</vt:lpstr>
      <vt:lpstr>Arial Rounded MT Bold</vt:lpstr>
      <vt:lpstr>Berlin Sans FB</vt:lpstr>
      <vt:lpstr>Calibri</vt:lpstr>
      <vt:lpstr>Goudy Old Style</vt:lpstr>
      <vt:lpstr>Times New Roman</vt:lpstr>
      <vt:lpstr>Wingdings</vt:lpstr>
      <vt:lpstr>Office Theme</vt:lpstr>
      <vt:lpstr>PowerPoint Presentation</vt:lpstr>
      <vt:lpstr>ANG PAGTATAGUYOD NG        WIKANG PAMBANSA SA MAS   MATAAS NA ANTAS NG                         EDUKASYON AT LAGPAS PA </vt:lpstr>
      <vt:lpstr>Mga Paksa: </vt:lpstr>
      <vt:lpstr>1.1 Kasaysayan ng Pag-unlad    ng Wikang Pambansa </vt:lpstr>
      <vt:lpstr> Ebolusyon ng Wikang Pambansa </vt:lpstr>
      <vt:lpstr> Ebolusyon ng Wikang Pambansa </vt:lpstr>
      <vt:lpstr> Ebolusyon ng Wikang Pambansa </vt:lpstr>
      <vt:lpstr> Ebolusyon ng Alpabetong Filipino </vt:lpstr>
      <vt:lpstr>PowerPoint Presentation</vt:lpstr>
      <vt:lpstr>PowerPoint Presentation</vt:lpstr>
      <vt:lpstr>PowerPoint Presentation</vt:lpstr>
      <vt:lpstr>PowerPoint Presentation</vt:lpstr>
      <vt:lpstr> ALPABETONG ROMANO/ABECEDARIO </vt:lpstr>
      <vt:lpstr>ABAKADA</vt:lpstr>
      <vt:lpstr> PINAGYAMANG ALPABETO </vt:lpstr>
      <vt:lpstr>ALPABETONG FILIPINO</vt:lpstr>
      <vt:lpstr> Mga Probisyong Pangwika sa  Saligang Batas </vt:lpstr>
      <vt:lpstr> Mga Probisyong Pangwika sa  Saligang Batas </vt:lpstr>
      <vt:lpstr> Mga Probisyong Pangwika sa  Saligang Batas </vt:lpstr>
      <vt:lpstr> Mga Probisyong Pangwika sa  Saligang Batas </vt:lpstr>
      <vt:lpstr> 1.2 Rebyu sa Pagkakaiba ng Tagalog,                   Pilipino at Filipino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Acer</cp:lastModifiedBy>
  <cp:revision>326</cp:revision>
  <dcterms:created xsi:type="dcterms:W3CDTF">2014-04-01T16:27:38Z</dcterms:created>
  <dcterms:modified xsi:type="dcterms:W3CDTF">2023-08-31T05:40:25Z</dcterms:modified>
</cp:coreProperties>
</file>