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14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25/01/2009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necteur en angle 136"/>
          <p:cNvCxnSpPr>
            <a:stCxn id="68" idx="2"/>
            <a:endCxn id="115" idx="3"/>
          </p:cNvCxnSpPr>
          <p:nvPr/>
        </p:nvCxnSpPr>
        <p:spPr>
          <a:xfrm rot="5400000">
            <a:off x="5804306" y="3339702"/>
            <a:ext cx="39290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3107242" y="857232"/>
            <a:ext cx="321471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Import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143108" y="1643050"/>
            <a:ext cx="5143536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of informations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428728" y="2786058"/>
            <a:ext cx="221457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Graph Construction</a:t>
            </a:r>
            <a:endParaRPr lang="fr-FR" dirty="0"/>
          </a:p>
        </p:txBody>
      </p:sp>
      <p:cxnSp>
        <p:nvCxnSpPr>
          <p:cNvPr id="9" name="Connecteur en angle 8"/>
          <p:cNvCxnSpPr>
            <a:stCxn id="4" idx="2"/>
            <a:endCxn id="5" idx="0"/>
          </p:cNvCxnSpPr>
          <p:nvPr/>
        </p:nvCxnSpPr>
        <p:spPr>
          <a:xfrm rot="16200000" flipH="1">
            <a:off x="4536141" y="1464315"/>
            <a:ext cx="357190" cy="2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4000496" y="2214554"/>
            <a:ext cx="1428760" cy="2143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Start &amp; Finish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5581656" y="2214554"/>
            <a:ext cx="776294" cy="2143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Uniques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2150196" y="2214554"/>
            <a:ext cx="776294" cy="2143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Always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3000364" y="2214554"/>
            <a:ext cx="776294" cy="2143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Avoid</a:t>
            </a:r>
            <a:endParaRPr lang="fr-FR" sz="12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6500826" y="2214554"/>
            <a:ext cx="714380" cy="2143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Steps</a:t>
            </a:r>
            <a:endParaRPr lang="fr-FR" sz="1200" dirty="0"/>
          </a:p>
        </p:txBody>
      </p:sp>
      <p:sp>
        <p:nvSpPr>
          <p:cNvPr id="68" name="Rectangle à coins arrondis 67"/>
          <p:cNvSpPr/>
          <p:nvPr/>
        </p:nvSpPr>
        <p:spPr>
          <a:xfrm>
            <a:off x="5857884" y="3214686"/>
            <a:ext cx="857256" cy="2143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AllSteps</a:t>
            </a:r>
            <a:endParaRPr lang="fr-FR" sz="1200" dirty="0"/>
          </a:p>
        </p:txBody>
      </p:sp>
      <p:sp>
        <p:nvSpPr>
          <p:cNvPr id="76" name="Rectangle à coins arrondis 75"/>
          <p:cNvSpPr/>
          <p:nvPr/>
        </p:nvSpPr>
        <p:spPr>
          <a:xfrm>
            <a:off x="3857620" y="4214818"/>
            <a:ext cx="2857520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Dijkstra</a:t>
            </a:r>
            <a:r>
              <a:rPr lang="fr-FR" dirty="0" smtClean="0"/>
              <a:t>  </a:t>
            </a:r>
            <a:r>
              <a:rPr lang="fr-FR" dirty="0" err="1" smtClean="0"/>
              <a:t>between</a:t>
            </a:r>
            <a:r>
              <a:rPr lang="fr-FR" dirty="0" smtClean="0"/>
              <a:t> all </a:t>
            </a:r>
            <a:r>
              <a:rPr lang="fr-FR" dirty="0" err="1" smtClean="0"/>
              <a:t>steps</a:t>
            </a:r>
            <a:endParaRPr lang="fr-FR" dirty="0"/>
          </a:p>
        </p:txBody>
      </p:sp>
      <p:cxnSp>
        <p:nvCxnSpPr>
          <p:cNvPr id="111" name="Connecteur en angle 110"/>
          <p:cNvCxnSpPr>
            <a:stCxn id="76" idx="2"/>
            <a:endCxn id="115" idx="3"/>
          </p:cNvCxnSpPr>
          <p:nvPr/>
        </p:nvCxnSpPr>
        <p:spPr>
          <a:xfrm rot="5400000" flipH="1" flipV="1">
            <a:off x="5125644" y="3982645"/>
            <a:ext cx="750099" cy="428628"/>
          </a:xfrm>
          <a:prstGeom prst="bentConnector4">
            <a:avLst>
              <a:gd name="adj1" fmla="val -30476"/>
              <a:gd name="adj2" fmla="val 386666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Rectangle à coins arrondis 114"/>
          <p:cNvSpPr/>
          <p:nvPr/>
        </p:nvSpPr>
        <p:spPr>
          <a:xfrm>
            <a:off x="4857752" y="3714752"/>
            <a:ext cx="857256" cy="2143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AllSteps</a:t>
            </a:r>
            <a:r>
              <a:rPr lang="fr-FR" sz="1200" dirty="0" smtClean="0"/>
              <a:t>[i]</a:t>
            </a:r>
            <a:endParaRPr lang="fr-FR" sz="12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6143636" y="3500438"/>
            <a:ext cx="171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All possible permutations</a:t>
            </a:r>
            <a:endParaRPr lang="fr-FR" sz="1000" dirty="0"/>
          </a:p>
        </p:txBody>
      </p:sp>
      <p:cxnSp>
        <p:nvCxnSpPr>
          <p:cNvPr id="122" name="Connecteur en angle 121"/>
          <p:cNvCxnSpPr>
            <a:stCxn id="28" idx="2"/>
            <a:endCxn id="7" idx="0"/>
          </p:cNvCxnSpPr>
          <p:nvPr/>
        </p:nvCxnSpPr>
        <p:spPr>
          <a:xfrm rot="5400000">
            <a:off x="2358585" y="2606300"/>
            <a:ext cx="357190" cy="23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en angle 122"/>
          <p:cNvCxnSpPr>
            <a:stCxn id="29" idx="2"/>
            <a:endCxn id="7" idx="0"/>
          </p:cNvCxnSpPr>
          <p:nvPr/>
        </p:nvCxnSpPr>
        <p:spPr>
          <a:xfrm rot="5400000">
            <a:off x="2783669" y="2181216"/>
            <a:ext cx="357190" cy="8524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eur en angle 128"/>
          <p:cNvCxnSpPr>
            <a:stCxn id="25" idx="2"/>
            <a:endCxn id="7" idx="0"/>
          </p:cNvCxnSpPr>
          <p:nvPr/>
        </p:nvCxnSpPr>
        <p:spPr>
          <a:xfrm rot="5400000">
            <a:off x="3446852" y="1518034"/>
            <a:ext cx="357190" cy="21788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eur en angle 136"/>
          <p:cNvCxnSpPr>
            <a:stCxn id="25" idx="2"/>
            <a:endCxn id="115" idx="1"/>
          </p:cNvCxnSpPr>
          <p:nvPr/>
        </p:nvCxnSpPr>
        <p:spPr>
          <a:xfrm rot="16200000" flipH="1">
            <a:off x="4089794" y="3053950"/>
            <a:ext cx="1393041" cy="142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eur en angle 136"/>
          <p:cNvCxnSpPr>
            <a:stCxn id="27" idx="2"/>
            <a:endCxn id="68" idx="0"/>
          </p:cNvCxnSpPr>
          <p:nvPr/>
        </p:nvCxnSpPr>
        <p:spPr>
          <a:xfrm rot="16200000" flipH="1">
            <a:off x="5735248" y="2663422"/>
            <a:ext cx="785818" cy="3167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en angle 136"/>
          <p:cNvCxnSpPr>
            <a:stCxn id="30" idx="2"/>
            <a:endCxn id="68" idx="0"/>
          </p:cNvCxnSpPr>
          <p:nvPr/>
        </p:nvCxnSpPr>
        <p:spPr>
          <a:xfrm rot="5400000">
            <a:off x="6179355" y="2536025"/>
            <a:ext cx="785818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à coins arrondis 160"/>
          <p:cNvSpPr/>
          <p:nvPr/>
        </p:nvSpPr>
        <p:spPr>
          <a:xfrm>
            <a:off x="3857620" y="5214950"/>
            <a:ext cx="2857520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Best </a:t>
            </a:r>
            <a:r>
              <a:rPr lang="fr-FR" dirty="0" err="1" smtClean="0"/>
              <a:t>travel</a:t>
            </a:r>
            <a:r>
              <a:rPr lang="fr-FR" dirty="0" smtClean="0"/>
              <a:t> construction</a:t>
            </a:r>
            <a:endParaRPr lang="fr-FR" dirty="0"/>
          </a:p>
        </p:txBody>
      </p:sp>
      <p:cxnSp>
        <p:nvCxnSpPr>
          <p:cNvPr id="162" name="Connecteur en angle 136"/>
          <p:cNvCxnSpPr>
            <a:stCxn id="76" idx="2"/>
            <a:endCxn id="161" idx="0"/>
          </p:cNvCxnSpPr>
          <p:nvPr/>
        </p:nvCxnSpPr>
        <p:spPr>
          <a:xfrm rot="5400000">
            <a:off x="4964909" y="4893479"/>
            <a:ext cx="64294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52" name="Groupe 251"/>
          <p:cNvGrpSpPr/>
          <p:nvPr/>
        </p:nvGrpSpPr>
        <p:grpSpPr>
          <a:xfrm>
            <a:off x="7143768" y="214290"/>
            <a:ext cx="1785918" cy="1214446"/>
            <a:chOff x="7215206" y="5286388"/>
            <a:chExt cx="1785918" cy="1214446"/>
          </a:xfrm>
        </p:grpSpPr>
        <p:sp>
          <p:nvSpPr>
            <p:cNvPr id="169" name="Rectangle à coins arrondis 168"/>
            <p:cNvSpPr/>
            <p:nvPr/>
          </p:nvSpPr>
          <p:spPr>
            <a:xfrm>
              <a:off x="7215206" y="5286388"/>
              <a:ext cx="1785918" cy="1214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Rectangle à coins arrondis 165"/>
            <p:cNvSpPr/>
            <p:nvPr/>
          </p:nvSpPr>
          <p:spPr>
            <a:xfrm>
              <a:off x="7358050" y="5429264"/>
              <a:ext cx="1500198" cy="21431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Service </a:t>
              </a:r>
              <a:r>
                <a:rPr lang="fr-FR" sz="1200" dirty="0" err="1" smtClean="0"/>
                <a:t>constraints</a:t>
              </a:r>
              <a:endParaRPr lang="fr-FR" sz="1200" dirty="0"/>
            </a:p>
          </p:txBody>
        </p:sp>
        <p:sp>
          <p:nvSpPr>
            <p:cNvPr id="167" name="Rectangle à coins arrondis 166"/>
            <p:cNvSpPr/>
            <p:nvPr/>
          </p:nvSpPr>
          <p:spPr>
            <a:xfrm>
              <a:off x="7358050" y="5786454"/>
              <a:ext cx="1500198" cy="21431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Station </a:t>
              </a:r>
              <a:r>
                <a:rPr lang="fr-FR" sz="1200" dirty="0" err="1" smtClean="0"/>
                <a:t>constraints</a:t>
              </a:r>
              <a:endParaRPr lang="fr-FR" sz="1200" dirty="0"/>
            </a:p>
          </p:txBody>
        </p:sp>
        <p:sp>
          <p:nvSpPr>
            <p:cNvPr id="168" name="Rectangle à coins arrondis 167"/>
            <p:cNvSpPr/>
            <p:nvPr/>
          </p:nvSpPr>
          <p:spPr>
            <a:xfrm>
              <a:off x="7358050" y="6143644"/>
              <a:ext cx="1500198" cy="21431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Method</a:t>
              </a:r>
              <a:endParaRPr lang="fr-FR" sz="1200" dirty="0"/>
            </a:p>
          </p:txBody>
        </p:sp>
      </p:grpSp>
      <p:cxnSp>
        <p:nvCxnSpPr>
          <p:cNvPr id="176" name="Connecteur en angle 175"/>
          <p:cNvCxnSpPr>
            <a:stCxn id="4" idx="2"/>
          </p:cNvCxnSpPr>
          <p:nvPr/>
        </p:nvCxnSpPr>
        <p:spPr>
          <a:xfrm rot="5400000">
            <a:off x="3000225" y="-357074"/>
            <a:ext cx="71438" cy="335730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Connecteur en angle 181"/>
          <p:cNvCxnSpPr>
            <a:stCxn id="5" idx="2"/>
          </p:cNvCxnSpPr>
          <p:nvPr/>
        </p:nvCxnSpPr>
        <p:spPr>
          <a:xfrm rot="5400000">
            <a:off x="3000364" y="357166"/>
            <a:ext cx="71438" cy="335758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Connecteur en angle 184"/>
          <p:cNvCxnSpPr>
            <a:stCxn id="7" idx="2"/>
          </p:cNvCxnSpPr>
          <p:nvPr/>
        </p:nvCxnSpPr>
        <p:spPr>
          <a:xfrm rot="5400000">
            <a:off x="1910934" y="2589605"/>
            <a:ext cx="71440" cy="11787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3" name="Connecteur en angle 136"/>
          <p:cNvCxnSpPr>
            <a:stCxn id="115" idx="2"/>
            <a:endCxn id="76" idx="0"/>
          </p:cNvCxnSpPr>
          <p:nvPr/>
        </p:nvCxnSpPr>
        <p:spPr>
          <a:xfrm rot="5400000">
            <a:off x="5143504" y="4071942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necteur en angle 184"/>
          <p:cNvCxnSpPr>
            <a:stCxn id="161" idx="2"/>
          </p:cNvCxnSpPr>
          <p:nvPr/>
        </p:nvCxnSpPr>
        <p:spPr>
          <a:xfrm rot="5400000">
            <a:off x="3286116" y="3643314"/>
            <a:ext cx="71438" cy="39290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Connecteur en angle 136"/>
          <p:cNvCxnSpPr>
            <a:stCxn id="161" idx="2"/>
            <a:endCxn id="235" idx="0"/>
          </p:cNvCxnSpPr>
          <p:nvPr/>
        </p:nvCxnSpPr>
        <p:spPr>
          <a:xfrm rot="16200000" flipH="1">
            <a:off x="4823122" y="6035397"/>
            <a:ext cx="928694" cy="21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0" y="0"/>
            <a:ext cx="135729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Rectangle 234"/>
          <p:cNvSpPr/>
          <p:nvPr/>
        </p:nvSpPr>
        <p:spPr>
          <a:xfrm>
            <a:off x="4752790" y="6500834"/>
            <a:ext cx="1071538" cy="35716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Master</a:t>
            </a:r>
            <a:endParaRPr lang="fr-FR" dirty="0"/>
          </a:p>
        </p:txBody>
      </p:sp>
      <p:sp>
        <p:nvSpPr>
          <p:cNvPr id="237" name="Rectangle 236"/>
          <p:cNvSpPr/>
          <p:nvPr/>
        </p:nvSpPr>
        <p:spPr>
          <a:xfrm>
            <a:off x="4168539" y="214314"/>
            <a:ext cx="1071538" cy="35716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Master</a:t>
            </a:r>
            <a:endParaRPr lang="fr-FR" dirty="0"/>
          </a:p>
        </p:txBody>
      </p:sp>
      <p:cxnSp>
        <p:nvCxnSpPr>
          <p:cNvPr id="238" name="Connecteur en angle 237"/>
          <p:cNvCxnSpPr>
            <a:stCxn id="237" idx="2"/>
            <a:endCxn id="4" idx="0"/>
          </p:cNvCxnSpPr>
          <p:nvPr/>
        </p:nvCxnSpPr>
        <p:spPr>
          <a:xfrm rot="16200000" flipH="1">
            <a:off x="4566576" y="709211"/>
            <a:ext cx="285752" cy="102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1" name="ZoneTexte 240"/>
          <p:cNvSpPr txBox="1"/>
          <p:nvPr/>
        </p:nvSpPr>
        <p:spPr>
          <a:xfrm>
            <a:off x="0" y="0"/>
            <a:ext cx="135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Exceptions</a:t>
            </a:r>
            <a:endParaRPr lang="fr-FR" dirty="0"/>
          </a:p>
        </p:txBody>
      </p:sp>
      <p:cxnSp>
        <p:nvCxnSpPr>
          <p:cNvPr id="243" name="Connecteur droit 242"/>
          <p:cNvCxnSpPr/>
          <p:nvPr/>
        </p:nvCxnSpPr>
        <p:spPr>
          <a:xfrm>
            <a:off x="0" y="357166"/>
            <a:ext cx="135729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0" y="857232"/>
            <a:ext cx="1357290" cy="7143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If no information </a:t>
            </a:r>
            <a:r>
              <a:rPr lang="fr-FR" sz="1200" dirty="0" err="1" smtClean="0"/>
              <a:t>submitted</a:t>
            </a:r>
            <a:endParaRPr lang="fr-FR" sz="1200" dirty="0"/>
          </a:p>
        </p:txBody>
      </p:sp>
      <p:sp>
        <p:nvSpPr>
          <p:cNvPr id="248" name="Rectangle 247"/>
          <p:cNvSpPr/>
          <p:nvPr/>
        </p:nvSpPr>
        <p:spPr>
          <a:xfrm>
            <a:off x="0" y="1785926"/>
            <a:ext cx="1357290" cy="7143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If one or </a:t>
            </a:r>
            <a:r>
              <a:rPr lang="fr-FR" sz="1200" dirty="0" err="1" smtClean="0"/>
              <a:t>many</a:t>
            </a:r>
            <a:r>
              <a:rPr lang="fr-FR" sz="1200" dirty="0" smtClean="0"/>
              <a:t> informations are incorrect</a:t>
            </a:r>
            <a:endParaRPr lang="fr-FR" sz="1200" dirty="0"/>
          </a:p>
        </p:txBody>
      </p:sp>
      <p:sp>
        <p:nvSpPr>
          <p:cNvPr id="249" name="Rectangle 248"/>
          <p:cNvSpPr/>
          <p:nvPr/>
        </p:nvSpPr>
        <p:spPr>
          <a:xfrm>
            <a:off x="0" y="2928934"/>
            <a:ext cx="1357290" cy="7143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If Destination</a:t>
            </a:r>
            <a:br>
              <a:rPr lang="fr-FR" sz="1200" dirty="0" smtClean="0"/>
            </a:br>
            <a:r>
              <a:rPr lang="fr-FR" sz="1200" dirty="0" err="1" smtClean="0"/>
              <a:t>can’t</a:t>
            </a:r>
            <a:r>
              <a:rPr lang="fr-FR" sz="1200" dirty="0" smtClean="0"/>
              <a:t> </a:t>
            </a:r>
            <a:r>
              <a:rPr lang="fr-FR" sz="1200" dirty="0" err="1" smtClean="0"/>
              <a:t>be</a:t>
            </a:r>
            <a:r>
              <a:rPr lang="fr-FR" sz="1200" dirty="0" smtClean="0"/>
              <a:t> </a:t>
            </a:r>
            <a:r>
              <a:rPr lang="fr-FR" sz="1200" dirty="0" err="1" smtClean="0"/>
              <a:t>reached</a:t>
            </a:r>
            <a:endParaRPr lang="fr-FR" sz="1200" dirty="0"/>
          </a:p>
        </p:txBody>
      </p:sp>
      <p:sp>
        <p:nvSpPr>
          <p:cNvPr id="250" name="Rectangle 249"/>
          <p:cNvSpPr/>
          <p:nvPr/>
        </p:nvSpPr>
        <p:spPr>
          <a:xfrm>
            <a:off x="0" y="5357826"/>
            <a:ext cx="1357290" cy="7143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If a </a:t>
            </a:r>
            <a:r>
              <a:rPr lang="fr-FR" sz="1200" dirty="0" err="1" smtClean="0"/>
              <a:t>problem</a:t>
            </a:r>
            <a:r>
              <a:rPr lang="fr-FR" sz="1200" dirty="0" smtClean="0"/>
              <a:t> </a:t>
            </a:r>
            <a:r>
              <a:rPr lang="fr-FR" sz="1200" dirty="0" err="1" smtClean="0"/>
              <a:t>occured</a:t>
            </a:r>
            <a:r>
              <a:rPr lang="fr-FR" sz="1200" dirty="0" smtClean="0"/>
              <a:t> </a:t>
            </a:r>
            <a:r>
              <a:rPr lang="fr-FR" sz="1200" dirty="0" err="1" smtClean="0"/>
              <a:t>during</a:t>
            </a:r>
            <a:r>
              <a:rPr lang="fr-FR" sz="1200" dirty="0" smtClean="0"/>
              <a:t> </a:t>
            </a:r>
            <a:r>
              <a:rPr lang="fr-FR" sz="1200" dirty="0" err="1" smtClean="0"/>
              <a:t>algorithm</a:t>
            </a:r>
            <a:endParaRPr lang="fr-FR" sz="1200" dirty="0"/>
          </a:p>
        </p:txBody>
      </p:sp>
      <p:sp>
        <p:nvSpPr>
          <p:cNvPr id="251" name="ZoneTexte 250"/>
          <p:cNvSpPr txBox="1"/>
          <p:nvPr/>
        </p:nvSpPr>
        <p:spPr>
          <a:xfrm>
            <a:off x="6858016" y="3935560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/>
              <a:t>While</a:t>
            </a:r>
            <a:r>
              <a:rPr lang="fr-FR" sz="1000" dirty="0" smtClean="0"/>
              <a:t> </a:t>
            </a:r>
            <a:br>
              <a:rPr lang="fr-FR" sz="1000" dirty="0" smtClean="0"/>
            </a:br>
            <a:r>
              <a:rPr lang="fr-FR" sz="1000" dirty="0" smtClean="0"/>
              <a:t>an </a:t>
            </a:r>
            <a:r>
              <a:rPr lang="fr-FR" sz="1000" dirty="0" err="1" smtClean="0"/>
              <a:t>other</a:t>
            </a: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dirty="0" smtClean="0"/>
              <a:t>permutation</a:t>
            </a:r>
            <a:br>
              <a:rPr lang="fr-FR" sz="1000" dirty="0" smtClean="0"/>
            </a:br>
            <a:r>
              <a:rPr lang="fr-FR" sz="1000" dirty="0" err="1" smtClean="0"/>
              <a:t>exists</a:t>
            </a:r>
            <a:endParaRPr lang="fr-FR" sz="1000" dirty="0"/>
          </a:p>
        </p:txBody>
      </p:sp>
      <p:cxnSp>
        <p:nvCxnSpPr>
          <p:cNvPr id="253" name="Connecteur en angle 110"/>
          <p:cNvCxnSpPr>
            <a:stCxn id="161" idx="3"/>
            <a:endCxn id="68" idx="3"/>
          </p:cNvCxnSpPr>
          <p:nvPr/>
        </p:nvCxnSpPr>
        <p:spPr>
          <a:xfrm flipV="1">
            <a:off x="6715140" y="3321843"/>
            <a:ext cx="1588" cy="2071702"/>
          </a:xfrm>
          <a:prstGeom prst="bentConnector3">
            <a:avLst>
              <a:gd name="adj1" fmla="val 10028844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7" name="ZoneTexte 256"/>
          <p:cNvSpPr txBox="1"/>
          <p:nvPr/>
        </p:nvSpPr>
        <p:spPr>
          <a:xfrm>
            <a:off x="8143868" y="3714752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If </a:t>
            </a:r>
            <a:r>
              <a:rPr lang="fr-FR" sz="1000" dirty="0" err="1" smtClean="0"/>
              <a:t>there’s</a:t>
            </a: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dirty="0" smtClean="0"/>
              <a:t>no solution</a:t>
            </a:r>
          </a:p>
          <a:p>
            <a:pPr algn="ctr"/>
            <a:r>
              <a:rPr lang="fr-FR" sz="1000" dirty="0" smtClean="0"/>
              <a:t>V</a:t>
            </a:r>
          </a:p>
          <a:p>
            <a:pPr algn="ctr"/>
            <a:r>
              <a:rPr lang="fr-FR" sz="1000" dirty="0" smtClean="0"/>
              <a:t>Relaxation</a:t>
            </a:r>
          </a:p>
        </p:txBody>
      </p:sp>
      <p:cxnSp>
        <p:nvCxnSpPr>
          <p:cNvPr id="258" name="Connecteur en angle 136"/>
          <p:cNvCxnSpPr>
            <a:stCxn id="7" idx="2"/>
            <a:endCxn id="68" idx="1"/>
          </p:cNvCxnSpPr>
          <p:nvPr/>
        </p:nvCxnSpPr>
        <p:spPr>
          <a:xfrm rot="16200000" flipH="1">
            <a:off x="4107653" y="1571611"/>
            <a:ext cx="178595" cy="33218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eur en angle 178"/>
          <p:cNvCxnSpPr>
            <a:stCxn id="7" idx="2"/>
            <a:endCxn id="76" idx="1"/>
          </p:cNvCxnSpPr>
          <p:nvPr/>
        </p:nvCxnSpPr>
        <p:spPr>
          <a:xfrm rot="16200000" flipH="1">
            <a:off x="2571736" y="3107528"/>
            <a:ext cx="1250165" cy="1321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57</Words>
  <PresentationFormat>Affichage à l'écran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Tony Quinio</cp:lastModifiedBy>
  <cp:revision>10</cp:revision>
  <dcterms:modified xsi:type="dcterms:W3CDTF">2009-01-25T15:43:20Z</dcterms:modified>
</cp:coreProperties>
</file>