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F8BC-0D8A-8D44-9B6B-F46B7CA8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236F-9F48-6748-83D7-B5619864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CCE0-27FD-A849-AF89-E1D5D456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0CA6-97BA-C443-AF0C-7C54048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3797-130E-F145-8BC7-B6705E1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88F8-C4DC-DA4F-996A-09268A9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DC07-9F96-3C42-ACF5-16D7D658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BA48-2220-434D-AFBA-9821FF1F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3A1A-40B8-E142-94A2-B3D182B4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A91E-2BA1-F441-A557-F8F2F42A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AFEDF-AF0C-3D42-B313-14BADB0A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0134A-C9ED-6E44-ABDC-2A7AF84DB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D151-7E24-AF44-9EA7-93342EC7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79D6-90BF-484F-9474-D6113166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C557-5DCB-784E-BA91-C90A3EEB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C3DD-FA36-7C48-B552-5290B8F9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844-6A5E-3C40-92AC-BEAE764A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2550-3837-D847-8D36-8B69F4E4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AC0E-5ABC-0440-8BE5-EEF3C66F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41EB-4C1B-5D48-9E27-0C9775F7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BB4-134B-0845-A2C9-4C82639B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22AD-69C2-DD4C-B69F-F8D84C06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7AA7-4C43-6D4F-A997-A53B964D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B681-E53E-E642-A811-29F38C15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DD2A-C20A-9D4C-BFF9-FD3151D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2B82-8A2A-E14A-BE34-C6C2DBB7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1B81-6667-0640-84C3-7E81A6F63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B3E2-073C-B94B-AC58-299CA66A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E1D3-D77C-7E40-A846-B4513F87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21DB-053E-1643-A35F-AB584323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6241-4F17-B948-BEBD-BB24D4CA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90F-BC4D-D240-B8D9-6F707E2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1C61-CAC5-6248-862A-869E94C5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A5FC-54A1-AA4B-B275-69769C67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3784A-2ABA-AA40-B7A9-D46D8DF35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11B3-8934-0B48-B876-33458FAC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463C-7D75-F94C-BFA9-D27F719A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9CC87-E771-BB48-8D0E-5932AA8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89A58-74CE-154C-A664-E07EDC67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CD1D-C7D9-3941-8926-2E772976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63D02-2E89-6B47-9996-93C79E39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29B7-3559-7049-960D-ACE663F3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912E-BDB2-954F-BCC3-B6F90FB0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AD0B8-6E1B-D84A-B54D-5162AA5B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13A50-7897-5E4C-9A16-67550033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DA41-8958-EB40-820D-73F8AA5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E72E-C558-2B42-AFA2-96D21DFF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1831-7D90-8C44-A6A9-DBF36B79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8D3D-69DB-D648-A57D-393E40B9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BA8D-508F-554D-B7EB-E088546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1BE7-A573-BA41-B3DA-E4D6A044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0517-8C67-1548-B95D-E07246BE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68D-93F7-3847-BB6A-FAF21A33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7AC1-30A8-CC4A-9419-343601D00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8FC6-769A-264A-A2C3-96A038E4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FEC14-F863-C14C-90AE-756D574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3D-F8C1-FC4E-87A1-05EF304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A948-D919-524A-9D29-707C86F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526FF-4B14-9940-8C72-8293F471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7E05-D83F-F34E-87C6-924DAFA2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500B-98C9-E14A-BB04-596C62CE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929-932A-4E4D-8CA4-CDA3518C380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3E95-ECE5-204E-8434-F175B997D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40BA-A1D0-BB4B-B3AB-0AD57BA2A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13CBC-1B83-6F45-B02A-56B56837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85545"/>
            <a:ext cx="5832302" cy="3266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69734-6B1B-3F4F-A9F3-ADAE5224212C}"/>
              </a:ext>
            </a:extLst>
          </p:cNvPr>
          <p:cNvSpPr txBox="1"/>
          <p:nvPr/>
        </p:nvSpPr>
        <p:spPr>
          <a:xfrm>
            <a:off x="1036958" y="1397876"/>
            <a:ext cx="1008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Basic Docker and Docker Compose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BAA744-BF7F-0A48-8BBE-178D0B264C5C}"/>
              </a:ext>
            </a:extLst>
          </p:cNvPr>
          <p:cNvSpPr txBox="1">
            <a:spLocks/>
          </p:cNvSpPr>
          <p:nvPr/>
        </p:nvSpPr>
        <p:spPr>
          <a:xfrm>
            <a:off x="6829096" y="3429000"/>
            <a:ext cx="3439511" cy="789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Tuesday Sept 24, 2019</a:t>
            </a:r>
          </a:p>
        </p:txBody>
      </p:sp>
    </p:spTree>
    <p:extLst>
      <p:ext uri="{BB962C8B-B14F-4D97-AF65-F5344CB8AC3E}">
        <p14:creationId xmlns:p14="http://schemas.microsoft.com/office/powerpoint/2010/main" val="363365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Bare essentials for a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r>
              <a:rPr lang="en-US" dirty="0"/>
              <a:t>API server</a:t>
            </a:r>
          </a:p>
          <a:p>
            <a:r>
              <a:rPr lang="en-US" dirty="0"/>
              <a:t>Data store</a:t>
            </a:r>
          </a:p>
          <a:p>
            <a:r>
              <a:rPr lang="en-US" dirty="0"/>
              <a:t>Web pages, JavaScript, CSS</a:t>
            </a:r>
          </a:p>
          <a:p>
            <a:endParaRPr lang="en-US" dirty="0"/>
          </a:p>
          <a:p>
            <a:r>
              <a:rPr lang="en-US" dirty="0"/>
              <a:t>Learn enough to containerize these.</a:t>
            </a:r>
          </a:p>
        </p:txBody>
      </p:sp>
    </p:spTree>
    <p:extLst>
      <p:ext uri="{BB962C8B-B14F-4D97-AF65-F5344CB8AC3E}">
        <p14:creationId xmlns:p14="http://schemas.microsoft.com/office/powerpoint/2010/main" val="52331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More secure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22083-6BDC-2840-9E16-FE1D9A75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1" y="630621"/>
            <a:ext cx="8586951" cy="6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intro to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Vue</a:t>
            </a:r>
            <a:r>
              <a:rPr lang="en-US" dirty="0"/>
              <a:t> produce the static web site and</a:t>
            </a:r>
          </a:p>
          <a:p>
            <a:r>
              <a:rPr lang="en-US" dirty="0"/>
              <a:t>How the files get into the web server container?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1013C-A4EA-8A44-BF9F-6CA6B0D3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89383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Bare essentials for a microservice</vt:lpstr>
      <vt:lpstr>More secure</vt:lpstr>
      <vt:lpstr>Brief intro to vue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Gilbert</cp:lastModifiedBy>
  <cp:revision>8</cp:revision>
  <dcterms:created xsi:type="dcterms:W3CDTF">2019-05-14T14:56:35Z</dcterms:created>
  <dcterms:modified xsi:type="dcterms:W3CDTF">2019-09-21T16:27:40Z</dcterms:modified>
</cp:coreProperties>
</file>