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302" r:id="rId7"/>
    <p:sldId id="297" r:id="rId8"/>
    <p:sldId id="301" r:id="rId9"/>
    <p:sldId id="298" r:id="rId10"/>
    <p:sldId id="299" r:id="rId11"/>
    <p:sldId id="269" r:id="rId12"/>
    <p:sldId id="263" r:id="rId13"/>
    <p:sldId id="272" r:id="rId14"/>
    <p:sldId id="300" r:id="rId15"/>
    <p:sldId id="275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</p:embeddedFont>
    <p:embeddedFont>
      <p:font typeface="Gochi Hand" panose="020B0604020202020204" charset="0"/>
      <p:regular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Sniglet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45E585-9574-4B3D-8C2C-2727D253CF90}">
  <a:tblStyle styleId="{FA45E585-9574-4B3D-8C2C-2727D253CF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ed8d77c63_0_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ed8d77c63_0_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ef9176249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ef9176249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e1d838b6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e1d838b6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ge207fd22f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0" name="Google Shape;2180;ge207fd22f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62000" y="567925"/>
            <a:ext cx="4020000" cy="199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91800" y="3122275"/>
            <a:ext cx="4160400" cy="36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6425" y="4360075"/>
            <a:ext cx="9179100" cy="78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2">
  <p:cSld name="CUSTOM_2_1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"/>
          <p:cNvSpPr txBox="1">
            <a:spLocks noGrp="1"/>
          </p:cNvSpPr>
          <p:nvPr>
            <p:ph type="title"/>
          </p:nvPr>
        </p:nvSpPr>
        <p:spPr>
          <a:xfrm>
            <a:off x="720000" y="538204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-6425" y="4360075"/>
            <a:ext cx="9179100" cy="78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21"/>
          <p:cNvGrpSpPr/>
          <p:nvPr/>
        </p:nvGrpSpPr>
        <p:grpSpPr>
          <a:xfrm>
            <a:off x="-98000" y="1742450"/>
            <a:ext cx="996575" cy="662150"/>
            <a:chOff x="-162700" y="1662800"/>
            <a:chExt cx="996575" cy="662150"/>
          </a:xfrm>
        </p:grpSpPr>
        <p:sp>
          <p:nvSpPr>
            <p:cNvPr id="290" name="Google Shape;290;p21"/>
            <p:cNvSpPr/>
            <p:nvPr/>
          </p:nvSpPr>
          <p:spPr>
            <a:xfrm>
              <a:off x="-162700" y="1662800"/>
              <a:ext cx="996575" cy="662150"/>
            </a:xfrm>
            <a:custGeom>
              <a:avLst/>
              <a:gdLst/>
              <a:ahLst/>
              <a:cxnLst/>
              <a:rect l="l" t="t" r="r" b="b"/>
              <a:pathLst>
                <a:path w="39863" h="26486" extrusionOk="0">
                  <a:moveTo>
                    <a:pt x="17013" y="0"/>
                  </a:moveTo>
                  <a:cubicBezTo>
                    <a:pt x="15478" y="134"/>
                    <a:pt x="14044" y="968"/>
                    <a:pt x="13110" y="2302"/>
                  </a:cubicBezTo>
                  <a:cubicBezTo>
                    <a:pt x="12943" y="2168"/>
                    <a:pt x="12743" y="2002"/>
                    <a:pt x="12576" y="1868"/>
                  </a:cubicBezTo>
                  <a:cubicBezTo>
                    <a:pt x="11576" y="1068"/>
                    <a:pt x="10575" y="601"/>
                    <a:pt x="9474" y="467"/>
                  </a:cubicBezTo>
                  <a:cubicBezTo>
                    <a:pt x="9241" y="434"/>
                    <a:pt x="8974" y="400"/>
                    <a:pt x="8740" y="400"/>
                  </a:cubicBezTo>
                  <a:cubicBezTo>
                    <a:pt x="6805" y="400"/>
                    <a:pt x="5038" y="1435"/>
                    <a:pt x="4170" y="3102"/>
                  </a:cubicBezTo>
                  <a:cubicBezTo>
                    <a:pt x="3770" y="3870"/>
                    <a:pt x="3570" y="4770"/>
                    <a:pt x="3570" y="5704"/>
                  </a:cubicBezTo>
                  <a:cubicBezTo>
                    <a:pt x="3570" y="6138"/>
                    <a:pt x="3637" y="6538"/>
                    <a:pt x="3703" y="6938"/>
                  </a:cubicBezTo>
                  <a:cubicBezTo>
                    <a:pt x="3536" y="7105"/>
                    <a:pt x="3403" y="7272"/>
                    <a:pt x="3270" y="7439"/>
                  </a:cubicBezTo>
                  <a:cubicBezTo>
                    <a:pt x="2636" y="8239"/>
                    <a:pt x="2269" y="9173"/>
                    <a:pt x="2169" y="10141"/>
                  </a:cubicBezTo>
                  <a:cubicBezTo>
                    <a:pt x="868" y="10841"/>
                    <a:pt x="1" y="12209"/>
                    <a:pt x="1" y="13777"/>
                  </a:cubicBezTo>
                  <a:lnTo>
                    <a:pt x="1" y="22316"/>
                  </a:lnTo>
                  <a:cubicBezTo>
                    <a:pt x="1" y="24618"/>
                    <a:pt x="1869" y="26486"/>
                    <a:pt x="4170" y="26486"/>
                  </a:cubicBezTo>
                  <a:lnTo>
                    <a:pt x="35693" y="26486"/>
                  </a:lnTo>
                  <a:cubicBezTo>
                    <a:pt x="37994" y="26486"/>
                    <a:pt x="39862" y="24618"/>
                    <a:pt x="39862" y="22316"/>
                  </a:cubicBezTo>
                  <a:lnTo>
                    <a:pt x="39862" y="19447"/>
                  </a:lnTo>
                  <a:cubicBezTo>
                    <a:pt x="39862" y="17146"/>
                    <a:pt x="37994" y="15278"/>
                    <a:pt x="35693" y="15278"/>
                  </a:cubicBezTo>
                  <a:lnTo>
                    <a:pt x="33958" y="15278"/>
                  </a:lnTo>
                  <a:cubicBezTo>
                    <a:pt x="33891" y="12242"/>
                    <a:pt x="31490" y="9740"/>
                    <a:pt x="28454" y="9607"/>
                  </a:cubicBezTo>
                  <a:cubicBezTo>
                    <a:pt x="28554" y="8540"/>
                    <a:pt x="28287" y="7472"/>
                    <a:pt x="27687" y="6572"/>
                  </a:cubicBezTo>
                  <a:cubicBezTo>
                    <a:pt x="26786" y="5237"/>
                    <a:pt x="25252" y="4437"/>
                    <a:pt x="23584" y="4437"/>
                  </a:cubicBezTo>
                  <a:lnTo>
                    <a:pt x="23251" y="4437"/>
                  </a:lnTo>
                  <a:cubicBezTo>
                    <a:pt x="23017" y="4470"/>
                    <a:pt x="22817" y="4503"/>
                    <a:pt x="22617" y="4537"/>
                  </a:cubicBezTo>
                  <a:cubicBezTo>
                    <a:pt x="22417" y="3403"/>
                    <a:pt x="21883" y="2369"/>
                    <a:pt x="21082" y="1535"/>
                  </a:cubicBezTo>
                  <a:cubicBezTo>
                    <a:pt x="20082" y="534"/>
                    <a:pt x="18781" y="0"/>
                    <a:pt x="17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-7575" y="1766925"/>
              <a:ext cx="454500" cy="282000"/>
            </a:xfrm>
            <a:custGeom>
              <a:avLst/>
              <a:gdLst/>
              <a:ahLst/>
              <a:cxnLst/>
              <a:rect l="l" t="t" r="r" b="b"/>
              <a:pathLst>
                <a:path w="18180" h="11280" extrusionOk="0">
                  <a:moveTo>
                    <a:pt x="11223" y="1"/>
                  </a:moveTo>
                  <a:cubicBezTo>
                    <a:pt x="11196" y="1"/>
                    <a:pt x="11169" y="2"/>
                    <a:pt x="11141" y="5"/>
                  </a:cubicBezTo>
                  <a:cubicBezTo>
                    <a:pt x="10774" y="38"/>
                    <a:pt x="10474" y="305"/>
                    <a:pt x="10274" y="605"/>
                  </a:cubicBezTo>
                  <a:cubicBezTo>
                    <a:pt x="10074" y="905"/>
                    <a:pt x="9974" y="1272"/>
                    <a:pt x="9840" y="1606"/>
                  </a:cubicBezTo>
                  <a:cubicBezTo>
                    <a:pt x="9574" y="2306"/>
                    <a:pt x="9207" y="2974"/>
                    <a:pt x="8773" y="3607"/>
                  </a:cubicBezTo>
                  <a:cubicBezTo>
                    <a:pt x="8506" y="3941"/>
                    <a:pt x="8239" y="4275"/>
                    <a:pt x="7872" y="4508"/>
                  </a:cubicBezTo>
                  <a:cubicBezTo>
                    <a:pt x="7621" y="4645"/>
                    <a:pt x="7322" y="4736"/>
                    <a:pt x="7040" y="4736"/>
                  </a:cubicBezTo>
                  <a:cubicBezTo>
                    <a:pt x="6912" y="4736"/>
                    <a:pt x="6787" y="4717"/>
                    <a:pt x="6671" y="4675"/>
                  </a:cubicBezTo>
                  <a:cubicBezTo>
                    <a:pt x="6071" y="4408"/>
                    <a:pt x="5838" y="3774"/>
                    <a:pt x="5571" y="3207"/>
                  </a:cubicBezTo>
                  <a:cubicBezTo>
                    <a:pt x="5137" y="2340"/>
                    <a:pt x="4537" y="1573"/>
                    <a:pt x="3769" y="972"/>
                  </a:cubicBezTo>
                  <a:cubicBezTo>
                    <a:pt x="3436" y="705"/>
                    <a:pt x="3102" y="472"/>
                    <a:pt x="2702" y="438"/>
                  </a:cubicBezTo>
                  <a:cubicBezTo>
                    <a:pt x="2644" y="429"/>
                    <a:pt x="2584" y="424"/>
                    <a:pt x="2524" y="424"/>
                  </a:cubicBezTo>
                  <a:cubicBezTo>
                    <a:pt x="2171" y="424"/>
                    <a:pt x="1805" y="587"/>
                    <a:pt x="1635" y="872"/>
                  </a:cubicBezTo>
                  <a:cubicBezTo>
                    <a:pt x="1568" y="1072"/>
                    <a:pt x="1534" y="1272"/>
                    <a:pt x="1534" y="1473"/>
                  </a:cubicBezTo>
                  <a:cubicBezTo>
                    <a:pt x="1534" y="1973"/>
                    <a:pt x="1701" y="2473"/>
                    <a:pt x="1968" y="2907"/>
                  </a:cubicBezTo>
                  <a:cubicBezTo>
                    <a:pt x="2168" y="3240"/>
                    <a:pt x="2402" y="3541"/>
                    <a:pt x="2535" y="3908"/>
                  </a:cubicBezTo>
                  <a:cubicBezTo>
                    <a:pt x="2635" y="4241"/>
                    <a:pt x="2602" y="4708"/>
                    <a:pt x="2302" y="4942"/>
                  </a:cubicBezTo>
                  <a:cubicBezTo>
                    <a:pt x="2135" y="5042"/>
                    <a:pt x="1935" y="5075"/>
                    <a:pt x="1735" y="5108"/>
                  </a:cubicBezTo>
                  <a:cubicBezTo>
                    <a:pt x="1201" y="5209"/>
                    <a:pt x="667" y="5409"/>
                    <a:pt x="367" y="5842"/>
                  </a:cubicBezTo>
                  <a:cubicBezTo>
                    <a:pt x="33" y="6243"/>
                    <a:pt x="0" y="6910"/>
                    <a:pt x="367" y="7277"/>
                  </a:cubicBezTo>
                  <a:cubicBezTo>
                    <a:pt x="601" y="7510"/>
                    <a:pt x="907" y="7569"/>
                    <a:pt x="1242" y="7569"/>
                  </a:cubicBezTo>
                  <a:cubicBezTo>
                    <a:pt x="1585" y="7569"/>
                    <a:pt x="1957" y="7508"/>
                    <a:pt x="2313" y="7508"/>
                  </a:cubicBezTo>
                  <a:cubicBezTo>
                    <a:pt x="2354" y="7508"/>
                    <a:pt x="2395" y="7508"/>
                    <a:pt x="2435" y="7510"/>
                  </a:cubicBezTo>
                  <a:cubicBezTo>
                    <a:pt x="3302" y="7544"/>
                    <a:pt x="4070" y="8111"/>
                    <a:pt x="4570" y="8844"/>
                  </a:cubicBezTo>
                  <a:cubicBezTo>
                    <a:pt x="5037" y="9578"/>
                    <a:pt x="5270" y="10446"/>
                    <a:pt x="5504" y="11280"/>
                  </a:cubicBezTo>
                  <a:lnTo>
                    <a:pt x="14010" y="10579"/>
                  </a:lnTo>
                  <a:cubicBezTo>
                    <a:pt x="13810" y="9478"/>
                    <a:pt x="14610" y="8478"/>
                    <a:pt x="15478" y="7777"/>
                  </a:cubicBezTo>
                  <a:cubicBezTo>
                    <a:pt x="16378" y="7110"/>
                    <a:pt x="17412" y="6543"/>
                    <a:pt x="17946" y="5575"/>
                  </a:cubicBezTo>
                  <a:cubicBezTo>
                    <a:pt x="18080" y="5309"/>
                    <a:pt x="18180" y="4975"/>
                    <a:pt x="18013" y="4708"/>
                  </a:cubicBezTo>
                  <a:cubicBezTo>
                    <a:pt x="17879" y="4508"/>
                    <a:pt x="17579" y="4441"/>
                    <a:pt x="17312" y="4441"/>
                  </a:cubicBezTo>
                  <a:cubicBezTo>
                    <a:pt x="16612" y="4508"/>
                    <a:pt x="16011" y="4908"/>
                    <a:pt x="15411" y="5175"/>
                  </a:cubicBezTo>
                  <a:cubicBezTo>
                    <a:pt x="14777" y="5475"/>
                    <a:pt x="14077" y="5609"/>
                    <a:pt x="13376" y="5642"/>
                  </a:cubicBezTo>
                  <a:cubicBezTo>
                    <a:pt x="12976" y="5642"/>
                    <a:pt x="12576" y="5575"/>
                    <a:pt x="12242" y="5342"/>
                  </a:cubicBezTo>
                  <a:cubicBezTo>
                    <a:pt x="11708" y="4942"/>
                    <a:pt x="11642" y="4108"/>
                    <a:pt x="11842" y="3441"/>
                  </a:cubicBezTo>
                  <a:cubicBezTo>
                    <a:pt x="12009" y="2773"/>
                    <a:pt x="12342" y="2140"/>
                    <a:pt x="12342" y="1439"/>
                  </a:cubicBezTo>
                  <a:cubicBezTo>
                    <a:pt x="12342" y="766"/>
                    <a:pt x="11880" y="1"/>
                    <a:pt x="11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-58450" y="2007200"/>
              <a:ext cx="640475" cy="179325"/>
            </a:xfrm>
            <a:custGeom>
              <a:avLst/>
              <a:gdLst/>
              <a:ahLst/>
              <a:cxnLst/>
              <a:rect l="l" t="t" r="r" b="b"/>
              <a:pathLst>
                <a:path w="25619" h="7173" extrusionOk="0">
                  <a:moveTo>
                    <a:pt x="0" y="1"/>
                  </a:moveTo>
                  <a:lnTo>
                    <a:pt x="0" y="7173"/>
                  </a:lnTo>
                  <a:lnTo>
                    <a:pt x="24017" y="7173"/>
                  </a:lnTo>
                  <a:cubicBezTo>
                    <a:pt x="24885" y="7173"/>
                    <a:pt x="25619" y="6472"/>
                    <a:pt x="25619" y="5571"/>
                  </a:cubicBezTo>
                  <a:lnTo>
                    <a:pt x="25619" y="1602"/>
                  </a:lnTo>
                  <a:cubicBezTo>
                    <a:pt x="25619" y="701"/>
                    <a:pt x="24885" y="1"/>
                    <a:pt x="240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-58450" y="2148975"/>
              <a:ext cx="788075" cy="71750"/>
            </a:xfrm>
            <a:custGeom>
              <a:avLst/>
              <a:gdLst/>
              <a:ahLst/>
              <a:cxnLst/>
              <a:rect l="l" t="t" r="r" b="b"/>
              <a:pathLst>
                <a:path w="31523" h="2870" extrusionOk="0">
                  <a:moveTo>
                    <a:pt x="0" y="0"/>
                  </a:moveTo>
                  <a:lnTo>
                    <a:pt x="0" y="2869"/>
                  </a:lnTo>
                  <a:lnTo>
                    <a:pt x="31523" y="2869"/>
                  </a:lnTo>
                  <a:lnTo>
                    <a:pt x="315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-66800" y="2061650"/>
              <a:ext cx="658825" cy="28975"/>
            </a:xfrm>
            <a:custGeom>
              <a:avLst/>
              <a:gdLst/>
              <a:ahLst/>
              <a:cxnLst/>
              <a:rect l="l" t="t" r="r" b="b"/>
              <a:pathLst>
                <a:path w="26353" h="1159" extrusionOk="0">
                  <a:moveTo>
                    <a:pt x="2419" y="1"/>
                  </a:moveTo>
                  <a:cubicBezTo>
                    <a:pt x="1758" y="1"/>
                    <a:pt x="1096" y="16"/>
                    <a:pt x="434" y="58"/>
                  </a:cubicBezTo>
                  <a:cubicBezTo>
                    <a:pt x="1" y="58"/>
                    <a:pt x="1" y="725"/>
                    <a:pt x="434" y="758"/>
                  </a:cubicBezTo>
                  <a:cubicBezTo>
                    <a:pt x="2569" y="791"/>
                    <a:pt x="4671" y="791"/>
                    <a:pt x="6806" y="892"/>
                  </a:cubicBezTo>
                  <a:cubicBezTo>
                    <a:pt x="8907" y="958"/>
                    <a:pt x="10975" y="1058"/>
                    <a:pt x="13077" y="1092"/>
                  </a:cubicBezTo>
                  <a:cubicBezTo>
                    <a:pt x="15212" y="1158"/>
                    <a:pt x="17313" y="1158"/>
                    <a:pt x="19415" y="1158"/>
                  </a:cubicBezTo>
                  <a:cubicBezTo>
                    <a:pt x="19948" y="1150"/>
                    <a:pt x="20484" y="1148"/>
                    <a:pt x="21021" y="1148"/>
                  </a:cubicBezTo>
                  <a:cubicBezTo>
                    <a:pt x="21558" y="1148"/>
                    <a:pt x="22096" y="1150"/>
                    <a:pt x="22633" y="1150"/>
                  </a:cubicBezTo>
                  <a:cubicBezTo>
                    <a:pt x="23709" y="1150"/>
                    <a:pt x="24785" y="1142"/>
                    <a:pt x="25852" y="1092"/>
                  </a:cubicBezTo>
                  <a:cubicBezTo>
                    <a:pt x="26319" y="1058"/>
                    <a:pt x="26353" y="358"/>
                    <a:pt x="25852" y="358"/>
                  </a:cubicBezTo>
                  <a:cubicBezTo>
                    <a:pt x="25319" y="341"/>
                    <a:pt x="24783" y="335"/>
                    <a:pt x="24246" y="335"/>
                  </a:cubicBezTo>
                  <a:cubicBezTo>
                    <a:pt x="22636" y="335"/>
                    <a:pt x="21016" y="391"/>
                    <a:pt x="19415" y="391"/>
                  </a:cubicBezTo>
                  <a:cubicBezTo>
                    <a:pt x="17313" y="391"/>
                    <a:pt x="15212" y="391"/>
                    <a:pt x="13077" y="358"/>
                  </a:cubicBezTo>
                  <a:cubicBezTo>
                    <a:pt x="10975" y="324"/>
                    <a:pt x="8907" y="224"/>
                    <a:pt x="6806" y="124"/>
                  </a:cubicBezTo>
                  <a:cubicBezTo>
                    <a:pt x="5356" y="78"/>
                    <a:pt x="3890" y="1"/>
                    <a:pt x="2419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24"/>
          <p:cNvGrpSpPr/>
          <p:nvPr/>
        </p:nvGrpSpPr>
        <p:grpSpPr>
          <a:xfrm flipH="1">
            <a:off x="-63823" y="189813"/>
            <a:ext cx="1316675" cy="998725"/>
            <a:chOff x="7956075" y="293063"/>
            <a:chExt cx="1316675" cy="998725"/>
          </a:xfrm>
        </p:grpSpPr>
        <p:grpSp>
          <p:nvGrpSpPr>
            <p:cNvPr id="324" name="Google Shape;324;p24"/>
            <p:cNvGrpSpPr/>
            <p:nvPr/>
          </p:nvGrpSpPr>
          <p:grpSpPr>
            <a:xfrm flipH="1">
              <a:off x="7956075" y="293063"/>
              <a:ext cx="1316675" cy="998725"/>
              <a:chOff x="1251900" y="2549175"/>
              <a:chExt cx="1316675" cy="998725"/>
            </a:xfrm>
          </p:grpSpPr>
          <p:sp>
            <p:nvSpPr>
              <p:cNvPr id="325" name="Google Shape;325;p24"/>
              <p:cNvSpPr/>
              <p:nvPr/>
            </p:nvSpPr>
            <p:spPr>
              <a:xfrm>
                <a:off x="1251900" y="2549175"/>
                <a:ext cx="1316675" cy="998725"/>
              </a:xfrm>
              <a:custGeom>
                <a:avLst/>
                <a:gdLst/>
                <a:ahLst/>
                <a:cxnLst/>
                <a:rect l="l" t="t" r="r" b="b"/>
                <a:pathLst>
                  <a:path w="52667" h="39949" extrusionOk="0">
                    <a:moveTo>
                      <a:pt x="35837" y="0"/>
                    </a:moveTo>
                    <a:cubicBezTo>
                      <a:pt x="35621" y="0"/>
                      <a:pt x="35398" y="25"/>
                      <a:pt x="35183" y="83"/>
                    </a:cubicBezTo>
                    <a:cubicBezTo>
                      <a:pt x="34157" y="323"/>
                      <a:pt x="33338" y="1101"/>
                      <a:pt x="33056" y="2110"/>
                    </a:cubicBezTo>
                    <a:cubicBezTo>
                      <a:pt x="32941" y="2524"/>
                      <a:pt x="32601" y="4055"/>
                      <a:pt x="33123" y="6487"/>
                    </a:cubicBezTo>
                    <a:cubicBezTo>
                      <a:pt x="33156" y="6620"/>
                      <a:pt x="33197" y="6810"/>
                      <a:pt x="33255" y="7033"/>
                    </a:cubicBezTo>
                    <a:cubicBezTo>
                      <a:pt x="33147" y="7058"/>
                      <a:pt x="33040" y="7091"/>
                      <a:pt x="32941" y="7133"/>
                    </a:cubicBezTo>
                    <a:cubicBezTo>
                      <a:pt x="31517" y="5966"/>
                      <a:pt x="30384" y="5660"/>
                      <a:pt x="30028" y="5585"/>
                    </a:cubicBezTo>
                    <a:cubicBezTo>
                      <a:pt x="29838" y="5544"/>
                      <a:pt x="29639" y="5527"/>
                      <a:pt x="29449" y="5527"/>
                    </a:cubicBezTo>
                    <a:cubicBezTo>
                      <a:pt x="28646" y="5527"/>
                      <a:pt x="27877" y="5858"/>
                      <a:pt x="27331" y="6446"/>
                    </a:cubicBezTo>
                    <a:cubicBezTo>
                      <a:pt x="26652" y="7174"/>
                      <a:pt x="26387" y="8233"/>
                      <a:pt x="26652" y="9193"/>
                    </a:cubicBezTo>
                    <a:cubicBezTo>
                      <a:pt x="26702" y="9350"/>
                      <a:pt x="26793" y="9648"/>
                      <a:pt x="26983" y="10053"/>
                    </a:cubicBezTo>
                    <a:cubicBezTo>
                      <a:pt x="26669" y="10318"/>
                      <a:pt x="26412" y="10649"/>
                      <a:pt x="26230" y="11038"/>
                    </a:cubicBezTo>
                    <a:cubicBezTo>
                      <a:pt x="25816" y="11923"/>
                      <a:pt x="25874" y="12958"/>
                      <a:pt x="26396" y="13793"/>
                    </a:cubicBezTo>
                    <a:cubicBezTo>
                      <a:pt x="26553" y="14050"/>
                      <a:pt x="27025" y="14720"/>
                      <a:pt x="27976" y="15473"/>
                    </a:cubicBezTo>
                    <a:cubicBezTo>
                      <a:pt x="27860" y="15738"/>
                      <a:pt x="27769" y="16011"/>
                      <a:pt x="27703" y="16292"/>
                    </a:cubicBezTo>
                    <a:cubicBezTo>
                      <a:pt x="27256" y="16549"/>
                      <a:pt x="26867" y="16847"/>
                      <a:pt x="26545" y="17202"/>
                    </a:cubicBezTo>
                    <a:cubicBezTo>
                      <a:pt x="26387" y="17128"/>
                      <a:pt x="26214" y="17062"/>
                      <a:pt x="26032" y="17020"/>
                    </a:cubicBezTo>
                    <a:lnTo>
                      <a:pt x="26032" y="13851"/>
                    </a:lnTo>
                    <a:cubicBezTo>
                      <a:pt x="26032" y="12279"/>
                      <a:pt x="24807" y="11005"/>
                      <a:pt x="23235" y="10955"/>
                    </a:cubicBezTo>
                    <a:lnTo>
                      <a:pt x="15705" y="10707"/>
                    </a:lnTo>
                    <a:cubicBezTo>
                      <a:pt x="15523" y="10691"/>
                      <a:pt x="15002" y="10666"/>
                      <a:pt x="14390" y="10666"/>
                    </a:cubicBezTo>
                    <a:cubicBezTo>
                      <a:pt x="13935" y="10666"/>
                      <a:pt x="13529" y="10682"/>
                      <a:pt x="13173" y="10707"/>
                    </a:cubicBezTo>
                    <a:cubicBezTo>
                      <a:pt x="12065" y="10798"/>
                      <a:pt x="11196" y="11038"/>
                      <a:pt x="11105" y="11063"/>
                    </a:cubicBezTo>
                    <a:cubicBezTo>
                      <a:pt x="9864" y="11410"/>
                      <a:pt x="8995" y="12561"/>
                      <a:pt x="8995" y="13851"/>
                    </a:cubicBezTo>
                    <a:lnTo>
                      <a:pt x="8995" y="14546"/>
                    </a:lnTo>
                    <a:lnTo>
                      <a:pt x="7853" y="14497"/>
                    </a:lnTo>
                    <a:cubicBezTo>
                      <a:pt x="7853" y="14497"/>
                      <a:pt x="7555" y="14480"/>
                      <a:pt x="7075" y="14480"/>
                    </a:cubicBezTo>
                    <a:cubicBezTo>
                      <a:pt x="6538" y="14480"/>
                      <a:pt x="5718" y="14505"/>
                      <a:pt x="4850" y="14579"/>
                    </a:cubicBezTo>
                    <a:cubicBezTo>
                      <a:pt x="3435" y="14720"/>
                      <a:pt x="2475" y="15134"/>
                      <a:pt x="2218" y="15258"/>
                    </a:cubicBezTo>
                    <a:cubicBezTo>
                      <a:pt x="1192" y="15754"/>
                      <a:pt x="547" y="16813"/>
                      <a:pt x="580" y="17947"/>
                    </a:cubicBezTo>
                    <a:lnTo>
                      <a:pt x="621" y="19759"/>
                    </a:lnTo>
                    <a:cubicBezTo>
                      <a:pt x="613" y="19941"/>
                      <a:pt x="613" y="20123"/>
                      <a:pt x="638" y="20305"/>
                    </a:cubicBezTo>
                    <a:lnTo>
                      <a:pt x="952" y="32162"/>
                    </a:lnTo>
                    <a:cubicBezTo>
                      <a:pt x="365" y="32700"/>
                      <a:pt x="1" y="33461"/>
                      <a:pt x="1" y="34313"/>
                    </a:cubicBezTo>
                    <a:lnTo>
                      <a:pt x="1" y="37052"/>
                    </a:lnTo>
                    <a:cubicBezTo>
                      <a:pt x="1" y="37813"/>
                      <a:pt x="315" y="38566"/>
                      <a:pt x="861" y="39104"/>
                    </a:cubicBezTo>
                    <a:cubicBezTo>
                      <a:pt x="1408" y="39650"/>
                      <a:pt x="2127" y="39948"/>
                      <a:pt x="2897" y="39948"/>
                    </a:cubicBezTo>
                    <a:cubicBezTo>
                      <a:pt x="2905" y="39948"/>
                      <a:pt x="2905" y="39948"/>
                      <a:pt x="49621" y="39485"/>
                    </a:cubicBezTo>
                    <a:cubicBezTo>
                      <a:pt x="50482" y="39476"/>
                      <a:pt x="51285" y="39096"/>
                      <a:pt x="51831" y="38434"/>
                    </a:cubicBezTo>
                    <a:cubicBezTo>
                      <a:pt x="52368" y="37772"/>
                      <a:pt x="52600" y="36911"/>
                      <a:pt x="52443" y="36076"/>
                    </a:cubicBezTo>
                    <a:lnTo>
                      <a:pt x="52029" y="33792"/>
                    </a:lnTo>
                    <a:cubicBezTo>
                      <a:pt x="51781" y="32419"/>
                      <a:pt x="50581" y="31417"/>
                      <a:pt x="49183" y="31417"/>
                    </a:cubicBezTo>
                    <a:lnTo>
                      <a:pt x="47511" y="31417"/>
                    </a:lnTo>
                    <a:cubicBezTo>
                      <a:pt x="47677" y="31004"/>
                      <a:pt x="47760" y="30573"/>
                      <a:pt x="47760" y="30127"/>
                    </a:cubicBezTo>
                    <a:lnTo>
                      <a:pt x="47760" y="28819"/>
                    </a:lnTo>
                    <a:cubicBezTo>
                      <a:pt x="47983" y="28703"/>
                      <a:pt x="48240" y="28571"/>
                      <a:pt x="48546" y="28406"/>
                    </a:cubicBezTo>
                    <a:cubicBezTo>
                      <a:pt x="49448" y="27917"/>
                      <a:pt x="50143" y="27206"/>
                      <a:pt x="50556" y="26354"/>
                    </a:cubicBezTo>
                    <a:cubicBezTo>
                      <a:pt x="50846" y="25899"/>
                      <a:pt x="51003" y="25369"/>
                      <a:pt x="51003" y="24831"/>
                    </a:cubicBezTo>
                    <a:cubicBezTo>
                      <a:pt x="51094" y="24029"/>
                      <a:pt x="50987" y="23300"/>
                      <a:pt x="50904" y="22713"/>
                    </a:cubicBezTo>
                    <a:cubicBezTo>
                      <a:pt x="50879" y="22523"/>
                      <a:pt x="50846" y="22341"/>
                      <a:pt x="50838" y="22192"/>
                    </a:cubicBezTo>
                    <a:cubicBezTo>
                      <a:pt x="50838" y="22125"/>
                      <a:pt x="50829" y="22059"/>
                      <a:pt x="50829" y="21993"/>
                    </a:cubicBezTo>
                    <a:cubicBezTo>
                      <a:pt x="51136" y="21546"/>
                      <a:pt x="51409" y="21050"/>
                      <a:pt x="51640" y="20553"/>
                    </a:cubicBezTo>
                    <a:cubicBezTo>
                      <a:pt x="52021" y="20073"/>
                      <a:pt x="52236" y="19486"/>
                      <a:pt x="52261" y="18874"/>
                    </a:cubicBezTo>
                    <a:cubicBezTo>
                      <a:pt x="52666" y="17302"/>
                      <a:pt x="52567" y="15862"/>
                      <a:pt x="51955" y="14687"/>
                    </a:cubicBezTo>
                    <a:cubicBezTo>
                      <a:pt x="51376" y="13578"/>
                      <a:pt x="50366" y="12776"/>
                      <a:pt x="49108" y="12436"/>
                    </a:cubicBezTo>
                    <a:cubicBezTo>
                      <a:pt x="48554" y="12287"/>
                      <a:pt x="48008" y="12205"/>
                      <a:pt x="47487" y="12205"/>
                    </a:cubicBezTo>
                    <a:cubicBezTo>
                      <a:pt x="45137" y="12205"/>
                      <a:pt x="43722" y="13678"/>
                      <a:pt x="42845" y="14704"/>
                    </a:cubicBezTo>
                    <a:cubicBezTo>
                      <a:pt x="42688" y="14712"/>
                      <a:pt x="42539" y="14737"/>
                      <a:pt x="42390" y="14770"/>
                    </a:cubicBezTo>
                    <a:cubicBezTo>
                      <a:pt x="42489" y="14331"/>
                      <a:pt x="42514" y="14000"/>
                      <a:pt x="42514" y="13835"/>
                    </a:cubicBezTo>
                    <a:cubicBezTo>
                      <a:pt x="42522" y="13082"/>
                      <a:pt x="42257" y="12379"/>
                      <a:pt x="41761" y="11832"/>
                    </a:cubicBezTo>
                    <a:cubicBezTo>
                      <a:pt x="42539" y="10980"/>
                      <a:pt x="42845" y="10194"/>
                      <a:pt x="42944" y="9905"/>
                    </a:cubicBezTo>
                    <a:cubicBezTo>
                      <a:pt x="43201" y="9102"/>
                      <a:pt x="43101" y="8225"/>
                      <a:pt x="42663" y="7505"/>
                    </a:cubicBezTo>
                    <a:cubicBezTo>
                      <a:pt x="42224" y="6785"/>
                      <a:pt x="41496" y="6289"/>
                      <a:pt x="40660" y="6156"/>
                    </a:cubicBezTo>
                    <a:cubicBezTo>
                      <a:pt x="40528" y="6132"/>
                      <a:pt x="40313" y="6107"/>
                      <a:pt x="40023" y="6107"/>
                    </a:cubicBezTo>
                    <a:lnTo>
                      <a:pt x="39949" y="6107"/>
                    </a:lnTo>
                    <a:cubicBezTo>
                      <a:pt x="39916" y="5627"/>
                      <a:pt x="39833" y="5230"/>
                      <a:pt x="39783" y="4998"/>
                    </a:cubicBezTo>
                    <a:cubicBezTo>
                      <a:pt x="39246" y="2491"/>
                      <a:pt x="38269" y="1275"/>
                      <a:pt x="37988" y="960"/>
                    </a:cubicBezTo>
                    <a:cubicBezTo>
                      <a:pt x="37442" y="348"/>
                      <a:pt x="36656" y="0"/>
                      <a:pt x="35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4"/>
              <p:cNvSpPr/>
              <p:nvPr/>
            </p:nvSpPr>
            <p:spPr>
              <a:xfrm>
                <a:off x="2302125" y="2967425"/>
                <a:ext cx="103650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4146" h="1491" extrusionOk="0">
                    <a:moveTo>
                      <a:pt x="4063" y="1"/>
                    </a:moveTo>
                    <a:cubicBezTo>
                      <a:pt x="2677" y="1237"/>
                      <a:pt x="980" y="1378"/>
                      <a:pt x="305" y="1378"/>
                    </a:cubicBezTo>
                    <a:cubicBezTo>
                      <a:pt x="122" y="1378"/>
                      <a:pt x="14" y="1368"/>
                      <a:pt x="8" y="1366"/>
                    </a:cubicBezTo>
                    <a:lnTo>
                      <a:pt x="0" y="1482"/>
                    </a:lnTo>
                    <a:cubicBezTo>
                      <a:pt x="8" y="1482"/>
                      <a:pt x="116" y="1490"/>
                      <a:pt x="298" y="1490"/>
                    </a:cubicBezTo>
                    <a:cubicBezTo>
                      <a:pt x="976" y="1490"/>
                      <a:pt x="2722" y="1358"/>
                      <a:pt x="4145" y="92"/>
                    </a:cubicBezTo>
                    <a:lnTo>
                      <a:pt x="4063" y="1"/>
                    </a:lnTo>
                    <a:close/>
                  </a:path>
                </a:pathLst>
              </a:custGeom>
              <a:solidFill>
                <a:srgbClr val="B2C9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4"/>
              <p:cNvSpPr/>
              <p:nvPr/>
            </p:nvSpPr>
            <p:spPr>
              <a:xfrm>
                <a:off x="2324675" y="3002600"/>
                <a:ext cx="50700" cy="35175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1407" extrusionOk="0">
                    <a:moveTo>
                      <a:pt x="108" y="0"/>
                    </a:moveTo>
                    <a:lnTo>
                      <a:pt x="0" y="42"/>
                    </a:lnTo>
                    <a:cubicBezTo>
                      <a:pt x="0" y="50"/>
                      <a:pt x="116" y="331"/>
                      <a:pt x="422" y="637"/>
                    </a:cubicBezTo>
                    <a:cubicBezTo>
                      <a:pt x="703" y="927"/>
                      <a:pt x="1208" y="1291"/>
                      <a:pt x="2011" y="1407"/>
                    </a:cubicBezTo>
                    <a:lnTo>
                      <a:pt x="2027" y="1291"/>
                    </a:lnTo>
                    <a:cubicBezTo>
                      <a:pt x="563" y="1076"/>
                      <a:pt x="108" y="9"/>
                      <a:pt x="108" y="0"/>
                    </a:cubicBezTo>
                    <a:close/>
                  </a:path>
                </a:pathLst>
              </a:custGeom>
              <a:solidFill>
                <a:srgbClr val="B2C9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4"/>
              <p:cNvSpPr/>
              <p:nvPr/>
            </p:nvSpPr>
            <p:spPr>
              <a:xfrm>
                <a:off x="1313150" y="2996275"/>
                <a:ext cx="116675" cy="429775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17191" extrusionOk="0">
                    <a:moveTo>
                      <a:pt x="3556" y="1"/>
                    </a:moveTo>
                    <a:cubicBezTo>
                      <a:pt x="3068" y="1"/>
                      <a:pt x="2375" y="17"/>
                      <a:pt x="1647" y="88"/>
                    </a:cubicBezTo>
                    <a:cubicBezTo>
                      <a:pt x="645" y="179"/>
                      <a:pt x="0" y="493"/>
                      <a:pt x="0" y="493"/>
                    </a:cubicBezTo>
                    <a:lnTo>
                      <a:pt x="439" y="17191"/>
                    </a:lnTo>
                    <a:lnTo>
                      <a:pt x="4667" y="17191"/>
                    </a:lnTo>
                    <a:lnTo>
                      <a:pt x="4253" y="13"/>
                    </a:lnTo>
                    <a:cubicBezTo>
                      <a:pt x="4253" y="13"/>
                      <a:pt x="3983" y="1"/>
                      <a:pt x="35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4"/>
              <p:cNvSpPr/>
              <p:nvPr/>
            </p:nvSpPr>
            <p:spPr>
              <a:xfrm>
                <a:off x="1419475" y="2996600"/>
                <a:ext cx="281325" cy="429450"/>
              </a:xfrm>
              <a:custGeom>
                <a:avLst/>
                <a:gdLst/>
                <a:ahLst/>
                <a:cxnLst/>
                <a:rect l="l" t="t" r="r" b="b"/>
                <a:pathLst>
                  <a:path w="11253" h="17178" extrusionOk="0">
                    <a:moveTo>
                      <a:pt x="0" y="0"/>
                    </a:moveTo>
                    <a:lnTo>
                      <a:pt x="414" y="17178"/>
                    </a:lnTo>
                    <a:lnTo>
                      <a:pt x="11253" y="17178"/>
                    </a:lnTo>
                    <a:lnTo>
                      <a:pt x="11253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4"/>
              <p:cNvSpPr/>
              <p:nvPr/>
            </p:nvSpPr>
            <p:spPr>
              <a:xfrm>
                <a:off x="1523500" y="2900825"/>
                <a:ext cx="92300" cy="525225"/>
              </a:xfrm>
              <a:custGeom>
                <a:avLst/>
                <a:gdLst/>
                <a:ahLst/>
                <a:cxnLst/>
                <a:rect l="l" t="t" r="r" b="b"/>
                <a:pathLst>
                  <a:path w="3692" h="21009" extrusionOk="0">
                    <a:moveTo>
                      <a:pt x="2502" y="0"/>
                    </a:moveTo>
                    <a:cubicBezTo>
                      <a:pt x="2180" y="0"/>
                      <a:pt x="1832" y="9"/>
                      <a:pt x="1515" y="34"/>
                    </a:cubicBezTo>
                    <a:cubicBezTo>
                      <a:pt x="655" y="108"/>
                      <a:pt x="1" y="290"/>
                      <a:pt x="1" y="290"/>
                    </a:cubicBezTo>
                    <a:lnTo>
                      <a:pt x="1" y="21009"/>
                    </a:lnTo>
                    <a:lnTo>
                      <a:pt x="3162" y="21009"/>
                    </a:lnTo>
                    <a:lnTo>
                      <a:pt x="3691" y="34"/>
                    </a:lnTo>
                    <a:cubicBezTo>
                      <a:pt x="3691" y="34"/>
                      <a:pt x="3147" y="0"/>
                      <a:pt x="2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4"/>
              <p:cNvSpPr/>
              <p:nvPr/>
            </p:nvSpPr>
            <p:spPr>
              <a:xfrm>
                <a:off x="1602525" y="2901650"/>
                <a:ext cx="202325" cy="524400"/>
              </a:xfrm>
              <a:custGeom>
                <a:avLst/>
                <a:gdLst/>
                <a:ahLst/>
                <a:cxnLst/>
                <a:rect l="l" t="t" r="r" b="b"/>
                <a:pathLst>
                  <a:path w="8093" h="20976" extrusionOk="0">
                    <a:moveTo>
                      <a:pt x="530" y="1"/>
                    </a:moveTo>
                    <a:lnTo>
                      <a:pt x="1" y="20976"/>
                    </a:lnTo>
                    <a:lnTo>
                      <a:pt x="8093" y="20976"/>
                    </a:lnTo>
                    <a:lnTo>
                      <a:pt x="8093" y="257"/>
                    </a:lnTo>
                    <a:lnTo>
                      <a:pt x="5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4"/>
              <p:cNvSpPr/>
              <p:nvPr/>
            </p:nvSpPr>
            <p:spPr>
              <a:xfrm>
                <a:off x="1649700" y="3032675"/>
                <a:ext cx="141925" cy="393375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15735" extrusionOk="0">
                    <a:moveTo>
                      <a:pt x="1200" y="1"/>
                    </a:moveTo>
                    <a:cubicBezTo>
                      <a:pt x="1137" y="1"/>
                      <a:pt x="1074" y="2"/>
                      <a:pt x="1010" y="5"/>
                    </a:cubicBezTo>
                    <a:cubicBezTo>
                      <a:pt x="406" y="38"/>
                      <a:pt x="0" y="138"/>
                      <a:pt x="0" y="138"/>
                    </a:cubicBezTo>
                    <a:lnTo>
                      <a:pt x="3302" y="15735"/>
                    </a:lnTo>
                    <a:lnTo>
                      <a:pt x="5676" y="15735"/>
                    </a:lnTo>
                    <a:lnTo>
                      <a:pt x="2383" y="138"/>
                    </a:lnTo>
                    <a:cubicBezTo>
                      <a:pt x="2383" y="138"/>
                      <a:pt x="1829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4"/>
              <p:cNvSpPr/>
              <p:nvPr/>
            </p:nvSpPr>
            <p:spPr>
              <a:xfrm>
                <a:off x="1709275" y="3036100"/>
                <a:ext cx="234800" cy="389950"/>
              </a:xfrm>
              <a:custGeom>
                <a:avLst/>
                <a:gdLst/>
                <a:ahLst/>
                <a:cxnLst/>
                <a:rect l="l" t="t" r="r" b="b"/>
                <a:pathLst>
                  <a:path w="9392" h="15598" extrusionOk="0">
                    <a:moveTo>
                      <a:pt x="0" y="1"/>
                    </a:moveTo>
                    <a:lnTo>
                      <a:pt x="3293" y="15598"/>
                    </a:lnTo>
                    <a:lnTo>
                      <a:pt x="9391" y="15598"/>
                    </a:lnTo>
                    <a:lnTo>
                      <a:pt x="6040" y="8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4"/>
              <p:cNvSpPr/>
              <p:nvPr/>
            </p:nvSpPr>
            <p:spPr>
              <a:xfrm>
                <a:off x="1314175" y="3049750"/>
                <a:ext cx="10552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4221" h="547" extrusionOk="0">
                    <a:moveTo>
                      <a:pt x="4195" y="1"/>
                    </a:moveTo>
                    <a:cubicBezTo>
                      <a:pt x="4180" y="1"/>
                      <a:pt x="3076" y="264"/>
                      <a:pt x="2147" y="264"/>
                    </a:cubicBezTo>
                    <a:cubicBezTo>
                      <a:pt x="2061" y="264"/>
                      <a:pt x="1977" y="262"/>
                      <a:pt x="1895" y="257"/>
                    </a:cubicBezTo>
                    <a:cubicBezTo>
                      <a:pt x="1789" y="251"/>
                      <a:pt x="1684" y="248"/>
                      <a:pt x="1581" y="248"/>
                    </a:cubicBezTo>
                    <a:cubicBezTo>
                      <a:pt x="727" y="248"/>
                      <a:pt x="8" y="439"/>
                      <a:pt x="0" y="439"/>
                    </a:cubicBezTo>
                    <a:lnTo>
                      <a:pt x="34" y="547"/>
                    </a:lnTo>
                    <a:cubicBezTo>
                      <a:pt x="41" y="547"/>
                      <a:pt x="741" y="364"/>
                      <a:pt x="1571" y="364"/>
                    </a:cubicBezTo>
                    <a:cubicBezTo>
                      <a:pt x="1675" y="364"/>
                      <a:pt x="1780" y="367"/>
                      <a:pt x="1887" y="373"/>
                    </a:cubicBezTo>
                    <a:cubicBezTo>
                      <a:pt x="1968" y="378"/>
                      <a:pt x="2052" y="380"/>
                      <a:pt x="2137" y="380"/>
                    </a:cubicBezTo>
                    <a:cubicBezTo>
                      <a:pt x="3083" y="380"/>
                      <a:pt x="4213" y="108"/>
                      <a:pt x="4220" y="108"/>
                    </a:cubicBezTo>
                    <a:lnTo>
                      <a:pt x="419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4"/>
              <p:cNvSpPr/>
              <p:nvPr/>
            </p:nvSpPr>
            <p:spPr>
              <a:xfrm>
                <a:off x="1523300" y="2942700"/>
                <a:ext cx="916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254" extrusionOk="0">
                    <a:moveTo>
                      <a:pt x="2057" y="0"/>
                    </a:moveTo>
                    <a:cubicBezTo>
                      <a:pt x="985" y="0"/>
                      <a:pt x="17" y="140"/>
                      <a:pt x="1" y="146"/>
                    </a:cubicBezTo>
                    <a:lnTo>
                      <a:pt x="17" y="253"/>
                    </a:lnTo>
                    <a:cubicBezTo>
                      <a:pt x="34" y="253"/>
                      <a:pt x="1006" y="114"/>
                      <a:pt x="2075" y="114"/>
                    </a:cubicBezTo>
                    <a:cubicBezTo>
                      <a:pt x="2609" y="114"/>
                      <a:pt x="3167" y="149"/>
                      <a:pt x="3641" y="253"/>
                    </a:cubicBezTo>
                    <a:lnTo>
                      <a:pt x="3666" y="146"/>
                    </a:lnTo>
                    <a:cubicBezTo>
                      <a:pt x="3177" y="37"/>
                      <a:pt x="2604" y="0"/>
                      <a:pt x="20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4"/>
              <p:cNvSpPr/>
              <p:nvPr/>
            </p:nvSpPr>
            <p:spPr>
              <a:xfrm>
                <a:off x="1523500" y="2964800"/>
                <a:ext cx="9105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479" extrusionOk="0">
                    <a:moveTo>
                      <a:pt x="1060" y="0"/>
                    </a:moveTo>
                    <a:cubicBezTo>
                      <a:pt x="476" y="0"/>
                      <a:pt x="39" y="36"/>
                      <a:pt x="1" y="40"/>
                    </a:cubicBezTo>
                    <a:lnTo>
                      <a:pt x="9" y="147"/>
                    </a:lnTo>
                    <a:cubicBezTo>
                      <a:pt x="20" y="147"/>
                      <a:pt x="449" y="113"/>
                      <a:pt x="1030" y="113"/>
                    </a:cubicBezTo>
                    <a:cubicBezTo>
                      <a:pt x="1826" y="113"/>
                      <a:pt x="2908" y="177"/>
                      <a:pt x="3592" y="478"/>
                    </a:cubicBezTo>
                    <a:lnTo>
                      <a:pt x="3642" y="379"/>
                    </a:lnTo>
                    <a:cubicBezTo>
                      <a:pt x="2938" y="68"/>
                      <a:pt x="1861" y="0"/>
                      <a:pt x="10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4"/>
              <p:cNvSpPr/>
              <p:nvPr/>
            </p:nvSpPr>
            <p:spPr>
              <a:xfrm>
                <a:off x="1523300" y="3354575"/>
                <a:ext cx="81325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269" extrusionOk="0">
                    <a:moveTo>
                      <a:pt x="1934" y="0"/>
                    </a:moveTo>
                    <a:cubicBezTo>
                      <a:pt x="997" y="0"/>
                      <a:pt x="61" y="147"/>
                      <a:pt x="1" y="153"/>
                    </a:cubicBezTo>
                    <a:lnTo>
                      <a:pt x="17" y="269"/>
                    </a:lnTo>
                    <a:cubicBezTo>
                      <a:pt x="34" y="263"/>
                      <a:pt x="973" y="116"/>
                      <a:pt x="1910" y="116"/>
                    </a:cubicBezTo>
                    <a:cubicBezTo>
                      <a:pt x="2388" y="116"/>
                      <a:pt x="2865" y="154"/>
                      <a:pt x="3219" y="269"/>
                    </a:cubicBezTo>
                    <a:lnTo>
                      <a:pt x="3252" y="153"/>
                    </a:lnTo>
                    <a:cubicBezTo>
                      <a:pt x="2890" y="38"/>
                      <a:pt x="2412" y="0"/>
                      <a:pt x="19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4"/>
              <p:cNvSpPr/>
              <p:nvPr/>
            </p:nvSpPr>
            <p:spPr>
              <a:xfrm>
                <a:off x="1523300" y="3369725"/>
                <a:ext cx="807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234" extrusionOk="0">
                    <a:moveTo>
                      <a:pt x="1867" y="0"/>
                    </a:moveTo>
                    <a:cubicBezTo>
                      <a:pt x="916" y="0"/>
                      <a:pt x="17" y="118"/>
                      <a:pt x="1" y="118"/>
                    </a:cubicBezTo>
                    <a:lnTo>
                      <a:pt x="17" y="234"/>
                    </a:lnTo>
                    <a:cubicBezTo>
                      <a:pt x="28" y="228"/>
                      <a:pt x="904" y="114"/>
                      <a:pt x="1839" y="114"/>
                    </a:cubicBezTo>
                    <a:cubicBezTo>
                      <a:pt x="2317" y="114"/>
                      <a:pt x="2810" y="144"/>
                      <a:pt x="3211" y="234"/>
                    </a:cubicBezTo>
                    <a:lnTo>
                      <a:pt x="3228" y="118"/>
                    </a:lnTo>
                    <a:cubicBezTo>
                      <a:pt x="2830" y="30"/>
                      <a:pt x="2342" y="0"/>
                      <a:pt x="18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4"/>
              <p:cNvSpPr/>
              <p:nvPr/>
            </p:nvSpPr>
            <p:spPr>
              <a:xfrm>
                <a:off x="1658600" y="3074525"/>
                <a:ext cx="60200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260" extrusionOk="0">
                    <a:moveTo>
                      <a:pt x="1381" y="1"/>
                    </a:moveTo>
                    <a:cubicBezTo>
                      <a:pt x="694" y="1"/>
                      <a:pt x="44" y="138"/>
                      <a:pt x="0" y="143"/>
                    </a:cubicBezTo>
                    <a:lnTo>
                      <a:pt x="25" y="259"/>
                    </a:lnTo>
                    <a:cubicBezTo>
                      <a:pt x="36" y="254"/>
                      <a:pt x="704" y="115"/>
                      <a:pt x="1399" y="115"/>
                    </a:cubicBezTo>
                    <a:cubicBezTo>
                      <a:pt x="1744" y="115"/>
                      <a:pt x="2095" y="149"/>
                      <a:pt x="2375" y="251"/>
                    </a:cubicBezTo>
                    <a:lnTo>
                      <a:pt x="2408" y="152"/>
                    </a:lnTo>
                    <a:cubicBezTo>
                      <a:pt x="2110" y="38"/>
                      <a:pt x="1740" y="1"/>
                      <a:pt x="13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4"/>
              <p:cNvSpPr/>
              <p:nvPr/>
            </p:nvSpPr>
            <p:spPr>
              <a:xfrm>
                <a:off x="1661275" y="3087300"/>
                <a:ext cx="59800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220" extrusionOk="0">
                    <a:moveTo>
                      <a:pt x="1333" y="0"/>
                    </a:moveTo>
                    <a:cubicBezTo>
                      <a:pt x="645" y="0"/>
                      <a:pt x="39" y="107"/>
                      <a:pt x="1" y="112"/>
                    </a:cubicBezTo>
                    <a:lnTo>
                      <a:pt x="17" y="220"/>
                    </a:lnTo>
                    <a:cubicBezTo>
                      <a:pt x="28" y="220"/>
                      <a:pt x="642" y="113"/>
                      <a:pt x="1335" y="113"/>
                    </a:cubicBezTo>
                    <a:cubicBezTo>
                      <a:pt x="1681" y="113"/>
                      <a:pt x="2047" y="140"/>
                      <a:pt x="2367" y="220"/>
                    </a:cubicBezTo>
                    <a:lnTo>
                      <a:pt x="2392" y="112"/>
                    </a:lnTo>
                    <a:cubicBezTo>
                      <a:pt x="2061" y="28"/>
                      <a:pt x="1686" y="0"/>
                      <a:pt x="13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4"/>
              <p:cNvSpPr/>
              <p:nvPr/>
            </p:nvSpPr>
            <p:spPr>
              <a:xfrm>
                <a:off x="1717125" y="3351950"/>
                <a:ext cx="6002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17" extrusionOk="0">
                    <a:moveTo>
                      <a:pt x="1355" y="0"/>
                    </a:moveTo>
                    <a:cubicBezTo>
                      <a:pt x="666" y="0"/>
                      <a:pt x="44" y="104"/>
                      <a:pt x="1" y="109"/>
                    </a:cubicBezTo>
                    <a:lnTo>
                      <a:pt x="25" y="217"/>
                    </a:lnTo>
                    <a:cubicBezTo>
                      <a:pt x="31" y="217"/>
                      <a:pt x="665" y="114"/>
                      <a:pt x="1360" y="114"/>
                    </a:cubicBezTo>
                    <a:cubicBezTo>
                      <a:pt x="1707" y="114"/>
                      <a:pt x="2069" y="139"/>
                      <a:pt x="2375" y="217"/>
                    </a:cubicBezTo>
                    <a:lnTo>
                      <a:pt x="2400" y="109"/>
                    </a:lnTo>
                    <a:cubicBezTo>
                      <a:pt x="2080" y="28"/>
                      <a:pt x="1709" y="0"/>
                      <a:pt x="13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4"/>
              <p:cNvSpPr/>
              <p:nvPr/>
            </p:nvSpPr>
            <p:spPr>
              <a:xfrm>
                <a:off x="1720450" y="3366775"/>
                <a:ext cx="60000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228" extrusionOk="0">
                    <a:moveTo>
                      <a:pt x="1222" y="0"/>
                    </a:moveTo>
                    <a:cubicBezTo>
                      <a:pt x="521" y="0"/>
                      <a:pt x="5" y="115"/>
                      <a:pt x="0" y="120"/>
                    </a:cubicBezTo>
                    <a:lnTo>
                      <a:pt x="25" y="228"/>
                    </a:lnTo>
                    <a:cubicBezTo>
                      <a:pt x="30" y="228"/>
                      <a:pt x="543" y="114"/>
                      <a:pt x="1238" y="114"/>
                    </a:cubicBezTo>
                    <a:cubicBezTo>
                      <a:pt x="1585" y="114"/>
                      <a:pt x="1978" y="142"/>
                      <a:pt x="2375" y="228"/>
                    </a:cubicBezTo>
                    <a:lnTo>
                      <a:pt x="2400" y="120"/>
                    </a:lnTo>
                    <a:cubicBezTo>
                      <a:pt x="1988" y="30"/>
                      <a:pt x="1581" y="0"/>
                      <a:pt x="12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4"/>
              <p:cNvSpPr/>
              <p:nvPr/>
            </p:nvSpPr>
            <p:spPr>
              <a:xfrm>
                <a:off x="2036525" y="3331500"/>
                <a:ext cx="301825" cy="106475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4259" extrusionOk="0">
                    <a:moveTo>
                      <a:pt x="25" y="0"/>
                    </a:moveTo>
                    <a:cubicBezTo>
                      <a:pt x="25" y="0"/>
                      <a:pt x="0" y="1572"/>
                      <a:pt x="1175" y="2731"/>
                    </a:cubicBezTo>
                    <a:cubicBezTo>
                      <a:pt x="1216" y="2764"/>
                      <a:pt x="1249" y="2797"/>
                      <a:pt x="1283" y="2830"/>
                    </a:cubicBezTo>
                    <a:cubicBezTo>
                      <a:pt x="1572" y="3095"/>
                      <a:pt x="1928" y="3335"/>
                      <a:pt x="2366" y="3525"/>
                    </a:cubicBezTo>
                    <a:cubicBezTo>
                      <a:pt x="2507" y="3583"/>
                      <a:pt x="2648" y="3641"/>
                      <a:pt x="2788" y="3691"/>
                    </a:cubicBezTo>
                    <a:lnTo>
                      <a:pt x="2797" y="3691"/>
                    </a:lnTo>
                    <a:lnTo>
                      <a:pt x="3086" y="3790"/>
                    </a:lnTo>
                    <a:cubicBezTo>
                      <a:pt x="4039" y="4092"/>
                      <a:pt x="5137" y="4258"/>
                      <a:pt x="6195" y="4258"/>
                    </a:cubicBezTo>
                    <a:cubicBezTo>
                      <a:pt x="7022" y="4258"/>
                      <a:pt x="7825" y="4157"/>
                      <a:pt x="8514" y="3939"/>
                    </a:cubicBezTo>
                    <a:cubicBezTo>
                      <a:pt x="8622" y="3906"/>
                      <a:pt x="8729" y="3873"/>
                      <a:pt x="8837" y="3831"/>
                    </a:cubicBezTo>
                    <a:lnTo>
                      <a:pt x="8845" y="3823"/>
                    </a:lnTo>
                    <a:cubicBezTo>
                      <a:pt x="9333" y="3633"/>
                      <a:pt x="9747" y="3376"/>
                      <a:pt x="10053" y="3045"/>
                    </a:cubicBezTo>
                    <a:cubicBezTo>
                      <a:pt x="10955" y="2077"/>
                      <a:pt x="11518" y="1134"/>
                      <a:pt x="11807" y="555"/>
                    </a:cubicBezTo>
                    <a:lnTo>
                      <a:pt x="11816" y="555"/>
                    </a:lnTo>
                    <a:cubicBezTo>
                      <a:pt x="11816" y="546"/>
                      <a:pt x="11824" y="538"/>
                      <a:pt x="11824" y="530"/>
                    </a:cubicBezTo>
                    <a:cubicBezTo>
                      <a:pt x="11998" y="199"/>
                      <a:pt x="12072" y="0"/>
                      <a:pt x="120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4"/>
              <p:cNvSpPr/>
              <p:nvPr/>
            </p:nvSpPr>
            <p:spPr>
              <a:xfrm>
                <a:off x="2023475" y="3239850"/>
                <a:ext cx="324575" cy="123325"/>
              </a:xfrm>
              <a:custGeom>
                <a:avLst/>
                <a:gdLst/>
                <a:ahLst/>
                <a:cxnLst/>
                <a:rect l="l" t="t" r="r" b="b"/>
                <a:pathLst>
                  <a:path w="12983" h="4933" extrusionOk="0">
                    <a:moveTo>
                      <a:pt x="6488" y="1"/>
                    </a:moveTo>
                    <a:cubicBezTo>
                      <a:pt x="5627" y="1"/>
                      <a:pt x="4800" y="34"/>
                      <a:pt x="4047" y="92"/>
                    </a:cubicBezTo>
                    <a:cubicBezTo>
                      <a:pt x="1672" y="282"/>
                      <a:pt x="1" y="745"/>
                      <a:pt x="1" y="1292"/>
                    </a:cubicBezTo>
                    <a:lnTo>
                      <a:pt x="1" y="3004"/>
                    </a:lnTo>
                    <a:cubicBezTo>
                      <a:pt x="1" y="4072"/>
                      <a:pt x="2905" y="4932"/>
                      <a:pt x="6488" y="4932"/>
                    </a:cubicBezTo>
                    <a:cubicBezTo>
                      <a:pt x="10070" y="4932"/>
                      <a:pt x="12983" y="4072"/>
                      <a:pt x="12983" y="3004"/>
                    </a:cubicBezTo>
                    <a:lnTo>
                      <a:pt x="12983" y="1292"/>
                    </a:lnTo>
                    <a:cubicBezTo>
                      <a:pt x="12983" y="580"/>
                      <a:pt x="10070" y="1"/>
                      <a:pt x="64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4"/>
              <p:cNvSpPr/>
              <p:nvPr/>
            </p:nvSpPr>
            <p:spPr>
              <a:xfrm>
                <a:off x="2023475" y="3239850"/>
                <a:ext cx="324575" cy="64575"/>
              </a:xfrm>
              <a:custGeom>
                <a:avLst/>
                <a:gdLst/>
                <a:ahLst/>
                <a:cxnLst/>
                <a:rect l="l" t="t" r="r" b="b"/>
                <a:pathLst>
                  <a:path w="12983" h="2583" extrusionOk="0">
                    <a:moveTo>
                      <a:pt x="6488" y="1"/>
                    </a:moveTo>
                    <a:cubicBezTo>
                      <a:pt x="5627" y="1"/>
                      <a:pt x="4800" y="34"/>
                      <a:pt x="4047" y="92"/>
                    </a:cubicBezTo>
                    <a:cubicBezTo>
                      <a:pt x="1672" y="282"/>
                      <a:pt x="1" y="745"/>
                      <a:pt x="1" y="1292"/>
                    </a:cubicBezTo>
                    <a:cubicBezTo>
                      <a:pt x="1" y="1829"/>
                      <a:pt x="1680" y="2293"/>
                      <a:pt x="4063" y="2483"/>
                    </a:cubicBezTo>
                    <a:cubicBezTo>
                      <a:pt x="4808" y="2549"/>
                      <a:pt x="5627" y="2582"/>
                      <a:pt x="6488" y="2582"/>
                    </a:cubicBezTo>
                    <a:cubicBezTo>
                      <a:pt x="9557" y="2582"/>
                      <a:pt x="12122" y="2152"/>
                      <a:pt x="12801" y="1589"/>
                    </a:cubicBezTo>
                    <a:cubicBezTo>
                      <a:pt x="12917" y="1490"/>
                      <a:pt x="12983" y="1391"/>
                      <a:pt x="12983" y="1292"/>
                    </a:cubicBezTo>
                    <a:cubicBezTo>
                      <a:pt x="12983" y="580"/>
                      <a:pt x="10070" y="1"/>
                      <a:pt x="6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4"/>
              <p:cNvSpPr/>
              <p:nvPr/>
            </p:nvSpPr>
            <p:spPr>
              <a:xfrm rot="-1114685">
                <a:off x="2191875" y="2788400"/>
                <a:ext cx="65801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1870" extrusionOk="0">
                    <a:moveTo>
                      <a:pt x="2472" y="0"/>
                    </a:moveTo>
                    <a:cubicBezTo>
                      <a:pt x="2184" y="0"/>
                      <a:pt x="1529" y="72"/>
                      <a:pt x="696" y="614"/>
                    </a:cubicBezTo>
                    <a:cubicBezTo>
                      <a:pt x="67" y="1019"/>
                      <a:pt x="1" y="1367"/>
                      <a:pt x="141" y="1631"/>
                    </a:cubicBezTo>
                    <a:cubicBezTo>
                      <a:pt x="219" y="1774"/>
                      <a:pt x="338" y="1870"/>
                      <a:pt x="523" y="1870"/>
                    </a:cubicBezTo>
                    <a:cubicBezTo>
                      <a:pt x="691" y="1870"/>
                      <a:pt x="913" y="1791"/>
                      <a:pt x="1209" y="1598"/>
                    </a:cubicBezTo>
                    <a:cubicBezTo>
                      <a:pt x="2359" y="845"/>
                      <a:pt x="2632" y="10"/>
                      <a:pt x="2632" y="10"/>
                    </a:cubicBezTo>
                    <a:cubicBezTo>
                      <a:pt x="2632" y="10"/>
                      <a:pt x="2576" y="0"/>
                      <a:pt x="24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4"/>
              <p:cNvSpPr/>
              <p:nvPr/>
            </p:nvSpPr>
            <p:spPr>
              <a:xfrm>
                <a:off x="2163525" y="2906400"/>
                <a:ext cx="53175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2554" extrusionOk="0">
                    <a:moveTo>
                      <a:pt x="2127" y="1"/>
                    </a:moveTo>
                    <a:cubicBezTo>
                      <a:pt x="2127" y="1"/>
                      <a:pt x="1324" y="166"/>
                      <a:pt x="472" y="1275"/>
                    </a:cubicBezTo>
                    <a:cubicBezTo>
                      <a:pt x="0" y="1879"/>
                      <a:pt x="33" y="2227"/>
                      <a:pt x="249" y="2433"/>
                    </a:cubicBezTo>
                    <a:cubicBezTo>
                      <a:pt x="326" y="2508"/>
                      <a:pt x="416" y="2553"/>
                      <a:pt x="521" y="2553"/>
                    </a:cubicBezTo>
                    <a:cubicBezTo>
                      <a:pt x="709" y="2553"/>
                      <a:pt x="947" y="2407"/>
                      <a:pt x="1250" y="2020"/>
                    </a:cubicBezTo>
                    <a:cubicBezTo>
                      <a:pt x="2119" y="894"/>
                      <a:pt x="2127" y="1"/>
                      <a:pt x="21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4"/>
              <p:cNvSpPr/>
              <p:nvPr/>
            </p:nvSpPr>
            <p:spPr>
              <a:xfrm>
                <a:off x="2022250" y="2829450"/>
                <a:ext cx="169625" cy="465675"/>
              </a:xfrm>
              <a:custGeom>
                <a:avLst/>
                <a:gdLst/>
                <a:ahLst/>
                <a:cxnLst/>
                <a:rect l="l" t="t" r="r" b="b"/>
                <a:pathLst>
                  <a:path w="6785" h="18627" extrusionOk="0">
                    <a:moveTo>
                      <a:pt x="99" y="1"/>
                    </a:moveTo>
                    <a:lnTo>
                      <a:pt x="0" y="100"/>
                    </a:lnTo>
                    <a:cubicBezTo>
                      <a:pt x="3715" y="4841"/>
                      <a:pt x="5279" y="9624"/>
                      <a:pt x="5933" y="12801"/>
                    </a:cubicBezTo>
                    <a:cubicBezTo>
                      <a:pt x="6644" y="16243"/>
                      <a:pt x="6479" y="18593"/>
                      <a:pt x="6471" y="18618"/>
                    </a:cubicBezTo>
                    <a:lnTo>
                      <a:pt x="6611" y="18626"/>
                    </a:lnTo>
                    <a:cubicBezTo>
                      <a:pt x="6611" y="18609"/>
                      <a:pt x="6785" y="16235"/>
                      <a:pt x="6073" y="12776"/>
                    </a:cubicBezTo>
                    <a:cubicBezTo>
                      <a:pt x="5411" y="9582"/>
                      <a:pt x="3839" y="4767"/>
                      <a:pt x="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4"/>
              <p:cNvSpPr/>
              <p:nvPr/>
            </p:nvSpPr>
            <p:spPr>
              <a:xfrm>
                <a:off x="2113475" y="2717350"/>
                <a:ext cx="70750" cy="261900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10476" extrusionOk="0">
                    <a:moveTo>
                      <a:pt x="1175" y="0"/>
                    </a:moveTo>
                    <a:lnTo>
                      <a:pt x="1051" y="50"/>
                    </a:lnTo>
                    <a:cubicBezTo>
                      <a:pt x="1067" y="108"/>
                      <a:pt x="2681" y="5751"/>
                      <a:pt x="0" y="10393"/>
                    </a:cubicBezTo>
                    <a:lnTo>
                      <a:pt x="116" y="10475"/>
                    </a:lnTo>
                    <a:cubicBezTo>
                      <a:pt x="2830" y="5767"/>
                      <a:pt x="1192" y="58"/>
                      <a:pt x="11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4"/>
              <p:cNvSpPr/>
              <p:nvPr/>
            </p:nvSpPr>
            <p:spPr>
              <a:xfrm>
                <a:off x="2003625" y="2894825"/>
                <a:ext cx="77600" cy="22775"/>
              </a:xfrm>
              <a:custGeom>
                <a:avLst/>
                <a:gdLst/>
                <a:ahLst/>
                <a:cxnLst/>
                <a:rect l="l" t="t" r="r" b="b"/>
                <a:pathLst>
                  <a:path w="3104" h="911" extrusionOk="0">
                    <a:moveTo>
                      <a:pt x="83" y="0"/>
                    </a:moveTo>
                    <a:lnTo>
                      <a:pt x="0" y="133"/>
                    </a:lnTo>
                    <a:cubicBezTo>
                      <a:pt x="17" y="141"/>
                      <a:pt x="1068" y="911"/>
                      <a:pt x="2450" y="911"/>
                    </a:cubicBezTo>
                    <a:cubicBezTo>
                      <a:pt x="2665" y="911"/>
                      <a:pt x="2880" y="894"/>
                      <a:pt x="3103" y="853"/>
                    </a:cubicBezTo>
                    <a:lnTo>
                      <a:pt x="3078" y="704"/>
                    </a:lnTo>
                    <a:cubicBezTo>
                      <a:pt x="2863" y="743"/>
                      <a:pt x="2653" y="760"/>
                      <a:pt x="2451" y="760"/>
                    </a:cubicBezTo>
                    <a:cubicBezTo>
                      <a:pt x="1109" y="760"/>
                      <a:pt x="90" y="15"/>
                      <a:pt x="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4"/>
              <p:cNvSpPr/>
              <p:nvPr/>
            </p:nvSpPr>
            <p:spPr>
              <a:xfrm>
                <a:off x="2009425" y="3088225"/>
                <a:ext cx="172750" cy="121450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4858" extrusionOk="0">
                    <a:moveTo>
                      <a:pt x="58" y="1"/>
                    </a:moveTo>
                    <a:lnTo>
                      <a:pt x="17" y="150"/>
                    </a:lnTo>
                    <a:cubicBezTo>
                      <a:pt x="8" y="142"/>
                      <a:pt x="0" y="142"/>
                      <a:pt x="0" y="142"/>
                    </a:cubicBezTo>
                    <a:lnTo>
                      <a:pt x="0" y="142"/>
                    </a:lnTo>
                    <a:cubicBezTo>
                      <a:pt x="17" y="158"/>
                      <a:pt x="75" y="241"/>
                      <a:pt x="132" y="332"/>
                    </a:cubicBezTo>
                    <a:cubicBezTo>
                      <a:pt x="1812" y="2980"/>
                      <a:pt x="4088" y="4502"/>
                      <a:pt x="6893" y="4858"/>
                    </a:cubicBezTo>
                    <a:lnTo>
                      <a:pt x="6909" y="4709"/>
                    </a:lnTo>
                    <a:cubicBezTo>
                      <a:pt x="4137" y="4353"/>
                      <a:pt x="1895" y="2855"/>
                      <a:pt x="240" y="249"/>
                    </a:cubicBezTo>
                    <a:cubicBezTo>
                      <a:pt x="124" y="59"/>
                      <a:pt x="99" y="17"/>
                      <a:pt x="58" y="1"/>
                    </a:cubicBezTo>
                    <a:close/>
                  </a:path>
                </a:pathLst>
              </a:custGeom>
              <a:solidFill>
                <a:srgbClr val="B2C9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4"/>
              <p:cNvSpPr/>
              <p:nvPr/>
            </p:nvSpPr>
            <p:spPr>
              <a:xfrm>
                <a:off x="2061125" y="3042525"/>
                <a:ext cx="30225" cy="1262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5048" extrusionOk="0">
                    <a:moveTo>
                      <a:pt x="125" y="0"/>
                    </a:moveTo>
                    <a:lnTo>
                      <a:pt x="1" y="66"/>
                    </a:lnTo>
                    <a:cubicBezTo>
                      <a:pt x="17" y="91"/>
                      <a:pt x="1209" y="3020"/>
                      <a:pt x="721" y="5006"/>
                    </a:cubicBezTo>
                    <a:lnTo>
                      <a:pt x="853" y="5048"/>
                    </a:lnTo>
                    <a:cubicBezTo>
                      <a:pt x="1118" y="3980"/>
                      <a:pt x="903" y="2665"/>
                      <a:pt x="679" y="1746"/>
                    </a:cubicBezTo>
                    <a:cubicBezTo>
                      <a:pt x="439" y="753"/>
                      <a:pt x="133" y="9"/>
                      <a:pt x="125" y="0"/>
                    </a:cubicBezTo>
                    <a:close/>
                  </a:path>
                </a:pathLst>
              </a:custGeom>
              <a:solidFill>
                <a:srgbClr val="B2C9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4"/>
              <p:cNvSpPr/>
              <p:nvPr/>
            </p:nvSpPr>
            <p:spPr>
              <a:xfrm>
                <a:off x="1962450" y="2772375"/>
                <a:ext cx="7720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3088" h="3027" extrusionOk="0">
                    <a:moveTo>
                      <a:pt x="1" y="0"/>
                    </a:moveTo>
                    <a:cubicBezTo>
                      <a:pt x="1" y="0"/>
                      <a:pt x="299" y="1059"/>
                      <a:pt x="1614" y="2383"/>
                    </a:cubicBezTo>
                    <a:cubicBezTo>
                      <a:pt x="2084" y="2852"/>
                      <a:pt x="2405" y="3026"/>
                      <a:pt x="2625" y="3026"/>
                    </a:cubicBezTo>
                    <a:cubicBezTo>
                      <a:pt x="2742" y="3026"/>
                      <a:pt x="2831" y="2977"/>
                      <a:pt x="2897" y="2896"/>
                    </a:cubicBezTo>
                    <a:cubicBezTo>
                      <a:pt x="3087" y="2664"/>
                      <a:pt x="3021" y="2259"/>
                      <a:pt x="2301" y="1531"/>
                    </a:cubicBezTo>
                    <a:cubicBezTo>
                      <a:pt x="961" y="19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4"/>
              <p:cNvSpPr/>
              <p:nvPr/>
            </p:nvSpPr>
            <p:spPr>
              <a:xfrm>
                <a:off x="1947775" y="2868150"/>
                <a:ext cx="9145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2052" extrusionOk="0">
                    <a:moveTo>
                      <a:pt x="167" y="1"/>
                    </a:moveTo>
                    <a:cubicBezTo>
                      <a:pt x="57" y="1"/>
                      <a:pt x="0" y="8"/>
                      <a:pt x="0" y="8"/>
                    </a:cubicBezTo>
                    <a:cubicBezTo>
                      <a:pt x="0" y="8"/>
                      <a:pt x="563" y="927"/>
                      <a:pt x="2177" y="1746"/>
                    </a:cubicBezTo>
                    <a:cubicBezTo>
                      <a:pt x="2607" y="1963"/>
                      <a:pt x="2914" y="2051"/>
                      <a:pt x="3129" y="2051"/>
                    </a:cubicBezTo>
                    <a:cubicBezTo>
                      <a:pt x="3357" y="2051"/>
                      <a:pt x="3482" y="1953"/>
                      <a:pt x="3542" y="1804"/>
                    </a:cubicBezTo>
                    <a:cubicBezTo>
                      <a:pt x="3658" y="1523"/>
                      <a:pt x="3492" y="1150"/>
                      <a:pt x="2607" y="703"/>
                    </a:cubicBezTo>
                    <a:cubicBezTo>
                      <a:pt x="1366" y="77"/>
                      <a:pt x="509" y="1"/>
                      <a:pt x="1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4"/>
              <p:cNvSpPr/>
              <p:nvPr/>
            </p:nvSpPr>
            <p:spPr>
              <a:xfrm>
                <a:off x="2033400" y="2989975"/>
                <a:ext cx="46175" cy="72875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915" extrusionOk="0">
                    <a:moveTo>
                      <a:pt x="166" y="1"/>
                    </a:moveTo>
                    <a:cubicBezTo>
                      <a:pt x="166" y="1"/>
                      <a:pt x="1" y="894"/>
                      <a:pt x="605" y="2193"/>
                    </a:cubicBezTo>
                    <a:cubicBezTo>
                      <a:pt x="852" y="2725"/>
                      <a:pt x="1086" y="2915"/>
                      <a:pt x="1291" y="2915"/>
                    </a:cubicBezTo>
                    <a:cubicBezTo>
                      <a:pt x="1361" y="2915"/>
                      <a:pt x="1427" y="2893"/>
                      <a:pt x="1490" y="2855"/>
                    </a:cubicBezTo>
                    <a:cubicBezTo>
                      <a:pt x="1747" y="2715"/>
                      <a:pt x="1846" y="2384"/>
                      <a:pt x="1515" y="1672"/>
                    </a:cubicBezTo>
                    <a:cubicBezTo>
                      <a:pt x="911" y="356"/>
                      <a:pt x="166" y="1"/>
                      <a:pt x="166" y="1"/>
                    </a:cubicBezTo>
                    <a:close/>
                  </a:path>
                </a:pathLst>
              </a:custGeom>
              <a:solidFill>
                <a:srgbClr val="B2C9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4"/>
              <p:cNvSpPr/>
              <p:nvPr/>
            </p:nvSpPr>
            <p:spPr>
              <a:xfrm rot="-623241">
                <a:off x="2067326" y="2807524"/>
                <a:ext cx="36650" cy="78599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3144" extrusionOk="0">
                    <a:moveTo>
                      <a:pt x="357" y="1"/>
                    </a:moveTo>
                    <a:cubicBezTo>
                      <a:pt x="357" y="1"/>
                      <a:pt x="1" y="820"/>
                      <a:pt x="307" y="2243"/>
                    </a:cubicBezTo>
                    <a:cubicBezTo>
                      <a:pt x="450" y="2917"/>
                      <a:pt x="668" y="3144"/>
                      <a:pt x="907" y="3144"/>
                    </a:cubicBezTo>
                    <a:cubicBezTo>
                      <a:pt x="944" y="3144"/>
                      <a:pt x="981" y="3138"/>
                      <a:pt x="1019" y="3128"/>
                    </a:cubicBezTo>
                    <a:cubicBezTo>
                      <a:pt x="1292" y="3054"/>
                      <a:pt x="1465" y="2764"/>
                      <a:pt x="1300" y="1987"/>
                    </a:cubicBezTo>
                    <a:cubicBezTo>
                      <a:pt x="994" y="539"/>
                      <a:pt x="357" y="1"/>
                      <a:pt x="3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4"/>
              <p:cNvSpPr/>
              <p:nvPr/>
            </p:nvSpPr>
            <p:spPr>
              <a:xfrm>
                <a:off x="2101050" y="3093600"/>
                <a:ext cx="28575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3213" extrusionOk="0">
                    <a:moveTo>
                      <a:pt x="663" y="1"/>
                    </a:moveTo>
                    <a:cubicBezTo>
                      <a:pt x="663" y="1"/>
                      <a:pt x="116" y="679"/>
                      <a:pt x="42" y="2136"/>
                    </a:cubicBezTo>
                    <a:cubicBezTo>
                      <a:pt x="1" y="2938"/>
                      <a:pt x="224" y="3195"/>
                      <a:pt x="505" y="3211"/>
                    </a:cubicBezTo>
                    <a:cubicBezTo>
                      <a:pt x="515" y="3212"/>
                      <a:pt x="524" y="3212"/>
                      <a:pt x="534" y="3212"/>
                    </a:cubicBezTo>
                    <a:cubicBezTo>
                      <a:pt x="803" y="3212"/>
                      <a:pt x="1028" y="2977"/>
                      <a:pt x="1068" y="2202"/>
                    </a:cubicBezTo>
                    <a:cubicBezTo>
                      <a:pt x="1142" y="721"/>
                      <a:pt x="663" y="1"/>
                      <a:pt x="663" y="1"/>
                    </a:cubicBezTo>
                    <a:close/>
                  </a:path>
                </a:pathLst>
              </a:custGeom>
              <a:solidFill>
                <a:srgbClr val="B2C9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4"/>
              <p:cNvSpPr/>
              <p:nvPr/>
            </p:nvSpPr>
            <p:spPr>
              <a:xfrm>
                <a:off x="1987075" y="3060525"/>
                <a:ext cx="5257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2585" extrusionOk="0">
                    <a:moveTo>
                      <a:pt x="0" y="0"/>
                    </a:moveTo>
                    <a:cubicBezTo>
                      <a:pt x="0" y="0"/>
                      <a:pt x="17" y="910"/>
                      <a:pt x="853" y="2036"/>
                    </a:cubicBezTo>
                    <a:cubicBezTo>
                      <a:pt x="1156" y="2436"/>
                      <a:pt x="1395" y="2585"/>
                      <a:pt x="1584" y="2585"/>
                    </a:cubicBezTo>
                    <a:cubicBezTo>
                      <a:pt x="1685" y="2585"/>
                      <a:pt x="1771" y="2543"/>
                      <a:pt x="1846" y="2474"/>
                    </a:cubicBezTo>
                    <a:cubicBezTo>
                      <a:pt x="2061" y="2267"/>
                      <a:pt x="2102" y="1928"/>
                      <a:pt x="1639" y="1307"/>
                    </a:cubicBezTo>
                    <a:cubicBezTo>
                      <a:pt x="795" y="166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B2C9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4"/>
              <p:cNvSpPr/>
              <p:nvPr/>
            </p:nvSpPr>
            <p:spPr>
              <a:xfrm>
                <a:off x="2114900" y="2634200"/>
                <a:ext cx="41000" cy="10560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4224" extrusionOk="0">
                    <a:moveTo>
                      <a:pt x="299" y="0"/>
                    </a:moveTo>
                    <a:cubicBezTo>
                      <a:pt x="299" y="0"/>
                      <a:pt x="1" y="1059"/>
                      <a:pt x="415" y="2979"/>
                    </a:cubicBezTo>
                    <a:cubicBezTo>
                      <a:pt x="615" y="3919"/>
                      <a:pt x="868" y="4224"/>
                      <a:pt x="1120" y="4224"/>
                    </a:cubicBezTo>
                    <a:cubicBezTo>
                      <a:pt x="1150" y="4224"/>
                      <a:pt x="1180" y="4219"/>
                      <a:pt x="1209" y="4212"/>
                    </a:cubicBezTo>
                    <a:cubicBezTo>
                      <a:pt x="1482" y="4137"/>
                      <a:pt x="1639" y="3765"/>
                      <a:pt x="1408" y="2714"/>
                    </a:cubicBezTo>
                    <a:cubicBezTo>
                      <a:pt x="986" y="770"/>
                      <a:pt x="299" y="0"/>
                      <a:pt x="2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4"/>
              <p:cNvSpPr/>
              <p:nvPr/>
            </p:nvSpPr>
            <p:spPr>
              <a:xfrm>
                <a:off x="1922525" y="2959825"/>
                <a:ext cx="2675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0700" h="13718" extrusionOk="0">
                    <a:moveTo>
                      <a:pt x="3993" y="1"/>
                    </a:moveTo>
                    <a:cubicBezTo>
                      <a:pt x="3851" y="1"/>
                      <a:pt x="3709" y="24"/>
                      <a:pt x="3567" y="73"/>
                    </a:cubicBezTo>
                    <a:cubicBezTo>
                      <a:pt x="1" y="1298"/>
                      <a:pt x="7928" y="9382"/>
                      <a:pt x="8838" y="13717"/>
                    </a:cubicBezTo>
                    <a:lnTo>
                      <a:pt x="10699" y="13618"/>
                    </a:lnTo>
                    <a:cubicBezTo>
                      <a:pt x="10699" y="13618"/>
                      <a:pt x="7412" y="1"/>
                      <a:pt x="39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4"/>
              <p:cNvSpPr/>
              <p:nvPr/>
            </p:nvSpPr>
            <p:spPr>
              <a:xfrm>
                <a:off x="1870825" y="3027050"/>
                <a:ext cx="306175" cy="26807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723" extrusionOk="0">
                    <a:moveTo>
                      <a:pt x="4129" y="0"/>
                    </a:moveTo>
                    <a:cubicBezTo>
                      <a:pt x="3876" y="0"/>
                      <a:pt x="3629" y="58"/>
                      <a:pt x="3393" y="181"/>
                    </a:cubicBezTo>
                    <a:cubicBezTo>
                      <a:pt x="0" y="1951"/>
                      <a:pt x="8937" y="7222"/>
                      <a:pt x="10401" y="10722"/>
                    </a:cubicBezTo>
                    <a:lnTo>
                      <a:pt x="12246" y="10259"/>
                    </a:lnTo>
                    <a:cubicBezTo>
                      <a:pt x="12246" y="10259"/>
                      <a:pt x="7525" y="0"/>
                      <a:pt x="41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4"/>
              <p:cNvSpPr/>
              <p:nvPr/>
            </p:nvSpPr>
            <p:spPr>
              <a:xfrm>
                <a:off x="1980050" y="3067750"/>
                <a:ext cx="173975" cy="222800"/>
              </a:xfrm>
              <a:custGeom>
                <a:avLst/>
                <a:gdLst/>
                <a:ahLst/>
                <a:cxnLst/>
                <a:rect l="l" t="t" r="r" b="b"/>
                <a:pathLst>
                  <a:path w="6959" h="8912" extrusionOk="0">
                    <a:moveTo>
                      <a:pt x="91" y="1"/>
                    </a:moveTo>
                    <a:lnTo>
                      <a:pt x="0" y="141"/>
                    </a:lnTo>
                    <a:cubicBezTo>
                      <a:pt x="50" y="174"/>
                      <a:pt x="4956" y="4245"/>
                      <a:pt x="6826" y="8912"/>
                    </a:cubicBezTo>
                    <a:lnTo>
                      <a:pt x="6959" y="8846"/>
                    </a:lnTo>
                    <a:cubicBezTo>
                      <a:pt x="5081" y="4138"/>
                      <a:pt x="141" y="42"/>
                      <a:pt x="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4"/>
              <p:cNvSpPr/>
              <p:nvPr/>
            </p:nvSpPr>
            <p:spPr>
              <a:xfrm>
                <a:off x="2115950" y="2939300"/>
                <a:ext cx="370300" cy="365125"/>
              </a:xfrm>
              <a:custGeom>
                <a:avLst/>
                <a:gdLst/>
                <a:ahLst/>
                <a:cxnLst/>
                <a:rect l="l" t="t" r="r" b="b"/>
                <a:pathLst>
                  <a:path w="14812" h="14605" extrusionOk="0">
                    <a:moveTo>
                      <a:pt x="11902" y="1"/>
                    </a:moveTo>
                    <a:cubicBezTo>
                      <a:pt x="10468" y="1"/>
                      <a:pt x="9762" y="1179"/>
                      <a:pt x="8796" y="2251"/>
                    </a:cubicBezTo>
                    <a:cubicBezTo>
                      <a:pt x="7662" y="3517"/>
                      <a:pt x="3103" y="1895"/>
                      <a:pt x="3467" y="5643"/>
                    </a:cubicBezTo>
                    <a:cubicBezTo>
                      <a:pt x="3831" y="9392"/>
                      <a:pt x="2557" y="8986"/>
                      <a:pt x="968" y="11013"/>
                    </a:cubicBezTo>
                    <a:cubicBezTo>
                      <a:pt x="671" y="11386"/>
                      <a:pt x="472" y="11758"/>
                      <a:pt x="348" y="12114"/>
                    </a:cubicBezTo>
                    <a:cubicBezTo>
                      <a:pt x="0" y="13098"/>
                      <a:pt x="174" y="13976"/>
                      <a:pt x="364" y="14505"/>
                    </a:cubicBezTo>
                    <a:cubicBezTo>
                      <a:pt x="1109" y="14571"/>
                      <a:pt x="1928" y="14604"/>
                      <a:pt x="2789" y="14604"/>
                    </a:cubicBezTo>
                    <a:cubicBezTo>
                      <a:pt x="5858" y="14604"/>
                      <a:pt x="8423" y="14174"/>
                      <a:pt x="9102" y="13611"/>
                    </a:cubicBezTo>
                    <a:cubicBezTo>
                      <a:pt x="9325" y="13446"/>
                      <a:pt x="9292" y="13189"/>
                      <a:pt x="9292" y="13189"/>
                    </a:cubicBezTo>
                    <a:cubicBezTo>
                      <a:pt x="9507" y="11543"/>
                      <a:pt x="9433" y="11924"/>
                      <a:pt x="11576" y="10757"/>
                    </a:cubicBezTo>
                    <a:cubicBezTo>
                      <a:pt x="13719" y="9598"/>
                      <a:pt x="11485" y="7216"/>
                      <a:pt x="12759" y="5395"/>
                    </a:cubicBezTo>
                    <a:cubicBezTo>
                      <a:pt x="14042" y="3567"/>
                      <a:pt x="14811" y="687"/>
                      <a:pt x="12759" y="125"/>
                    </a:cubicBezTo>
                    <a:cubicBezTo>
                      <a:pt x="12446" y="40"/>
                      <a:pt x="12162" y="1"/>
                      <a:pt x="119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4"/>
              <p:cNvSpPr/>
              <p:nvPr/>
            </p:nvSpPr>
            <p:spPr>
              <a:xfrm>
                <a:off x="2206125" y="2950475"/>
                <a:ext cx="244325" cy="357250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14290" extrusionOk="0">
                    <a:moveTo>
                      <a:pt x="9682" y="0"/>
                    </a:moveTo>
                    <a:cubicBezTo>
                      <a:pt x="1772" y="7720"/>
                      <a:pt x="17" y="14182"/>
                      <a:pt x="1" y="14248"/>
                    </a:cubicBezTo>
                    <a:lnTo>
                      <a:pt x="133" y="14290"/>
                    </a:lnTo>
                    <a:cubicBezTo>
                      <a:pt x="150" y="14224"/>
                      <a:pt x="1887" y="7811"/>
                      <a:pt x="9773" y="116"/>
                    </a:cubicBezTo>
                    <a:lnTo>
                      <a:pt x="968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4"/>
              <p:cNvSpPr/>
              <p:nvPr/>
            </p:nvSpPr>
            <p:spPr>
              <a:xfrm>
                <a:off x="2201575" y="3081825"/>
                <a:ext cx="683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894" extrusionOk="0">
                    <a:moveTo>
                      <a:pt x="84" y="0"/>
                    </a:moveTo>
                    <a:lnTo>
                      <a:pt x="1" y="116"/>
                    </a:lnTo>
                    <a:cubicBezTo>
                      <a:pt x="34" y="149"/>
                      <a:pt x="861" y="819"/>
                      <a:pt x="2731" y="894"/>
                    </a:cubicBezTo>
                    <a:lnTo>
                      <a:pt x="2731" y="745"/>
                    </a:lnTo>
                    <a:cubicBezTo>
                      <a:pt x="919" y="671"/>
                      <a:pt x="92" y="9"/>
                      <a:pt x="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4"/>
              <p:cNvSpPr/>
              <p:nvPr/>
            </p:nvSpPr>
            <p:spPr>
              <a:xfrm>
                <a:off x="2244200" y="3019350"/>
                <a:ext cx="55050" cy="111925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477" extrusionOk="0">
                    <a:moveTo>
                      <a:pt x="133" y="1"/>
                    </a:moveTo>
                    <a:lnTo>
                      <a:pt x="0" y="17"/>
                    </a:lnTo>
                    <a:cubicBezTo>
                      <a:pt x="0" y="25"/>
                      <a:pt x="91" y="952"/>
                      <a:pt x="397" y="1962"/>
                    </a:cubicBezTo>
                    <a:cubicBezTo>
                      <a:pt x="811" y="3302"/>
                      <a:pt x="1415" y="4171"/>
                      <a:pt x="2152" y="4477"/>
                    </a:cubicBezTo>
                    <a:lnTo>
                      <a:pt x="2201" y="4336"/>
                    </a:lnTo>
                    <a:cubicBezTo>
                      <a:pt x="497" y="3625"/>
                      <a:pt x="141" y="42"/>
                      <a:pt x="1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4"/>
              <p:cNvSpPr/>
              <p:nvPr/>
            </p:nvSpPr>
            <p:spPr>
              <a:xfrm>
                <a:off x="2338725" y="3028050"/>
                <a:ext cx="121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4866" h="1953" extrusionOk="0">
                    <a:moveTo>
                      <a:pt x="4775" y="0"/>
                    </a:moveTo>
                    <a:cubicBezTo>
                      <a:pt x="3133" y="1629"/>
                      <a:pt x="1130" y="1799"/>
                      <a:pt x="350" y="1799"/>
                    </a:cubicBezTo>
                    <a:cubicBezTo>
                      <a:pt x="143" y="1799"/>
                      <a:pt x="22" y="1787"/>
                      <a:pt x="17" y="1787"/>
                    </a:cubicBezTo>
                    <a:lnTo>
                      <a:pt x="1" y="1936"/>
                    </a:lnTo>
                    <a:cubicBezTo>
                      <a:pt x="9" y="1936"/>
                      <a:pt x="133" y="1953"/>
                      <a:pt x="348" y="1953"/>
                    </a:cubicBezTo>
                    <a:cubicBezTo>
                      <a:pt x="1151" y="1953"/>
                      <a:pt x="3194" y="1771"/>
                      <a:pt x="4866" y="116"/>
                    </a:cubicBezTo>
                    <a:lnTo>
                      <a:pt x="47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4"/>
              <p:cNvSpPr/>
              <p:nvPr/>
            </p:nvSpPr>
            <p:spPr>
              <a:xfrm>
                <a:off x="2365000" y="3073950"/>
                <a:ext cx="59800" cy="45950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838" extrusionOk="0">
                    <a:moveTo>
                      <a:pt x="133" y="1"/>
                    </a:moveTo>
                    <a:lnTo>
                      <a:pt x="0" y="51"/>
                    </a:lnTo>
                    <a:cubicBezTo>
                      <a:pt x="9" y="67"/>
                      <a:pt x="149" y="431"/>
                      <a:pt x="505" y="837"/>
                    </a:cubicBezTo>
                    <a:cubicBezTo>
                      <a:pt x="836" y="1209"/>
                      <a:pt x="1432" y="1681"/>
                      <a:pt x="2375" y="1838"/>
                    </a:cubicBezTo>
                    <a:lnTo>
                      <a:pt x="2392" y="1681"/>
                    </a:lnTo>
                    <a:cubicBezTo>
                      <a:pt x="671" y="1408"/>
                      <a:pt x="133" y="9"/>
                      <a:pt x="133" y="1"/>
                    </a:cubicBezTo>
                    <a:close/>
                  </a:path>
                </a:pathLst>
              </a:custGeom>
              <a:solidFill>
                <a:srgbClr val="B2C9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4"/>
              <p:cNvSpPr/>
              <p:nvPr/>
            </p:nvSpPr>
            <p:spPr>
              <a:xfrm>
                <a:off x="2243375" y="3218350"/>
                <a:ext cx="108200" cy="3807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1523" extrusionOk="0">
                    <a:moveTo>
                      <a:pt x="91" y="0"/>
                    </a:moveTo>
                    <a:lnTo>
                      <a:pt x="0" y="116"/>
                    </a:lnTo>
                    <a:cubicBezTo>
                      <a:pt x="17" y="133"/>
                      <a:pt x="1490" y="1523"/>
                      <a:pt x="3525" y="1523"/>
                    </a:cubicBezTo>
                    <a:cubicBezTo>
                      <a:pt x="3790" y="1523"/>
                      <a:pt x="4055" y="1498"/>
                      <a:pt x="4328" y="1448"/>
                    </a:cubicBezTo>
                    <a:lnTo>
                      <a:pt x="4311" y="1299"/>
                    </a:lnTo>
                    <a:cubicBezTo>
                      <a:pt x="4043" y="1349"/>
                      <a:pt x="3782" y="1371"/>
                      <a:pt x="3529" y="1371"/>
                    </a:cubicBezTo>
                    <a:cubicBezTo>
                      <a:pt x="1546" y="1371"/>
                      <a:pt x="106" y="15"/>
                      <a:pt x="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4"/>
              <p:cNvSpPr/>
              <p:nvPr/>
            </p:nvSpPr>
            <p:spPr>
              <a:xfrm>
                <a:off x="2278125" y="3178425"/>
                <a:ext cx="150825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6033" h="2607" extrusionOk="0">
                    <a:moveTo>
                      <a:pt x="6032" y="0"/>
                    </a:moveTo>
                    <a:cubicBezTo>
                      <a:pt x="6024" y="0"/>
                      <a:pt x="4866" y="9"/>
                      <a:pt x="3558" y="315"/>
                    </a:cubicBezTo>
                    <a:cubicBezTo>
                      <a:pt x="1349" y="836"/>
                      <a:pt x="406" y="1804"/>
                      <a:pt x="0" y="2532"/>
                    </a:cubicBezTo>
                    <a:lnTo>
                      <a:pt x="116" y="2607"/>
                    </a:lnTo>
                    <a:cubicBezTo>
                      <a:pt x="1481" y="182"/>
                      <a:pt x="5991" y="158"/>
                      <a:pt x="6032" y="158"/>
                    </a:cubicBezTo>
                    <a:lnTo>
                      <a:pt x="60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4"/>
              <p:cNvSpPr/>
              <p:nvPr/>
            </p:nvSpPr>
            <p:spPr>
              <a:xfrm>
                <a:off x="1298650" y="3419625"/>
                <a:ext cx="11675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46701" h="2739" extrusionOk="0">
                    <a:moveTo>
                      <a:pt x="1" y="0"/>
                    </a:moveTo>
                    <a:lnTo>
                      <a:pt x="1" y="2739"/>
                    </a:lnTo>
                    <a:lnTo>
                      <a:pt x="46701" y="2275"/>
                    </a:lnTo>
                    <a:lnTo>
                      <a:pt x="46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2" name="Google Shape;372;p24"/>
            <p:cNvSpPr/>
            <p:nvPr/>
          </p:nvSpPr>
          <p:spPr>
            <a:xfrm rot="2045335" flipH="1">
              <a:off x="8332697" y="698223"/>
              <a:ext cx="77603" cy="22776"/>
            </a:xfrm>
            <a:custGeom>
              <a:avLst/>
              <a:gdLst/>
              <a:ahLst/>
              <a:cxnLst/>
              <a:rect l="l" t="t" r="r" b="b"/>
              <a:pathLst>
                <a:path w="3104" h="911" extrusionOk="0">
                  <a:moveTo>
                    <a:pt x="83" y="0"/>
                  </a:moveTo>
                  <a:lnTo>
                    <a:pt x="0" y="133"/>
                  </a:lnTo>
                  <a:cubicBezTo>
                    <a:pt x="17" y="141"/>
                    <a:pt x="1068" y="911"/>
                    <a:pt x="2450" y="911"/>
                  </a:cubicBezTo>
                  <a:cubicBezTo>
                    <a:pt x="2665" y="911"/>
                    <a:pt x="2880" y="894"/>
                    <a:pt x="3103" y="853"/>
                  </a:cubicBezTo>
                  <a:lnTo>
                    <a:pt x="3078" y="704"/>
                  </a:lnTo>
                  <a:cubicBezTo>
                    <a:pt x="2863" y="743"/>
                    <a:pt x="2653" y="760"/>
                    <a:pt x="2451" y="760"/>
                  </a:cubicBezTo>
                  <a:cubicBezTo>
                    <a:pt x="1109" y="760"/>
                    <a:pt x="90" y="15"/>
                    <a:pt x="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 rot="6511297" flipH="1">
              <a:off x="8388270" y="645684"/>
              <a:ext cx="79490" cy="30028"/>
            </a:xfrm>
            <a:custGeom>
              <a:avLst/>
              <a:gdLst/>
              <a:ahLst/>
              <a:cxnLst/>
              <a:rect l="l" t="t" r="r" b="b"/>
              <a:pathLst>
                <a:path w="3104" h="911" extrusionOk="0">
                  <a:moveTo>
                    <a:pt x="83" y="0"/>
                  </a:moveTo>
                  <a:lnTo>
                    <a:pt x="0" y="133"/>
                  </a:lnTo>
                  <a:cubicBezTo>
                    <a:pt x="17" y="141"/>
                    <a:pt x="1068" y="911"/>
                    <a:pt x="2450" y="911"/>
                  </a:cubicBezTo>
                  <a:cubicBezTo>
                    <a:pt x="2665" y="911"/>
                    <a:pt x="2880" y="894"/>
                    <a:pt x="3103" y="853"/>
                  </a:cubicBezTo>
                  <a:lnTo>
                    <a:pt x="3078" y="704"/>
                  </a:lnTo>
                  <a:cubicBezTo>
                    <a:pt x="2863" y="743"/>
                    <a:pt x="2653" y="760"/>
                    <a:pt x="2451" y="760"/>
                  </a:cubicBezTo>
                  <a:cubicBezTo>
                    <a:pt x="1109" y="760"/>
                    <a:pt x="90" y="15"/>
                    <a:pt x="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 rot="3514433" flipH="1">
              <a:off x="8303195" y="573458"/>
              <a:ext cx="79490" cy="30029"/>
            </a:xfrm>
            <a:custGeom>
              <a:avLst/>
              <a:gdLst/>
              <a:ahLst/>
              <a:cxnLst/>
              <a:rect l="l" t="t" r="r" b="b"/>
              <a:pathLst>
                <a:path w="3104" h="911" extrusionOk="0">
                  <a:moveTo>
                    <a:pt x="83" y="0"/>
                  </a:moveTo>
                  <a:lnTo>
                    <a:pt x="0" y="133"/>
                  </a:lnTo>
                  <a:cubicBezTo>
                    <a:pt x="17" y="141"/>
                    <a:pt x="1068" y="911"/>
                    <a:pt x="2450" y="911"/>
                  </a:cubicBezTo>
                  <a:cubicBezTo>
                    <a:pt x="2665" y="911"/>
                    <a:pt x="2880" y="894"/>
                    <a:pt x="3103" y="853"/>
                  </a:cubicBezTo>
                  <a:lnTo>
                    <a:pt x="3078" y="704"/>
                  </a:lnTo>
                  <a:cubicBezTo>
                    <a:pt x="2863" y="743"/>
                    <a:pt x="2653" y="760"/>
                    <a:pt x="2451" y="760"/>
                  </a:cubicBezTo>
                  <a:cubicBezTo>
                    <a:pt x="1109" y="760"/>
                    <a:pt x="90" y="15"/>
                    <a:pt x="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24"/>
          <p:cNvSpPr/>
          <p:nvPr/>
        </p:nvSpPr>
        <p:spPr>
          <a:xfrm>
            <a:off x="-6425" y="4360075"/>
            <a:ext cx="9179100" cy="78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4"/>
          <p:cNvSpPr txBox="1">
            <a:spLocks noGrp="1"/>
          </p:cNvSpPr>
          <p:nvPr>
            <p:ph type="ctrTitle"/>
          </p:nvPr>
        </p:nvSpPr>
        <p:spPr>
          <a:xfrm>
            <a:off x="713225" y="1233000"/>
            <a:ext cx="38589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77" name="Google Shape;377;p24"/>
          <p:cNvSpPr txBox="1">
            <a:spLocks noGrp="1"/>
          </p:cNvSpPr>
          <p:nvPr>
            <p:ph type="subTitle" idx="1"/>
          </p:nvPr>
        </p:nvSpPr>
        <p:spPr>
          <a:xfrm>
            <a:off x="5328200" y="1296250"/>
            <a:ext cx="26349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8" name="Google Shape;378;p24"/>
          <p:cNvSpPr txBox="1">
            <a:spLocks noGrp="1"/>
          </p:cNvSpPr>
          <p:nvPr>
            <p:ph type="subTitle" idx="2"/>
          </p:nvPr>
        </p:nvSpPr>
        <p:spPr>
          <a:xfrm>
            <a:off x="713225" y="3585250"/>
            <a:ext cx="3858900" cy="4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9" name="Google Shape;379;p24"/>
          <p:cNvSpPr txBox="1"/>
          <p:nvPr/>
        </p:nvSpPr>
        <p:spPr>
          <a:xfrm>
            <a:off x="726450" y="4154900"/>
            <a:ext cx="37728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accent1"/>
              </a:solidFill>
              <a:highlight>
                <a:srgbClr val="DFDEFC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5"/>
          <p:cNvGrpSpPr/>
          <p:nvPr/>
        </p:nvGrpSpPr>
        <p:grpSpPr>
          <a:xfrm flipH="1">
            <a:off x="-63823" y="189813"/>
            <a:ext cx="1316675" cy="998725"/>
            <a:chOff x="7956075" y="293063"/>
            <a:chExt cx="1316675" cy="998725"/>
          </a:xfrm>
        </p:grpSpPr>
        <p:grpSp>
          <p:nvGrpSpPr>
            <p:cNvPr id="382" name="Google Shape;382;p25"/>
            <p:cNvGrpSpPr/>
            <p:nvPr/>
          </p:nvGrpSpPr>
          <p:grpSpPr>
            <a:xfrm flipH="1">
              <a:off x="7956075" y="293063"/>
              <a:ext cx="1316675" cy="998725"/>
              <a:chOff x="1251900" y="2549175"/>
              <a:chExt cx="1316675" cy="998725"/>
            </a:xfrm>
          </p:grpSpPr>
          <p:sp>
            <p:nvSpPr>
              <p:cNvPr id="383" name="Google Shape;383;p25"/>
              <p:cNvSpPr/>
              <p:nvPr/>
            </p:nvSpPr>
            <p:spPr>
              <a:xfrm>
                <a:off x="1251900" y="2549175"/>
                <a:ext cx="1316675" cy="998725"/>
              </a:xfrm>
              <a:custGeom>
                <a:avLst/>
                <a:gdLst/>
                <a:ahLst/>
                <a:cxnLst/>
                <a:rect l="l" t="t" r="r" b="b"/>
                <a:pathLst>
                  <a:path w="52667" h="39949" extrusionOk="0">
                    <a:moveTo>
                      <a:pt x="35837" y="0"/>
                    </a:moveTo>
                    <a:cubicBezTo>
                      <a:pt x="35621" y="0"/>
                      <a:pt x="35398" y="25"/>
                      <a:pt x="35183" y="83"/>
                    </a:cubicBezTo>
                    <a:cubicBezTo>
                      <a:pt x="34157" y="323"/>
                      <a:pt x="33338" y="1101"/>
                      <a:pt x="33056" y="2110"/>
                    </a:cubicBezTo>
                    <a:cubicBezTo>
                      <a:pt x="32941" y="2524"/>
                      <a:pt x="32601" y="4055"/>
                      <a:pt x="33123" y="6487"/>
                    </a:cubicBezTo>
                    <a:cubicBezTo>
                      <a:pt x="33156" y="6620"/>
                      <a:pt x="33197" y="6810"/>
                      <a:pt x="33255" y="7033"/>
                    </a:cubicBezTo>
                    <a:cubicBezTo>
                      <a:pt x="33147" y="7058"/>
                      <a:pt x="33040" y="7091"/>
                      <a:pt x="32941" y="7133"/>
                    </a:cubicBezTo>
                    <a:cubicBezTo>
                      <a:pt x="31517" y="5966"/>
                      <a:pt x="30384" y="5660"/>
                      <a:pt x="30028" y="5585"/>
                    </a:cubicBezTo>
                    <a:cubicBezTo>
                      <a:pt x="29838" y="5544"/>
                      <a:pt x="29639" y="5527"/>
                      <a:pt x="29449" y="5527"/>
                    </a:cubicBezTo>
                    <a:cubicBezTo>
                      <a:pt x="28646" y="5527"/>
                      <a:pt x="27877" y="5858"/>
                      <a:pt x="27331" y="6446"/>
                    </a:cubicBezTo>
                    <a:cubicBezTo>
                      <a:pt x="26652" y="7174"/>
                      <a:pt x="26387" y="8233"/>
                      <a:pt x="26652" y="9193"/>
                    </a:cubicBezTo>
                    <a:cubicBezTo>
                      <a:pt x="26702" y="9350"/>
                      <a:pt x="26793" y="9648"/>
                      <a:pt x="26983" y="10053"/>
                    </a:cubicBezTo>
                    <a:cubicBezTo>
                      <a:pt x="26669" y="10318"/>
                      <a:pt x="26412" y="10649"/>
                      <a:pt x="26230" y="11038"/>
                    </a:cubicBezTo>
                    <a:cubicBezTo>
                      <a:pt x="25816" y="11923"/>
                      <a:pt x="25874" y="12958"/>
                      <a:pt x="26396" y="13793"/>
                    </a:cubicBezTo>
                    <a:cubicBezTo>
                      <a:pt x="26553" y="14050"/>
                      <a:pt x="27025" y="14720"/>
                      <a:pt x="27976" y="15473"/>
                    </a:cubicBezTo>
                    <a:cubicBezTo>
                      <a:pt x="27860" y="15738"/>
                      <a:pt x="27769" y="16011"/>
                      <a:pt x="27703" y="16292"/>
                    </a:cubicBezTo>
                    <a:cubicBezTo>
                      <a:pt x="27256" y="16549"/>
                      <a:pt x="26867" y="16847"/>
                      <a:pt x="26545" y="17202"/>
                    </a:cubicBezTo>
                    <a:cubicBezTo>
                      <a:pt x="26387" y="17128"/>
                      <a:pt x="26214" y="17062"/>
                      <a:pt x="26032" y="17020"/>
                    </a:cubicBezTo>
                    <a:lnTo>
                      <a:pt x="26032" y="13851"/>
                    </a:lnTo>
                    <a:cubicBezTo>
                      <a:pt x="26032" y="12279"/>
                      <a:pt x="24807" y="11005"/>
                      <a:pt x="23235" y="10955"/>
                    </a:cubicBezTo>
                    <a:lnTo>
                      <a:pt x="15705" y="10707"/>
                    </a:lnTo>
                    <a:cubicBezTo>
                      <a:pt x="15523" y="10691"/>
                      <a:pt x="15002" y="10666"/>
                      <a:pt x="14390" y="10666"/>
                    </a:cubicBezTo>
                    <a:cubicBezTo>
                      <a:pt x="13935" y="10666"/>
                      <a:pt x="13529" y="10682"/>
                      <a:pt x="13173" y="10707"/>
                    </a:cubicBezTo>
                    <a:cubicBezTo>
                      <a:pt x="12065" y="10798"/>
                      <a:pt x="11196" y="11038"/>
                      <a:pt x="11105" y="11063"/>
                    </a:cubicBezTo>
                    <a:cubicBezTo>
                      <a:pt x="9864" y="11410"/>
                      <a:pt x="8995" y="12561"/>
                      <a:pt x="8995" y="13851"/>
                    </a:cubicBezTo>
                    <a:lnTo>
                      <a:pt x="8995" y="14546"/>
                    </a:lnTo>
                    <a:lnTo>
                      <a:pt x="7853" y="14497"/>
                    </a:lnTo>
                    <a:cubicBezTo>
                      <a:pt x="7853" y="14497"/>
                      <a:pt x="7555" y="14480"/>
                      <a:pt x="7075" y="14480"/>
                    </a:cubicBezTo>
                    <a:cubicBezTo>
                      <a:pt x="6538" y="14480"/>
                      <a:pt x="5718" y="14505"/>
                      <a:pt x="4850" y="14579"/>
                    </a:cubicBezTo>
                    <a:cubicBezTo>
                      <a:pt x="3435" y="14720"/>
                      <a:pt x="2475" y="15134"/>
                      <a:pt x="2218" y="15258"/>
                    </a:cubicBezTo>
                    <a:cubicBezTo>
                      <a:pt x="1192" y="15754"/>
                      <a:pt x="547" y="16813"/>
                      <a:pt x="580" y="17947"/>
                    </a:cubicBezTo>
                    <a:lnTo>
                      <a:pt x="621" y="19759"/>
                    </a:lnTo>
                    <a:cubicBezTo>
                      <a:pt x="613" y="19941"/>
                      <a:pt x="613" y="20123"/>
                      <a:pt x="638" y="20305"/>
                    </a:cubicBezTo>
                    <a:lnTo>
                      <a:pt x="952" y="32162"/>
                    </a:lnTo>
                    <a:cubicBezTo>
                      <a:pt x="365" y="32700"/>
                      <a:pt x="1" y="33461"/>
                      <a:pt x="1" y="34313"/>
                    </a:cubicBezTo>
                    <a:lnTo>
                      <a:pt x="1" y="37052"/>
                    </a:lnTo>
                    <a:cubicBezTo>
                      <a:pt x="1" y="37813"/>
                      <a:pt x="315" y="38566"/>
                      <a:pt x="861" y="39104"/>
                    </a:cubicBezTo>
                    <a:cubicBezTo>
                      <a:pt x="1408" y="39650"/>
                      <a:pt x="2127" y="39948"/>
                      <a:pt x="2897" y="39948"/>
                    </a:cubicBezTo>
                    <a:cubicBezTo>
                      <a:pt x="2905" y="39948"/>
                      <a:pt x="2905" y="39948"/>
                      <a:pt x="49621" y="39485"/>
                    </a:cubicBezTo>
                    <a:cubicBezTo>
                      <a:pt x="50482" y="39476"/>
                      <a:pt x="51285" y="39096"/>
                      <a:pt x="51831" y="38434"/>
                    </a:cubicBezTo>
                    <a:cubicBezTo>
                      <a:pt x="52368" y="37772"/>
                      <a:pt x="52600" y="36911"/>
                      <a:pt x="52443" y="36076"/>
                    </a:cubicBezTo>
                    <a:lnTo>
                      <a:pt x="52029" y="33792"/>
                    </a:lnTo>
                    <a:cubicBezTo>
                      <a:pt x="51781" y="32419"/>
                      <a:pt x="50581" y="31417"/>
                      <a:pt x="49183" y="31417"/>
                    </a:cubicBezTo>
                    <a:lnTo>
                      <a:pt x="47511" y="31417"/>
                    </a:lnTo>
                    <a:cubicBezTo>
                      <a:pt x="47677" y="31004"/>
                      <a:pt x="47760" y="30573"/>
                      <a:pt x="47760" y="30127"/>
                    </a:cubicBezTo>
                    <a:lnTo>
                      <a:pt x="47760" y="28819"/>
                    </a:lnTo>
                    <a:cubicBezTo>
                      <a:pt x="47983" y="28703"/>
                      <a:pt x="48240" y="28571"/>
                      <a:pt x="48546" y="28406"/>
                    </a:cubicBezTo>
                    <a:cubicBezTo>
                      <a:pt x="49448" y="27917"/>
                      <a:pt x="50143" y="27206"/>
                      <a:pt x="50556" y="26354"/>
                    </a:cubicBezTo>
                    <a:cubicBezTo>
                      <a:pt x="50846" y="25899"/>
                      <a:pt x="51003" y="25369"/>
                      <a:pt x="51003" y="24831"/>
                    </a:cubicBezTo>
                    <a:cubicBezTo>
                      <a:pt x="51094" y="24029"/>
                      <a:pt x="50987" y="23300"/>
                      <a:pt x="50904" y="22713"/>
                    </a:cubicBezTo>
                    <a:cubicBezTo>
                      <a:pt x="50879" y="22523"/>
                      <a:pt x="50846" y="22341"/>
                      <a:pt x="50838" y="22192"/>
                    </a:cubicBezTo>
                    <a:cubicBezTo>
                      <a:pt x="50838" y="22125"/>
                      <a:pt x="50829" y="22059"/>
                      <a:pt x="50829" y="21993"/>
                    </a:cubicBezTo>
                    <a:cubicBezTo>
                      <a:pt x="51136" y="21546"/>
                      <a:pt x="51409" y="21050"/>
                      <a:pt x="51640" y="20553"/>
                    </a:cubicBezTo>
                    <a:cubicBezTo>
                      <a:pt x="52021" y="20073"/>
                      <a:pt x="52236" y="19486"/>
                      <a:pt x="52261" y="18874"/>
                    </a:cubicBezTo>
                    <a:cubicBezTo>
                      <a:pt x="52666" y="17302"/>
                      <a:pt x="52567" y="15862"/>
                      <a:pt x="51955" y="14687"/>
                    </a:cubicBezTo>
                    <a:cubicBezTo>
                      <a:pt x="51376" y="13578"/>
                      <a:pt x="50366" y="12776"/>
                      <a:pt x="49108" y="12436"/>
                    </a:cubicBezTo>
                    <a:cubicBezTo>
                      <a:pt x="48554" y="12287"/>
                      <a:pt x="48008" y="12205"/>
                      <a:pt x="47487" y="12205"/>
                    </a:cubicBezTo>
                    <a:cubicBezTo>
                      <a:pt x="45137" y="12205"/>
                      <a:pt x="43722" y="13678"/>
                      <a:pt x="42845" y="14704"/>
                    </a:cubicBezTo>
                    <a:cubicBezTo>
                      <a:pt x="42688" y="14712"/>
                      <a:pt x="42539" y="14737"/>
                      <a:pt x="42390" y="14770"/>
                    </a:cubicBezTo>
                    <a:cubicBezTo>
                      <a:pt x="42489" y="14331"/>
                      <a:pt x="42514" y="14000"/>
                      <a:pt x="42514" y="13835"/>
                    </a:cubicBezTo>
                    <a:cubicBezTo>
                      <a:pt x="42522" y="13082"/>
                      <a:pt x="42257" y="12379"/>
                      <a:pt x="41761" y="11832"/>
                    </a:cubicBezTo>
                    <a:cubicBezTo>
                      <a:pt x="42539" y="10980"/>
                      <a:pt x="42845" y="10194"/>
                      <a:pt x="42944" y="9905"/>
                    </a:cubicBezTo>
                    <a:cubicBezTo>
                      <a:pt x="43201" y="9102"/>
                      <a:pt x="43101" y="8225"/>
                      <a:pt x="42663" y="7505"/>
                    </a:cubicBezTo>
                    <a:cubicBezTo>
                      <a:pt x="42224" y="6785"/>
                      <a:pt x="41496" y="6289"/>
                      <a:pt x="40660" y="6156"/>
                    </a:cubicBezTo>
                    <a:cubicBezTo>
                      <a:pt x="40528" y="6132"/>
                      <a:pt x="40313" y="6107"/>
                      <a:pt x="40023" y="6107"/>
                    </a:cubicBezTo>
                    <a:lnTo>
                      <a:pt x="39949" y="6107"/>
                    </a:lnTo>
                    <a:cubicBezTo>
                      <a:pt x="39916" y="5627"/>
                      <a:pt x="39833" y="5230"/>
                      <a:pt x="39783" y="4998"/>
                    </a:cubicBezTo>
                    <a:cubicBezTo>
                      <a:pt x="39246" y="2491"/>
                      <a:pt x="38269" y="1275"/>
                      <a:pt x="37988" y="960"/>
                    </a:cubicBezTo>
                    <a:cubicBezTo>
                      <a:pt x="37442" y="348"/>
                      <a:pt x="36656" y="0"/>
                      <a:pt x="35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5"/>
              <p:cNvSpPr/>
              <p:nvPr/>
            </p:nvSpPr>
            <p:spPr>
              <a:xfrm>
                <a:off x="2302125" y="2967425"/>
                <a:ext cx="103650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4146" h="1491" extrusionOk="0">
                    <a:moveTo>
                      <a:pt x="4063" y="1"/>
                    </a:moveTo>
                    <a:cubicBezTo>
                      <a:pt x="2677" y="1237"/>
                      <a:pt x="980" y="1378"/>
                      <a:pt x="305" y="1378"/>
                    </a:cubicBezTo>
                    <a:cubicBezTo>
                      <a:pt x="122" y="1378"/>
                      <a:pt x="14" y="1368"/>
                      <a:pt x="8" y="1366"/>
                    </a:cubicBezTo>
                    <a:lnTo>
                      <a:pt x="0" y="1482"/>
                    </a:lnTo>
                    <a:cubicBezTo>
                      <a:pt x="8" y="1482"/>
                      <a:pt x="116" y="1490"/>
                      <a:pt x="298" y="1490"/>
                    </a:cubicBezTo>
                    <a:cubicBezTo>
                      <a:pt x="976" y="1490"/>
                      <a:pt x="2722" y="1358"/>
                      <a:pt x="4145" y="92"/>
                    </a:cubicBezTo>
                    <a:lnTo>
                      <a:pt x="4063" y="1"/>
                    </a:lnTo>
                    <a:close/>
                  </a:path>
                </a:pathLst>
              </a:custGeom>
              <a:solidFill>
                <a:srgbClr val="B2C9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2324675" y="3002600"/>
                <a:ext cx="50700" cy="35175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1407" extrusionOk="0">
                    <a:moveTo>
                      <a:pt x="108" y="0"/>
                    </a:moveTo>
                    <a:lnTo>
                      <a:pt x="0" y="42"/>
                    </a:lnTo>
                    <a:cubicBezTo>
                      <a:pt x="0" y="50"/>
                      <a:pt x="116" y="331"/>
                      <a:pt x="422" y="637"/>
                    </a:cubicBezTo>
                    <a:cubicBezTo>
                      <a:pt x="703" y="927"/>
                      <a:pt x="1208" y="1291"/>
                      <a:pt x="2011" y="1407"/>
                    </a:cubicBezTo>
                    <a:lnTo>
                      <a:pt x="2027" y="1291"/>
                    </a:lnTo>
                    <a:cubicBezTo>
                      <a:pt x="563" y="1076"/>
                      <a:pt x="108" y="9"/>
                      <a:pt x="108" y="0"/>
                    </a:cubicBezTo>
                    <a:close/>
                  </a:path>
                </a:pathLst>
              </a:custGeom>
              <a:solidFill>
                <a:srgbClr val="B2C9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1313150" y="2996275"/>
                <a:ext cx="116675" cy="429775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17191" extrusionOk="0">
                    <a:moveTo>
                      <a:pt x="3556" y="1"/>
                    </a:moveTo>
                    <a:cubicBezTo>
                      <a:pt x="3068" y="1"/>
                      <a:pt x="2375" y="17"/>
                      <a:pt x="1647" y="88"/>
                    </a:cubicBezTo>
                    <a:cubicBezTo>
                      <a:pt x="645" y="179"/>
                      <a:pt x="0" y="493"/>
                      <a:pt x="0" y="493"/>
                    </a:cubicBezTo>
                    <a:lnTo>
                      <a:pt x="439" y="17191"/>
                    </a:lnTo>
                    <a:lnTo>
                      <a:pt x="4667" y="17191"/>
                    </a:lnTo>
                    <a:lnTo>
                      <a:pt x="4253" y="13"/>
                    </a:lnTo>
                    <a:cubicBezTo>
                      <a:pt x="4253" y="13"/>
                      <a:pt x="3983" y="1"/>
                      <a:pt x="35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5"/>
              <p:cNvSpPr/>
              <p:nvPr/>
            </p:nvSpPr>
            <p:spPr>
              <a:xfrm>
                <a:off x="1419475" y="2996600"/>
                <a:ext cx="281325" cy="429450"/>
              </a:xfrm>
              <a:custGeom>
                <a:avLst/>
                <a:gdLst/>
                <a:ahLst/>
                <a:cxnLst/>
                <a:rect l="l" t="t" r="r" b="b"/>
                <a:pathLst>
                  <a:path w="11253" h="17178" extrusionOk="0">
                    <a:moveTo>
                      <a:pt x="0" y="0"/>
                    </a:moveTo>
                    <a:lnTo>
                      <a:pt x="414" y="17178"/>
                    </a:lnTo>
                    <a:lnTo>
                      <a:pt x="11253" y="17178"/>
                    </a:lnTo>
                    <a:lnTo>
                      <a:pt x="11253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5"/>
              <p:cNvSpPr/>
              <p:nvPr/>
            </p:nvSpPr>
            <p:spPr>
              <a:xfrm>
                <a:off x="1523500" y="2900825"/>
                <a:ext cx="92300" cy="525225"/>
              </a:xfrm>
              <a:custGeom>
                <a:avLst/>
                <a:gdLst/>
                <a:ahLst/>
                <a:cxnLst/>
                <a:rect l="l" t="t" r="r" b="b"/>
                <a:pathLst>
                  <a:path w="3692" h="21009" extrusionOk="0">
                    <a:moveTo>
                      <a:pt x="2502" y="0"/>
                    </a:moveTo>
                    <a:cubicBezTo>
                      <a:pt x="2180" y="0"/>
                      <a:pt x="1832" y="9"/>
                      <a:pt x="1515" y="34"/>
                    </a:cubicBezTo>
                    <a:cubicBezTo>
                      <a:pt x="655" y="108"/>
                      <a:pt x="1" y="290"/>
                      <a:pt x="1" y="290"/>
                    </a:cubicBezTo>
                    <a:lnTo>
                      <a:pt x="1" y="21009"/>
                    </a:lnTo>
                    <a:lnTo>
                      <a:pt x="3162" y="21009"/>
                    </a:lnTo>
                    <a:lnTo>
                      <a:pt x="3691" y="34"/>
                    </a:lnTo>
                    <a:cubicBezTo>
                      <a:pt x="3691" y="34"/>
                      <a:pt x="3147" y="0"/>
                      <a:pt x="2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5"/>
              <p:cNvSpPr/>
              <p:nvPr/>
            </p:nvSpPr>
            <p:spPr>
              <a:xfrm>
                <a:off x="1602525" y="2901650"/>
                <a:ext cx="202325" cy="524400"/>
              </a:xfrm>
              <a:custGeom>
                <a:avLst/>
                <a:gdLst/>
                <a:ahLst/>
                <a:cxnLst/>
                <a:rect l="l" t="t" r="r" b="b"/>
                <a:pathLst>
                  <a:path w="8093" h="20976" extrusionOk="0">
                    <a:moveTo>
                      <a:pt x="530" y="1"/>
                    </a:moveTo>
                    <a:lnTo>
                      <a:pt x="1" y="20976"/>
                    </a:lnTo>
                    <a:lnTo>
                      <a:pt x="8093" y="20976"/>
                    </a:lnTo>
                    <a:lnTo>
                      <a:pt x="8093" y="257"/>
                    </a:lnTo>
                    <a:lnTo>
                      <a:pt x="5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5"/>
              <p:cNvSpPr/>
              <p:nvPr/>
            </p:nvSpPr>
            <p:spPr>
              <a:xfrm>
                <a:off x="1649700" y="3032675"/>
                <a:ext cx="141925" cy="393375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15735" extrusionOk="0">
                    <a:moveTo>
                      <a:pt x="1200" y="1"/>
                    </a:moveTo>
                    <a:cubicBezTo>
                      <a:pt x="1137" y="1"/>
                      <a:pt x="1074" y="2"/>
                      <a:pt x="1010" y="5"/>
                    </a:cubicBezTo>
                    <a:cubicBezTo>
                      <a:pt x="406" y="38"/>
                      <a:pt x="0" y="138"/>
                      <a:pt x="0" y="138"/>
                    </a:cubicBezTo>
                    <a:lnTo>
                      <a:pt x="3302" y="15735"/>
                    </a:lnTo>
                    <a:lnTo>
                      <a:pt x="5676" y="15735"/>
                    </a:lnTo>
                    <a:lnTo>
                      <a:pt x="2383" y="138"/>
                    </a:lnTo>
                    <a:cubicBezTo>
                      <a:pt x="2383" y="138"/>
                      <a:pt x="1829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5"/>
              <p:cNvSpPr/>
              <p:nvPr/>
            </p:nvSpPr>
            <p:spPr>
              <a:xfrm>
                <a:off x="1709275" y="3036100"/>
                <a:ext cx="234800" cy="389950"/>
              </a:xfrm>
              <a:custGeom>
                <a:avLst/>
                <a:gdLst/>
                <a:ahLst/>
                <a:cxnLst/>
                <a:rect l="l" t="t" r="r" b="b"/>
                <a:pathLst>
                  <a:path w="9392" h="15598" extrusionOk="0">
                    <a:moveTo>
                      <a:pt x="0" y="1"/>
                    </a:moveTo>
                    <a:lnTo>
                      <a:pt x="3293" y="15598"/>
                    </a:lnTo>
                    <a:lnTo>
                      <a:pt x="9391" y="15598"/>
                    </a:lnTo>
                    <a:lnTo>
                      <a:pt x="6040" y="8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5"/>
              <p:cNvSpPr/>
              <p:nvPr/>
            </p:nvSpPr>
            <p:spPr>
              <a:xfrm>
                <a:off x="1314175" y="3049750"/>
                <a:ext cx="10552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4221" h="547" extrusionOk="0">
                    <a:moveTo>
                      <a:pt x="4195" y="1"/>
                    </a:moveTo>
                    <a:cubicBezTo>
                      <a:pt x="4180" y="1"/>
                      <a:pt x="3076" y="264"/>
                      <a:pt x="2147" y="264"/>
                    </a:cubicBezTo>
                    <a:cubicBezTo>
                      <a:pt x="2061" y="264"/>
                      <a:pt x="1977" y="262"/>
                      <a:pt x="1895" y="257"/>
                    </a:cubicBezTo>
                    <a:cubicBezTo>
                      <a:pt x="1789" y="251"/>
                      <a:pt x="1684" y="248"/>
                      <a:pt x="1581" y="248"/>
                    </a:cubicBezTo>
                    <a:cubicBezTo>
                      <a:pt x="727" y="248"/>
                      <a:pt x="8" y="439"/>
                      <a:pt x="0" y="439"/>
                    </a:cubicBezTo>
                    <a:lnTo>
                      <a:pt x="34" y="547"/>
                    </a:lnTo>
                    <a:cubicBezTo>
                      <a:pt x="41" y="547"/>
                      <a:pt x="741" y="364"/>
                      <a:pt x="1571" y="364"/>
                    </a:cubicBezTo>
                    <a:cubicBezTo>
                      <a:pt x="1675" y="364"/>
                      <a:pt x="1780" y="367"/>
                      <a:pt x="1887" y="373"/>
                    </a:cubicBezTo>
                    <a:cubicBezTo>
                      <a:pt x="1968" y="378"/>
                      <a:pt x="2052" y="380"/>
                      <a:pt x="2137" y="380"/>
                    </a:cubicBezTo>
                    <a:cubicBezTo>
                      <a:pt x="3083" y="380"/>
                      <a:pt x="4213" y="108"/>
                      <a:pt x="4220" y="108"/>
                    </a:cubicBezTo>
                    <a:lnTo>
                      <a:pt x="419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5"/>
              <p:cNvSpPr/>
              <p:nvPr/>
            </p:nvSpPr>
            <p:spPr>
              <a:xfrm>
                <a:off x="1523300" y="2942700"/>
                <a:ext cx="916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254" extrusionOk="0">
                    <a:moveTo>
                      <a:pt x="2057" y="0"/>
                    </a:moveTo>
                    <a:cubicBezTo>
                      <a:pt x="985" y="0"/>
                      <a:pt x="17" y="140"/>
                      <a:pt x="1" y="146"/>
                    </a:cubicBezTo>
                    <a:lnTo>
                      <a:pt x="17" y="253"/>
                    </a:lnTo>
                    <a:cubicBezTo>
                      <a:pt x="34" y="253"/>
                      <a:pt x="1006" y="114"/>
                      <a:pt x="2075" y="114"/>
                    </a:cubicBezTo>
                    <a:cubicBezTo>
                      <a:pt x="2609" y="114"/>
                      <a:pt x="3167" y="149"/>
                      <a:pt x="3641" y="253"/>
                    </a:cubicBezTo>
                    <a:lnTo>
                      <a:pt x="3666" y="146"/>
                    </a:lnTo>
                    <a:cubicBezTo>
                      <a:pt x="3177" y="37"/>
                      <a:pt x="2604" y="0"/>
                      <a:pt x="20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5"/>
              <p:cNvSpPr/>
              <p:nvPr/>
            </p:nvSpPr>
            <p:spPr>
              <a:xfrm>
                <a:off x="1523500" y="2964800"/>
                <a:ext cx="9105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479" extrusionOk="0">
                    <a:moveTo>
                      <a:pt x="1060" y="0"/>
                    </a:moveTo>
                    <a:cubicBezTo>
                      <a:pt x="476" y="0"/>
                      <a:pt x="39" y="36"/>
                      <a:pt x="1" y="40"/>
                    </a:cubicBezTo>
                    <a:lnTo>
                      <a:pt x="9" y="147"/>
                    </a:lnTo>
                    <a:cubicBezTo>
                      <a:pt x="20" y="147"/>
                      <a:pt x="449" y="113"/>
                      <a:pt x="1030" y="113"/>
                    </a:cubicBezTo>
                    <a:cubicBezTo>
                      <a:pt x="1826" y="113"/>
                      <a:pt x="2908" y="177"/>
                      <a:pt x="3592" y="478"/>
                    </a:cubicBezTo>
                    <a:lnTo>
                      <a:pt x="3642" y="379"/>
                    </a:lnTo>
                    <a:cubicBezTo>
                      <a:pt x="2938" y="68"/>
                      <a:pt x="1861" y="0"/>
                      <a:pt x="10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5"/>
              <p:cNvSpPr/>
              <p:nvPr/>
            </p:nvSpPr>
            <p:spPr>
              <a:xfrm>
                <a:off x="1523300" y="3354575"/>
                <a:ext cx="81325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269" extrusionOk="0">
                    <a:moveTo>
                      <a:pt x="1934" y="0"/>
                    </a:moveTo>
                    <a:cubicBezTo>
                      <a:pt x="997" y="0"/>
                      <a:pt x="61" y="147"/>
                      <a:pt x="1" y="153"/>
                    </a:cubicBezTo>
                    <a:lnTo>
                      <a:pt x="17" y="269"/>
                    </a:lnTo>
                    <a:cubicBezTo>
                      <a:pt x="34" y="263"/>
                      <a:pt x="973" y="116"/>
                      <a:pt x="1910" y="116"/>
                    </a:cubicBezTo>
                    <a:cubicBezTo>
                      <a:pt x="2388" y="116"/>
                      <a:pt x="2865" y="154"/>
                      <a:pt x="3219" y="269"/>
                    </a:cubicBezTo>
                    <a:lnTo>
                      <a:pt x="3252" y="153"/>
                    </a:lnTo>
                    <a:cubicBezTo>
                      <a:pt x="2890" y="38"/>
                      <a:pt x="2412" y="0"/>
                      <a:pt x="19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5"/>
              <p:cNvSpPr/>
              <p:nvPr/>
            </p:nvSpPr>
            <p:spPr>
              <a:xfrm>
                <a:off x="1523300" y="3369725"/>
                <a:ext cx="807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234" extrusionOk="0">
                    <a:moveTo>
                      <a:pt x="1867" y="0"/>
                    </a:moveTo>
                    <a:cubicBezTo>
                      <a:pt x="916" y="0"/>
                      <a:pt x="17" y="118"/>
                      <a:pt x="1" y="118"/>
                    </a:cubicBezTo>
                    <a:lnTo>
                      <a:pt x="17" y="234"/>
                    </a:lnTo>
                    <a:cubicBezTo>
                      <a:pt x="28" y="228"/>
                      <a:pt x="904" y="114"/>
                      <a:pt x="1839" y="114"/>
                    </a:cubicBezTo>
                    <a:cubicBezTo>
                      <a:pt x="2317" y="114"/>
                      <a:pt x="2810" y="144"/>
                      <a:pt x="3211" y="234"/>
                    </a:cubicBezTo>
                    <a:lnTo>
                      <a:pt x="3228" y="118"/>
                    </a:lnTo>
                    <a:cubicBezTo>
                      <a:pt x="2830" y="30"/>
                      <a:pt x="2342" y="0"/>
                      <a:pt x="18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5"/>
              <p:cNvSpPr/>
              <p:nvPr/>
            </p:nvSpPr>
            <p:spPr>
              <a:xfrm>
                <a:off x="1658600" y="3074525"/>
                <a:ext cx="60200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260" extrusionOk="0">
                    <a:moveTo>
                      <a:pt x="1381" y="1"/>
                    </a:moveTo>
                    <a:cubicBezTo>
                      <a:pt x="694" y="1"/>
                      <a:pt x="44" y="138"/>
                      <a:pt x="0" y="143"/>
                    </a:cubicBezTo>
                    <a:lnTo>
                      <a:pt x="25" y="259"/>
                    </a:lnTo>
                    <a:cubicBezTo>
                      <a:pt x="36" y="254"/>
                      <a:pt x="704" y="115"/>
                      <a:pt x="1399" y="115"/>
                    </a:cubicBezTo>
                    <a:cubicBezTo>
                      <a:pt x="1744" y="115"/>
                      <a:pt x="2095" y="149"/>
                      <a:pt x="2375" y="251"/>
                    </a:cubicBezTo>
                    <a:lnTo>
                      <a:pt x="2408" y="152"/>
                    </a:lnTo>
                    <a:cubicBezTo>
                      <a:pt x="2110" y="38"/>
                      <a:pt x="1740" y="1"/>
                      <a:pt x="13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5"/>
              <p:cNvSpPr/>
              <p:nvPr/>
            </p:nvSpPr>
            <p:spPr>
              <a:xfrm>
                <a:off x="1661275" y="3087300"/>
                <a:ext cx="59800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220" extrusionOk="0">
                    <a:moveTo>
                      <a:pt x="1333" y="0"/>
                    </a:moveTo>
                    <a:cubicBezTo>
                      <a:pt x="645" y="0"/>
                      <a:pt x="39" y="107"/>
                      <a:pt x="1" y="112"/>
                    </a:cubicBezTo>
                    <a:lnTo>
                      <a:pt x="17" y="220"/>
                    </a:lnTo>
                    <a:cubicBezTo>
                      <a:pt x="28" y="220"/>
                      <a:pt x="642" y="113"/>
                      <a:pt x="1335" y="113"/>
                    </a:cubicBezTo>
                    <a:cubicBezTo>
                      <a:pt x="1681" y="113"/>
                      <a:pt x="2047" y="140"/>
                      <a:pt x="2367" y="220"/>
                    </a:cubicBezTo>
                    <a:lnTo>
                      <a:pt x="2392" y="112"/>
                    </a:lnTo>
                    <a:cubicBezTo>
                      <a:pt x="2061" y="28"/>
                      <a:pt x="1686" y="0"/>
                      <a:pt x="13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5"/>
              <p:cNvSpPr/>
              <p:nvPr/>
            </p:nvSpPr>
            <p:spPr>
              <a:xfrm>
                <a:off x="1717125" y="3351950"/>
                <a:ext cx="6002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17" extrusionOk="0">
                    <a:moveTo>
                      <a:pt x="1355" y="0"/>
                    </a:moveTo>
                    <a:cubicBezTo>
                      <a:pt x="666" y="0"/>
                      <a:pt x="44" y="104"/>
                      <a:pt x="1" y="109"/>
                    </a:cubicBezTo>
                    <a:lnTo>
                      <a:pt x="25" y="217"/>
                    </a:lnTo>
                    <a:cubicBezTo>
                      <a:pt x="31" y="217"/>
                      <a:pt x="665" y="114"/>
                      <a:pt x="1360" y="114"/>
                    </a:cubicBezTo>
                    <a:cubicBezTo>
                      <a:pt x="1707" y="114"/>
                      <a:pt x="2069" y="139"/>
                      <a:pt x="2375" y="217"/>
                    </a:cubicBezTo>
                    <a:lnTo>
                      <a:pt x="2400" y="109"/>
                    </a:lnTo>
                    <a:cubicBezTo>
                      <a:pt x="2080" y="28"/>
                      <a:pt x="1709" y="0"/>
                      <a:pt x="13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5"/>
              <p:cNvSpPr/>
              <p:nvPr/>
            </p:nvSpPr>
            <p:spPr>
              <a:xfrm>
                <a:off x="1720450" y="3366775"/>
                <a:ext cx="60000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228" extrusionOk="0">
                    <a:moveTo>
                      <a:pt x="1222" y="0"/>
                    </a:moveTo>
                    <a:cubicBezTo>
                      <a:pt x="521" y="0"/>
                      <a:pt x="5" y="115"/>
                      <a:pt x="0" y="120"/>
                    </a:cubicBezTo>
                    <a:lnTo>
                      <a:pt x="25" y="228"/>
                    </a:lnTo>
                    <a:cubicBezTo>
                      <a:pt x="30" y="228"/>
                      <a:pt x="543" y="114"/>
                      <a:pt x="1238" y="114"/>
                    </a:cubicBezTo>
                    <a:cubicBezTo>
                      <a:pt x="1585" y="114"/>
                      <a:pt x="1978" y="142"/>
                      <a:pt x="2375" y="228"/>
                    </a:cubicBezTo>
                    <a:lnTo>
                      <a:pt x="2400" y="120"/>
                    </a:lnTo>
                    <a:cubicBezTo>
                      <a:pt x="1988" y="30"/>
                      <a:pt x="1581" y="0"/>
                      <a:pt x="12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5"/>
              <p:cNvSpPr/>
              <p:nvPr/>
            </p:nvSpPr>
            <p:spPr>
              <a:xfrm>
                <a:off x="2036525" y="3331500"/>
                <a:ext cx="301825" cy="106475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4259" extrusionOk="0">
                    <a:moveTo>
                      <a:pt x="25" y="0"/>
                    </a:moveTo>
                    <a:cubicBezTo>
                      <a:pt x="25" y="0"/>
                      <a:pt x="0" y="1572"/>
                      <a:pt x="1175" y="2731"/>
                    </a:cubicBezTo>
                    <a:cubicBezTo>
                      <a:pt x="1216" y="2764"/>
                      <a:pt x="1249" y="2797"/>
                      <a:pt x="1283" y="2830"/>
                    </a:cubicBezTo>
                    <a:cubicBezTo>
                      <a:pt x="1572" y="3095"/>
                      <a:pt x="1928" y="3335"/>
                      <a:pt x="2366" y="3525"/>
                    </a:cubicBezTo>
                    <a:cubicBezTo>
                      <a:pt x="2507" y="3583"/>
                      <a:pt x="2648" y="3641"/>
                      <a:pt x="2788" y="3691"/>
                    </a:cubicBezTo>
                    <a:lnTo>
                      <a:pt x="2797" y="3691"/>
                    </a:lnTo>
                    <a:lnTo>
                      <a:pt x="3086" y="3790"/>
                    </a:lnTo>
                    <a:cubicBezTo>
                      <a:pt x="4039" y="4092"/>
                      <a:pt x="5137" y="4258"/>
                      <a:pt x="6195" y="4258"/>
                    </a:cubicBezTo>
                    <a:cubicBezTo>
                      <a:pt x="7022" y="4258"/>
                      <a:pt x="7825" y="4157"/>
                      <a:pt x="8514" y="3939"/>
                    </a:cubicBezTo>
                    <a:cubicBezTo>
                      <a:pt x="8622" y="3906"/>
                      <a:pt x="8729" y="3873"/>
                      <a:pt x="8837" y="3831"/>
                    </a:cubicBezTo>
                    <a:lnTo>
                      <a:pt x="8845" y="3823"/>
                    </a:lnTo>
                    <a:cubicBezTo>
                      <a:pt x="9333" y="3633"/>
                      <a:pt x="9747" y="3376"/>
                      <a:pt x="10053" y="3045"/>
                    </a:cubicBezTo>
                    <a:cubicBezTo>
                      <a:pt x="10955" y="2077"/>
                      <a:pt x="11518" y="1134"/>
                      <a:pt x="11807" y="555"/>
                    </a:cubicBezTo>
                    <a:lnTo>
                      <a:pt x="11816" y="555"/>
                    </a:lnTo>
                    <a:cubicBezTo>
                      <a:pt x="11816" y="546"/>
                      <a:pt x="11824" y="538"/>
                      <a:pt x="11824" y="530"/>
                    </a:cubicBezTo>
                    <a:cubicBezTo>
                      <a:pt x="11998" y="199"/>
                      <a:pt x="12072" y="0"/>
                      <a:pt x="120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5"/>
              <p:cNvSpPr/>
              <p:nvPr/>
            </p:nvSpPr>
            <p:spPr>
              <a:xfrm>
                <a:off x="2023475" y="3239850"/>
                <a:ext cx="324575" cy="123325"/>
              </a:xfrm>
              <a:custGeom>
                <a:avLst/>
                <a:gdLst/>
                <a:ahLst/>
                <a:cxnLst/>
                <a:rect l="l" t="t" r="r" b="b"/>
                <a:pathLst>
                  <a:path w="12983" h="4933" extrusionOk="0">
                    <a:moveTo>
                      <a:pt x="6488" y="1"/>
                    </a:moveTo>
                    <a:cubicBezTo>
                      <a:pt x="5627" y="1"/>
                      <a:pt x="4800" y="34"/>
                      <a:pt x="4047" y="92"/>
                    </a:cubicBezTo>
                    <a:cubicBezTo>
                      <a:pt x="1672" y="282"/>
                      <a:pt x="1" y="745"/>
                      <a:pt x="1" y="1292"/>
                    </a:cubicBezTo>
                    <a:lnTo>
                      <a:pt x="1" y="3004"/>
                    </a:lnTo>
                    <a:cubicBezTo>
                      <a:pt x="1" y="4072"/>
                      <a:pt x="2905" y="4932"/>
                      <a:pt x="6488" y="4932"/>
                    </a:cubicBezTo>
                    <a:cubicBezTo>
                      <a:pt x="10070" y="4932"/>
                      <a:pt x="12983" y="4072"/>
                      <a:pt x="12983" y="3004"/>
                    </a:cubicBezTo>
                    <a:lnTo>
                      <a:pt x="12983" y="1292"/>
                    </a:lnTo>
                    <a:cubicBezTo>
                      <a:pt x="12983" y="580"/>
                      <a:pt x="10070" y="1"/>
                      <a:pt x="64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5"/>
              <p:cNvSpPr/>
              <p:nvPr/>
            </p:nvSpPr>
            <p:spPr>
              <a:xfrm>
                <a:off x="2023475" y="3239850"/>
                <a:ext cx="324575" cy="64575"/>
              </a:xfrm>
              <a:custGeom>
                <a:avLst/>
                <a:gdLst/>
                <a:ahLst/>
                <a:cxnLst/>
                <a:rect l="l" t="t" r="r" b="b"/>
                <a:pathLst>
                  <a:path w="12983" h="2583" extrusionOk="0">
                    <a:moveTo>
                      <a:pt x="6488" y="1"/>
                    </a:moveTo>
                    <a:cubicBezTo>
                      <a:pt x="5627" y="1"/>
                      <a:pt x="4800" y="34"/>
                      <a:pt x="4047" y="92"/>
                    </a:cubicBezTo>
                    <a:cubicBezTo>
                      <a:pt x="1672" y="282"/>
                      <a:pt x="1" y="745"/>
                      <a:pt x="1" y="1292"/>
                    </a:cubicBezTo>
                    <a:cubicBezTo>
                      <a:pt x="1" y="1829"/>
                      <a:pt x="1680" y="2293"/>
                      <a:pt x="4063" y="2483"/>
                    </a:cubicBezTo>
                    <a:cubicBezTo>
                      <a:pt x="4808" y="2549"/>
                      <a:pt x="5627" y="2582"/>
                      <a:pt x="6488" y="2582"/>
                    </a:cubicBezTo>
                    <a:cubicBezTo>
                      <a:pt x="9557" y="2582"/>
                      <a:pt x="12122" y="2152"/>
                      <a:pt x="12801" y="1589"/>
                    </a:cubicBezTo>
                    <a:cubicBezTo>
                      <a:pt x="12917" y="1490"/>
                      <a:pt x="12983" y="1391"/>
                      <a:pt x="12983" y="1292"/>
                    </a:cubicBezTo>
                    <a:cubicBezTo>
                      <a:pt x="12983" y="580"/>
                      <a:pt x="10070" y="1"/>
                      <a:pt x="6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5"/>
              <p:cNvSpPr/>
              <p:nvPr/>
            </p:nvSpPr>
            <p:spPr>
              <a:xfrm rot="-1114685">
                <a:off x="2191875" y="2788400"/>
                <a:ext cx="65801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1870" extrusionOk="0">
                    <a:moveTo>
                      <a:pt x="2472" y="0"/>
                    </a:moveTo>
                    <a:cubicBezTo>
                      <a:pt x="2184" y="0"/>
                      <a:pt x="1529" y="72"/>
                      <a:pt x="696" y="614"/>
                    </a:cubicBezTo>
                    <a:cubicBezTo>
                      <a:pt x="67" y="1019"/>
                      <a:pt x="1" y="1367"/>
                      <a:pt x="141" y="1631"/>
                    </a:cubicBezTo>
                    <a:cubicBezTo>
                      <a:pt x="219" y="1774"/>
                      <a:pt x="338" y="1870"/>
                      <a:pt x="523" y="1870"/>
                    </a:cubicBezTo>
                    <a:cubicBezTo>
                      <a:pt x="691" y="1870"/>
                      <a:pt x="913" y="1791"/>
                      <a:pt x="1209" y="1598"/>
                    </a:cubicBezTo>
                    <a:cubicBezTo>
                      <a:pt x="2359" y="845"/>
                      <a:pt x="2632" y="10"/>
                      <a:pt x="2632" y="10"/>
                    </a:cubicBezTo>
                    <a:cubicBezTo>
                      <a:pt x="2632" y="10"/>
                      <a:pt x="2576" y="0"/>
                      <a:pt x="24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5"/>
              <p:cNvSpPr/>
              <p:nvPr/>
            </p:nvSpPr>
            <p:spPr>
              <a:xfrm>
                <a:off x="2163525" y="2906400"/>
                <a:ext cx="53175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2554" extrusionOk="0">
                    <a:moveTo>
                      <a:pt x="2127" y="1"/>
                    </a:moveTo>
                    <a:cubicBezTo>
                      <a:pt x="2127" y="1"/>
                      <a:pt x="1324" y="166"/>
                      <a:pt x="472" y="1275"/>
                    </a:cubicBezTo>
                    <a:cubicBezTo>
                      <a:pt x="0" y="1879"/>
                      <a:pt x="33" y="2227"/>
                      <a:pt x="249" y="2433"/>
                    </a:cubicBezTo>
                    <a:cubicBezTo>
                      <a:pt x="326" y="2508"/>
                      <a:pt x="416" y="2553"/>
                      <a:pt x="521" y="2553"/>
                    </a:cubicBezTo>
                    <a:cubicBezTo>
                      <a:pt x="709" y="2553"/>
                      <a:pt x="947" y="2407"/>
                      <a:pt x="1250" y="2020"/>
                    </a:cubicBezTo>
                    <a:cubicBezTo>
                      <a:pt x="2119" y="894"/>
                      <a:pt x="2127" y="1"/>
                      <a:pt x="21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5"/>
              <p:cNvSpPr/>
              <p:nvPr/>
            </p:nvSpPr>
            <p:spPr>
              <a:xfrm>
                <a:off x="2022250" y="2829450"/>
                <a:ext cx="169625" cy="465675"/>
              </a:xfrm>
              <a:custGeom>
                <a:avLst/>
                <a:gdLst/>
                <a:ahLst/>
                <a:cxnLst/>
                <a:rect l="l" t="t" r="r" b="b"/>
                <a:pathLst>
                  <a:path w="6785" h="18627" extrusionOk="0">
                    <a:moveTo>
                      <a:pt x="99" y="1"/>
                    </a:moveTo>
                    <a:lnTo>
                      <a:pt x="0" y="100"/>
                    </a:lnTo>
                    <a:cubicBezTo>
                      <a:pt x="3715" y="4841"/>
                      <a:pt x="5279" y="9624"/>
                      <a:pt x="5933" y="12801"/>
                    </a:cubicBezTo>
                    <a:cubicBezTo>
                      <a:pt x="6644" y="16243"/>
                      <a:pt x="6479" y="18593"/>
                      <a:pt x="6471" y="18618"/>
                    </a:cubicBezTo>
                    <a:lnTo>
                      <a:pt x="6611" y="18626"/>
                    </a:lnTo>
                    <a:cubicBezTo>
                      <a:pt x="6611" y="18609"/>
                      <a:pt x="6785" y="16235"/>
                      <a:pt x="6073" y="12776"/>
                    </a:cubicBezTo>
                    <a:cubicBezTo>
                      <a:pt x="5411" y="9582"/>
                      <a:pt x="3839" y="4767"/>
                      <a:pt x="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5"/>
              <p:cNvSpPr/>
              <p:nvPr/>
            </p:nvSpPr>
            <p:spPr>
              <a:xfrm>
                <a:off x="2113475" y="2717350"/>
                <a:ext cx="70750" cy="261900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10476" extrusionOk="0">
                    <a:moveTo>
                      <a:pt x="1175" y="0"/>
                    </a:moveTo>
                    <a:lnTo>
                      <a:pt x="1051" y="50"/>
                    </a:lnTo>
                    <a:cubicBezTo>
                      <a:pt x="1067" y="108"/>
                      <a:pt x="2681" y="5751"/>
                      <a:pt x="0" y="10393"/>
                    </a:cubicBezTo>
                    <a:lnTo>
                      <a:pt x="116" y="10475"/>
                    </a:lnTo>
                    <a:cubicBezTo>
                      <a:pt x="2830" y="5767"/>
                      <a:pt x="1192" y="58"/>
                      <a:pt x="11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5"/>
              <p:cNvSpPr/>
              <p:nvPr/>
            </p:nvSpPr>
            <p:spPr>
              <a:xfrm>
                <a:off x="2003625" y="2894825"/>
                <a:ext cx="77600" cy="22775"/>
              </a:xfrm>
              <a:custGeom>
                <a:avLst/>
                <a:gdLst/>
                <a:ahLst/>
                <a:cxnLst/>
                <a:rect l="l" t="t" r="r" b="b"/>
                <a:pathLst>
                  <a:path w="3104" h="911" extrusionOk="0">
                    <a:moveTo>
                      <a:pt x="83" y="0"/>
                    </a:moveTo>
                    <a:lnTo>
                      <a:pt x="0" y="133"/>
                    </a:lnTo>
                    <a:cubicBezTo>
                      <a:pt x="17" y="141"/>
                      <a:pt x="1068" y="911"/>
                      <a:pt x="2450" y="911"/>
                    </a:cubicBezTo>
                    <a:cubicBezTo>
                      <a:pt x="2665" y="911"/>
                      <a:pt x="2880" y="894"/>
                      <a:pt x="3103" y="853"/>
                    </a:cubicBezTo>
                    <a:lnTo>
                      <a:pt x="3078" y="704"/>
                    </a:lnTo>
                    <a:cubicBezTo>
                      <a:pt x="2863" y="743"/>
                      <a:pt x="2653" y="760"/>
                      <a:pt x="2451" y="760"/>
                    </a:cubicBezTo>
                    <a:cubicBezTo>
                      <a:pt x="1109" y="760"/>
                      <a:pt x="90" y="15"/>
                      <a:pt x="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5"/>
              <p:cNvSpPr/>
              <p:nvPr/>
            </p:nvSpPr>
            <p:spPr>
              <a:xfrm>
                <a:off x="2009425" y="3088225"/>
                <a:ext cx="172750" cy="121450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4858" extrusionOk="0">
                    <a:moveTo>
                      <a:pt x="58" y="1"/>
                    </a:moveTo>
                    <a:lnTo>
                      <a:pt x="17" y="150"/>
                    </a:lnTo>
                    <a:cubicBezTo>
                      <a:pt x="8" y="142"/>
                      <a:pt x="0" y="142"/>
                      <a:pt x="0" y="142"/>
                    </a:cubicBezTo>
                    <a:lnTo>
                      <a:pt x="0" y="142"/>
                    </a:lnTo>
                    <a:cubicBezTo>
                      <a:pt x="17" y="158"/>
                      <a:pt x="75" y="241"/>
                      <a:pt x="132" y="332"/>
                    </a:cubicBezTo>
                    <a:cubicBezTo>
                      <a:pt x="1812" y="2980"/>
                      <a:pt x="4088" y="4502"/>
                      <a:pt x="6893" y="4858"/>
                    </a:cubicBezTo>
                    <a:lnTo>
                      <a:pt x="6909" y="4709"/>
                    </a:lnTo>
                    <a:cubicBezTo>
                      <a:pt x="4137" y="4353"/>
                      <a:pt x="1895" y="2855"/>
                      <a:pt x="240" y="249"/>
                    </a:cubicBezTo>
                    <a:cubicBezTo>
                      <a:pt x="124" y="59"/>
                      <a:pt x="99" y="17"/>
                      <a:pt x="58" y="1"/>
                    </a:cubicBezTo>
                    <a:close/>
                  </a:path>
                </a:pathLst>
              </a:custGeom>
              <a:solidFill>
                <a:srgbClr val="B2C9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5"/>
              <p:cNvSpPr/>
              <p:nvPr/>
            </p:nvSpPr>
            <p:spPr>
              <a:xfrm>
                <a:off x="2061125" y="3042525"/>
                <a:ext cx="30225" cy="1262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5048" extrusionOk="0">
                    <a:moveTo>
                      <a:pt x="125" y="0"/>
                    </a:moveTo>
                    <a:lnTo>
                      <a:pt x="1" y="66"/>
                    </a:lnTo>
                    <a:cubicBezTo>
                      <a:pt x="17" y="91"/>
                      <a:pt x="1209" y="3020"/>
                      <a:pt x="721" y="5006"/>
                    </a:cubicBezTo>
                    <a:lnTo>
                      <a:pt x="853" y="5048"/>
                    </a:lnTo>
                    <a:cubicBezTo>
                      <a:pt x="1118" y="3980"/>
                      <a:pt x="903" y="2665"/>
                      <a:pt x="679" y="1746"/>
                    </a:cubicBezTo>
                    <a:cubicBezTo>
                      <a:pt x="439" y="753"/>
                      <a:pt x="133" y="9"/>
                      <a:pt x="125" y="0"/>
                    </a:cubicBezTo>
                    <a:close/>
                  </a:path>
                </a:pathLst>
              </a:custGeom>
              <a:solidFill>
                <a:srgbClr val="B2C9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5"/>
              <p:cNvSpPr/>
              <p:nvPr/>
            </p:nvSpPr>
            <p:spPr>
              <a:xfrm>
                <a:off x="1962450" y="2772375"/>
                <a:ext cx="7720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3088" h="3027" extrusionOk="0">
                    <a:moveTo>
                      <a:pt x="1" y="0"/>
                    </a:moveTo>
                    <a:cubicBezTo>
                      <a:pt x="1" y="0"/>
                      <a:pt x="299" y="1059"/>
                      <a:pt x="1614" y="2383"/>
                    </a:cubicBezTo>
                    <a:cubicBezTo>
                      <a:pt x="2084" y="2852"/>
                      <a:pt x="2405" y="3026"/>
                      <a:pt x="2625" y="3026"/>
                    </a:cubicBezTo>
                    <a:cubicBezTo>
                      <a:pt x="2742" y="3026"/>
                      <a:pt x="2831" y="2977"/>
                      <a:pt x="2897" y="2896"/>
                    </a:cubicBezTo>
                    <a:cubicBezTo>
                      <a:pt x="3087" y="2664"/>
                      <a:pt x="3021" y="2259"/>
                      <a:pt x="2301" y="1531"/>
                    </a:cubicBezTo>
                    <a:cubicBezTo>
                      <a:pt x="961" y="19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5"/>
              <p:cNvSpPr/>
              <p:nvPr/>
            </p:nvSpPr>
            <p:spPr>
              <a:xfrm>
                <a:off x="1947775" y="2868150"/>
                <a:ext cx="9145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2052" extrusionOk="0">
                    <a:moveTo>
                      <a:pt x="167" y="1"/>
                    </a:moveTo>
                    <a:cubicBezTo>
                      <a:pt x="57" y="1"/>
                      <a:pt x="0" y="8"/>
                      <a:pt x="0" y="8"/>
                    </a:cubicBezTo>
                    <a:cubicBezTo>
                      <a:pt x="0" y="8"/>
                      <a:pt x="563" y="927"/>
                      <a:pt x="2177" y="1746"/>
                    </a:cubicBezTo>
                    <a:cubicBezTo>
                      <a:pt x="2607" y="1963"/>
                      <a:pt x="2914" y="2051"/>
                      <a:pt x="3129" y="2051"/>
                    </a:cubicBezTo>
                    <a:cubicBezTo>
                      <a:pt x="3357" y="2051"/>
                      <a:pt x="3482" y="1953"/>
                      <a:pt x="3542" y="1804"/>
                    </a:cubicBezTo>
                    <a:cubicBezTo>
                      <a:pt x="3658" y="1523"/>
                      <a:pt x="3492" y="1150"/>
                      <a:pt x="2607" y="703"/>
                    </a:cubicBezTo>
                    <a:cubicBezTo>
                      <a:pt x="1366" y="77"/>
                      <a:pt x="509" y="1"/>
                      <a:pt x="1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5"/>
              <p:cNvSpPr/>
              <p:nvPr/>
            </p:nvSpPr>
            <p:spPr>
              <a:xfrm>
                <a:off x="2033400" y="2989975"/>
                <a:ext cx="46175" cy="72875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915" extrusionOk="0">
                    <a:moveTo>
                      <a:pt x="166" y="1"/>
                    </a:moveTo>
                    <a:cubicBezTo>
                      <a:pt x="166" y="1"/>
                      <a:pt x="1" y="894"/>
                      <a:pt x="605" y="2193"/>
                    </a:cubicBezTo>
                    <a:cubicBezTo>
                      <a:pt x="852" y="2725"/>
                      <a:pt x="1086" y="2915"/>
                      <a:pt x="1291" y="2915"/>
                    </a:cubicBezTo>
                    <a:cubicBezTo>
                      <a:pt x="1361" y="2915"/>
                      <a:pt x="1427" y="2893"/>
                      <a:pt x="1490" y="2855"/>
                    </a:cubicBezTo>
                    <a:cubicBezTo>
                      <a:pt x="1747" y="2715"/>
                      <a:pt x="1846" y="2384"/>
                      <a:pt x="1515" y="1672"/>
                    </a:cubicBezTo>
                    <a:cubicBezTo>
                      <a:pt x="911" y="356"/>
                      <a:pt x="166" y="1"/>
                      <a:pt x="166" y="1"/>
                    </a:cubicBezTo>
                    <a:close/>
                  </a:path>
                </a:pathLst>
              </a:custGeom>
              <a:solidFill>
                <a:srgbClr val="B2C9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5"/>
              <p:cNvSpPr/>
              <p:nvPr/>
            </p:nvSpPr>
            <p:spPr>
              <a:xfrm rot="-623241">
                <a:off x="2067326" y="2807524"/>
                <a:ext cx="36650" cy="78599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3144" extrusionOk="0">
                    <a:moveTo>
                      <a:pt x="357" y="1"/>
                    </a:moveTo>
                    <a:cubicBezTo>
                      <a:pt x="357" y="1"/>
                      <a:pt x="1" y="820"/>
                      <a:pt x="307" y="2243"/>
                    </a:cubicBezTo>
                    <a:cubicBezTo>
                      <a:pt x="450" y="2917"/>
                      <a:pt x="668" y="3144"/>
                      <a:pt x="907" y="3144"/>
                    </a:cubicBezTo>
                    <a:cubicBezTo>
                      <a:pt x="944" y="3144"/>
                      <a:pt x="981" y="3138"/>
                      <a:pt x="1019" y="3128"/>
                    </a:cubicBezTo>
                    <a:cubicBezTo>
                      <a:pt x="1292" y="3054"/>
                      <a:pt x="1465" y="2764"/>
                      <a:pt x="1300" y="1987"/>
                    </a:cubicBezTo>
                    <a:cubicBezTo>
                      <a:pt x="994" y="539"/>
                      <a:pt x="357" y="1"/>
                      <a:pt x="3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5"/>
              <p:cNvSpPr/>
              <p:nvPr/>
            </p:nvSpPr>
            <p:spPr>
              <a:xfrm>
                <a:off x="2101050" y="3093600"/>
                <a:ext cx="28575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3213" extrusionOk="0">
                    <a:moveTo>
                      <a:pt x="663" y="1"/>
                    </a:moveTo>
                    <a:cubicBezTo>
                      <a:pt x="663" y="1"/>
                      <a:pt x="116" y="679"/>
                      <a:pt x="42" y="2136"/>
                    </a:cubicBezTo>
                    <a:cubicBezTo>
                      <a:pt x="1" y="2938"/>
                      <a:pt x="224" y="3195"/>
                      <a:pt x="505" y="3211"/>
                    </a:cubicBezTo>
                    <a:cubicBezTo>
                      <a:pt x="515" y="3212"/>
                      <a:pt x="524" y="3212"/>
                      <a:pt x="534" y="3212"/>
                    </a:cubicBezTo>
                    <a:cubicBezTo>
                      <a:pt x="803" y="3212"/>
                      <a:pt x="1028" y="2977"/>
                      <a:pt x="1068" y="2202"/>
                    </a:cubicBezTo>
                    <a:cubicBezTo>
                      <a:pt x="1142" y="721"/>
                      <a:pt x="663" y="1"/>
                      <a:pt x="663" y="1"/>
                    </a:cubicBezTo>
                    <a:close/>
                  </a:path>
                </a:pathLst>
              </a:custGeom>
              <a:solidFill>
                <a:srgbClr val="B2C9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5"/>
              <p:cNvSpPr/>
              <p:nvPr/>
            </p:nvSpPr>
            <p:spPr>
              <a:xfrm>
                <a:off x="1987075" y="3060525"/>
                <a:ext cx="5257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2585" extrusionOk="0">
                    <a:moveTo>
                      <a:pt x="0" y="0"/>
                    </a:moveTo>
                    <a:cubicBezTo>
                      <a:pt x="0" y="0"/>
                      <a:pt x="17" y="910"/>
                      <a:pt x="853" y="2036"/>
                    </a:cubicBezTo>
                    <a:cubicBezTo>
                      <a:pt x="1156" y="2436"/>
                      <a:pt x="1395" y="2585"/>
                      <a:pt x="1584" y="2585"/>
                    </a:cubicBezTo>
                    <a:cubicBezTo>
                      <a:pt x="1685" y="2585"/>
                      <a:pt x="1771" y="2543"/>
                      <a:pt x="1846" y="2474"/>
                    </a:cubicBezTo>
                    <a:cubicBezTo>
                      <a:pt x="2061" y="2267"/>
                      <a:pt x="2102" y="1928"/>
                      <a:pt x="1639" y="1307"/>
                    </a:cubicBezTo>
                    <a:cubicBezTo>
                      <a:pt x="795" y="166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B2C9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5"/>
              <p:cNvSpPr/>
              <p:nvPr/>
            </p:nvSpPr>
            <p:spPr>
              <a:xfrm>
                <a:off x="2114900" y="2634200"/>
                <a:ext cx="41000" cy="10560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4224" extrusionOk="0">
                    <a:moveTo>
                      <a:pt x="299" y="0"/>
                    </a:moveTo>
                    <a:cubicBezTo>
                      <a:pt x="299" y="0"/>
                      <a:pt x="1" y="1059"/>
                      <a:pt x="415" y="2979"/>
                    </a:cubicBezTo>
                    <a:cubicBezTo>
                      <a:pt x="615" y="3919"/>
                      <a:pt x="868" y="4224"/>
                      <a:pt x="1120" y="4224"/>
                    </a:cubicBezTo>
                    <a:cubicBezTo>
                      <a:pt x="1150" y="4224"/>
                      <a:pt x="1180" y="4219"/>
                      <a:pt x="1209" y="4212"/>
                    </a:cubicBezTo>
                    <a:cubicBezTo>
                      <a:pt x="1482" y="4137"/>
                      <a:pt x="1639" y="3765"/>
                      <a:pt x="1408" y="2714"/>
                    </a:cubicBezTo>
                    <a:cubicBezTo>
                      <a:pt x="986" y="770"/>
                      <a:pt x="299" y="0"/>
                      <a:pt x="2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5"/>
              <p:cNvSpPr/>
              <p:nvPr/>
            </p:nvSpPr>
            <p:spPr>
              <a:xfrm>
                <a:off x="1922525" y="2959825"/>
                <a:ext cx="2675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0700" h="13718" extrusionOk="0">
                    <a:moveTo>
                      <a:pt x="3993" y="1"/>
                    </a:moveTo>
                    <a:cubicBezTo>
                      <a:pt x="3851" y="1"/>
                      <a:pt x="3709" y="24"/>
                      <a:pt x="3567" y="73"/>
                    </a:cubicBezTo>
                    <a:cubicBezTo>
                      <a:pt x="1" y="1298"/>
                      <a:pt x="7928" y="9382"/>
                      <a:pt x="8838" y="13717"/>
                    </a:cubicBezTo>
                    <a:lnTo>
                      <a:pt x="10699" y="13618"/>
                    </a:lnTo>
                    <a:cubicBezTo>
                      <a:pt x="10699" y="13618"/>
                      <a:pt x="7412" y="1"/>
                      <a:pt x="39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5"/>
              <p:cNvSpPr/>
              <p:nvPr/>
            </p:nvSpPr>
            <p:spPr>
              <a:xfrm>
                <a:off x="1870825" y="3027050"/>
                <a:ext cx="306175" cy="26807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723" extrusionOk="0">
                    <a:moveTo>
                      <a:pt x="4129" y="0"/>
                    </a:moveTo>
                    <a:cubicBezTo>
                      <a:pt x="3876" y="0"/>
                      <a:pt x="3629" y="58"/>
                      <a:pt x="3393" y="181"/>
                    </a:cubicBezTo>
                    <a:cubicBezTo>
                      <a:pt x="0" y="1951"/>
                      <a:pt x="8937" y="7222"/>
                      <a:pt x="10401" y="10722"/>
                    </a:cubicBezTo>
                    <a:lnTo>
                      <a:pt x="12246" y="10259"/>
                    </a:lnTo>
                    <a:cubicBezTo>
                      <a:pt x="12246" y="10259"/>
                      <a:pt x="7525" y="0"/>
                      <a:pt x="41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5"/>
              <p:cNvSpPr/>
              <p:nvPr/>
            </p:nvSpPr>
            <p:spPr>
              <a:xfrm>
                <a:off x="1980050" y="3067750"/>
                <a:ext cx="173975" cy="222800"/>
              </a:xfrm>
              <a:custGeom>
                <a:avLst/>
                <a:gdLst/>
                <a:ahLst/>
                <a:cxnLst/>
                <a:rect l="l" t="t" r="r" b="b"/>
                <a:pathLst>
                  <a:path w="6959" h="8912" extrusionOk="0">
                    <a:moveTo>
                      <a:pt x="91" y="1"/>
                    </a:moveTo>
                    <a:lnTo>
                      <a:pt x="0" y="141"/>
                    </a:lnTo>
                    <a:cubicBezTo>
                      <a:pt x="50" y="174"/>
                      <a:pt x="4956" y="4245"/>
                      <a:pt x="6826" y="8912"/>
                    </a:cubicBezTo>
                    <a:lnTo>
                      <a:pt x="6959" y="8846"/>
                    </a:lnTo>
                    <a:cubicBezTo>
                      <a:pt x="5081" y="4138"/>
                      <a:pt x="141" y="42"/>
                      <a:pt x="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5"/>
              <p:cNvSpPr/>
              <p:nvPr/>
            </p:nvSpPr>
            <p:spPr>
              <a:xfrm>
                <a:off x="2115950" y="2939300"/>
                <a:ext cx="370300" cy="365125"/>
              </a:xfrm>
              <a:custGeom>
                <a:avLst/>
                <a:gdLst/>
                <a:ahLst/>
                <a:cxnLst/>
                <a:rect l="l" t="t" r="r" b="b"/>
                <a:pathLst>
                  <a:path w="14812" h="14605" extrusionOk="0">
                    <a:moveTo>
                      <a:pt x="11902" y="1"/>
                    </a:moveTo>
                    <a:cubicBezTo>
                      <a:pt x="10468" y="1"/>
                      <a:pt x="9762" y="1179"/>
                      <a:pt x="8796" y="2251"/>
                    </a:cubicBezTo>
                    <a:cubicBezTo>
                      <a:pt x="7662" y="3517"/>
                      <a:pt x="3103" y="1895"/>
                      <a:pt x="3467" y="5643"/>
                    </a:cubicBezTo>
                    <a:cubicBezTo>
                      <a:pt x="3831" y="9392"/>
                      <a:pt x="2557" y="8986"/>
                      <a:pt x="968" y="11013"/>
                    </a:cubicBezTo>
                    <a:cubicBezTo>
                      <a:pt x="671" y="11386"/>
                      <a:pt x="472" y="11758"/>
                      <a:pt x="348" y="12114"/>
                    </a:cubicBezTo>
                    <a:cubicBezTo>
                      <a:pt x="0" y="13098"/>
                      <a:pt x="174" y="13976"/>
                      <a:pt x="364" y="14505"/>
                    </a:cubicBezTo>
                    <a:cubicBezTo>
                      <a:pt x="1109" y="14571"/>
                      <a:pt x="1928" y="14604"/>
                      <a:pt x="2789" y="14604"/>
                    </a:cubicBezTo>
                    <a:cubicBezTo>
                      <a:pt x="5858" y="14604"/>
                      <a:pt x="8423" y="14174"/>
                      <a:pt x="9102" y="13611"/>
                    </a:cubicBezTo>
                    <a:cubicBezTo>
                      <a:pt x="9325" y="13446"/>
                      <a:pt x="9292" y="13189"/>
                      <a:pt x="9292" y="13189"/>
                    </a:cubicBezTo>
                    <a:cubicBezTo>
                      <a:pt x="9507" y="11543"/>
                      <a:pt x="9433" y="11924"/>
                      <a:pt x="11576" y="10757"/>
                    </a:cubicBezTo>
                    <a:cubicBezTo>
                      <a:pt x="13719" y="9598"/>
                      <a:pt x="11485" y="7216"/>
                      <a:pt x="12759" y="5395"/>
                    </a:cubicBezTo>
                    <a:cubicBezTo>
                      <a:pt x="14042" y="3567"/>
                      <a:pt x="14811" y="687"/>
                      <a:pt x="12759" y="125"/>
                    </a:cubicBezTo>
                    <a:cubicBezTo>
                      <a:pt x="12446" y="40"/>
                      <a:pt x="12162" y="1"/>
                      <a:pt x="119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5"/>
              <p:cNvSpPr/>
              <p:nvPr/>
            </p:nvSpPr>
            <p:spPr>
              <a:xfrm>
                <a:off x="2206125" y="2950475"/>
                <a:ext cx="244325" cy="357250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14290" extrusionOk="0">
                    <a:moveTo>
                      <a:pt x="9682" y="0"/>
                    </a:moveTo>
                    <a:cubicBezTo>
                      <a:pt x="1772" y="7720"/>
                      <a:pt x="17" y="14182"/>
                      <a:pt x="1" y="14248"/>
                    </a:cubicBezTo>
                    <a:lnTo>
                      <a:pt x="133" y="14290"/>
                    </a:lnTo>
                    <a:cubicBezTo>
                      <a:pt x="150" y="14224"/>
                      <a:pt x="1887" y="7811"/>
                      <a:pt x="9773" y="116"/>
                    </a:cubicBezTo>
                    <a:lnTo>
                      <a:pt x="968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5"/>
              <p:cNvSpPr/>
              <p:nvPr/>
            </p:nvSpPr>
            <p:spPr>
              <a:xfrm>
                <a:off x="2201575" y="3081825"/>
                <a:ext cx="683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894" extrusionOk="0">
                    <a:moveTo>
                      <a:pt x="84" y="0"/>
                    </a:moveTo>
                    <a:lnTo>
                      <a:pt x="1" y="116"/>
                    </a:lnTo>
                    <a:cubicBezTo>
                      <a:pt x="34" y="149"/>
                      <a:pt x="861" y="819"/>
                      <a:pt x="2731" y="894"/>
                    </a:cubicBezTo>
                    <a:lnTo>
                      <a:pt x="2731" y="745"/>
                    </a:lnTo>
                    <a:cubicBezTo>
                      <a:pt x="919" y="671"/>
                      <a:pt x="92" y="9"/>
                      <a:pt x="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5"/>
              <p:cNvSpPr/>
              <p:nvPr/>
            </p:nvSpPr>
            <p:spPr>
              <a:xfrm>
                <a:off x="2244200" y="3019350"/>
                <a:ext cx="55050" cy="111925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477" extrusionOk="0">
                    <a:moveTo>
                      <a:pt x="133" y="1"/>
                    </a:moveTo>
                    <a:lnTo>
                      <a:pt x="0" y="17"/>
                    </a:lnTo>
                    <a:cubicBezTo>
                      <a:pt x="0" y="25"/>
                      <a:pt x="91" y="952"/>
                      <a:pt x="397" y="1962"/>
                    </a:cubicBezTo>
                    <a:cubicBezTo>
                      <a:pt x="811" y="3302"/>
                      <a:pt x="1415" y="4171"/>
                      <a:pt x="2152" y="4477"/>
                    </a:cubicBezTo>
                    <a:lnTo>
                      <a:pt x="2201" y="4336"/>
                    </a:lnTo>
                    <a:cubicBezTo>
                      <a:pt x="497" y="3625"/>
                      <a:pt x="141" y="42"/>
                      <a:pt x="1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5"/>
              <p:cNvSpPr/>
              <p:nvPr/>
            </p:nvSpPr>
            <p:spPr>
              <a:xfrm>
                <a:off x="2338725" y="3028050"/>
                <a:ext cx="121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4866" h="1953" extrusionOk="0">
                    <a:moveTo>
                      <a:pt x="4775" y="0"/>
                    </a:moveTo>
                    <a:cubicBezTo>
                      <a:pt x="3133" y="1629"/>
                      <a:pt x="1130" y="1799"/>
                      <a:pt x="350" y="1799"/>
                    </a:cubicBezTo>
                    <a:cubicBezTo>
                      <a:pt x="143" y="1799"/>
                      <a:pt x="22" y="1787"/>
                      <a:pt x="17" y="1787"/>
                    </a:cubicBezTo>
                    <a:lnTo>
                      <a:pt x="1" y="1936"/>
                    </a:lnTo>
                    <a:cubicBezTo>
                      <a:pt x="9" y="1936"/>
                      <a:pt x="133" y="1953"/>
                      <a:pt x="348" y="1953"/>
                    </a:cubicBezTo>
                    <a:cubicBezTo>
                      <a:pt x="1151" y="1953"/>
                      <a:pt x="3194" y="1771"/>
                      <a:pt x="4866" y="116"/>
                    </a:cubicBezTo>
                    <a:lnTo>
                      <a:pt x="47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5"/>
              <p:cNvSpPr/>
              <p:nvPr/>
            </p:nvSpPr>
            <p:spPr>
              <a:xfrm>
                <a:off x="2365000" y="3073950"/>
                <a:ext cx="59800" cy="45950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838" extrusionOk="0">
                    <a:moveTo>
                      <a:pt x="133" y="1"/>
                    </a:moveTo>
                    <a:lnTo>
                      <a:pt x="0" y="51"/>
                    </a:lnTo>
                    <a:cubicBezTo>
                      <a:pt x="9" y="67"/>
                      <a:pt x="149" y="431"/>
                      <a:pt x="505" y="837"/>
                    </a:cubicBezTo>
                    <a:cubicBezTo>
                      <a:pt x="836" y="1209"/>
                      <a:pt x="1432" y="1681"/>
                      <a:pt x="2375" y="1838"/>
                    </a:cubicBezTo>
                    <a:lnTo>
                      <a:pt x="2392" y="1681"/>
                    </a:lnTo>
                    <a:cubicBezTo>
                      <a:pt x="671" y="1408"/>
                      <a:pt x="133" y="9"/>
                      <a:pt x="133" y="1"/>
                    </a:cubicBezTo>
                    <a:close/>
                  </a:path>
                </a:pathLst>
              </a:custGeom>
              <a:solidFill>
                <a:srgbClr val="B2C9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5"/>
              <p:cNvSpPr/>
              <p:nvPr/>
            </p:nvSpPr>
            <p:spPr>
              <a:xfrm>
                <a:off x="2243375" y="3218350"/>
                <a:ext cx="108200" cy="3807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1523" extrusionOk="0">
                    <a:moveTo>
                      <a:pt x="91" y="0"/>
                    </a:moveTo>
                    <a:lnTo>
                      <a:pt x="0" y="116"/>
                    </a:lnTo>
                    <a:cubicBezTo>
                      <a:pt x="17" y="133"/>
                      <a:pt x="1490" y="1523"/>
                      <a:pt x="3525" y="1523"/>
                    </a:cubicBezTo>
                    <a:cubicBezTo>
                      <a:pt x="3790" y="1523"/>
                      <a:pt x="4055" y="1498"/>
                      <a:pt x="4328" y="1448"/>
                    </a:cubicBezTo>
                    <a:lnTo>
                      <a:pt x="4311" y="1299"/>
                    </a:lnTo>
                    <a:cubicBezTo>
                      <a:pt x="4043" y="1349"/>
                      <a:pt x="3782" y="1371"/>
                      <a:pt x="3529" y="1371"/>
                    </a:cubicBezTo>
                    <a:cubicBezTo>
                      <a:pt x="1546" y="1371"/>
                      <a:pt x="106" y="15"/>
                      <a:pt x="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5"/>
              <p:cNvSpPr/>
              <p:nvPr/>
            </p:nvSpPr>
            <p:spPr>
              <a:xfrm>
                <a:off x="2278125" y="3178425"/>
                <a:ext cx="150825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6033" h="2607" extrusionOk="0">
                    <a:moveTo>
                      <a:pt x="6032" y="0"/>
                    </a:moveTo>
                    <a:cubicBezTo>
                      <a:pt x="6024" y="0"/>
                      <a:pt x="4866" y="9"/>
                      <a:pt x="3558" y="315"/>
                    </a:cubicBezTo>
                    <a:cubicBezTo>
                      <a:pt x="1349" y="836"/>
                      <a:pt x="406" y="1804"/>
                      <a:pt x="0" y="2532"/>
                    </a:cubicBezTo>
                    <a:lnTo>
                      <a:pt x="116" y="2607"/>
                    </a:lnTo>
                    <a:cubicBezTo>
                      <a:pt x="1481" y="182"/>
                      <a:pt x="5991" y="158"/>
                      <a:pt x="6032" y="158"/>
                    </a:cubicBezTo>
                    <a:lnTo>
                      <a:pt x="60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5"/>
              <p:cNvSpPr/>
              <p:nvPr/>
            </p:nvSpPr>
            <p:spPr>
              <a:xfrm>
                <a:off x="1298650" y="3419625"/>
                <a:ext cx="11675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46701" h="2739" extrusionOk="0">
                    <a:moveTo>
                      <a:pt x="1" y="0"/>
                    </a:moveTo>
                    <a:lnTo>
                      <a:pt x="1" y="2739"/>
                    </a:lnTo>
                    <a:lnTo>
                      <a:pt x="46701" y="2275"/>
                    </a:lnTo>
                    <a:lnTo>
                      <a:pt x="46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0" name="Google Shape;430;p25"/>
            <p:cNvSpPr/>
            <p:nvPr/>
          </p:nvSpPr>
          <p:spPr>
            <a:xfrm rot="2045335" flipH="1">
              <a:off x="8332697" y="698223"/>
              <a:ext cx="77603" cy="22776"/>
            </a:xfrm>
            <a:custGeom>
              <a:avLst/>
              <a:gdLst/>
              <a:ahLst/>
              <a:cxnLst/>
              <a:rect l="l" t="t" r="r" b="b"/>
              <a:pathLst>
                <a:path w="3104" h="911" extrusionOk="0">
                  <a:moveTo>
                    <a:pt x="83" y="0"/>
                  </a:moveTo>
                  <a:lnTo>
                    <a:pt x="0" y="133"/>
                  </a:lnTo>
                  <a:cubicBezTo>
                    <a:pt x="17" y="141"/>
                    <a:pt x="1068" y="911"/>
                    <a:pt x="2450" y="911"/>
                  </a:cubicBezTo>
                  <a:cubicBezTo>
                    <a:pt x="2665" y="911"/>
                    <a:pt x="2880" y="894"/>
                    <a:pt x="3103" y="853"/>
                  </a:cubicBezTo>
                  <a:lnTo>
                    <a:pt x="3078" y="704"/>
                  </a:lnTo>
                  <a:cubicBezTo>
                    <a:pt x="2863" y="743"/>
                    <a:pt x="2653" y="760"/>
                    <a:pt x="2451" y="760"/>
                  </a:cubicBezTo>
                  <a:cubicBezTo>
                    <a:pt x="1109" y="760"/>
                    <a:pt x="90" y="15"/>
                    <a:pt x="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 rot="6511297" flipH="1">
              <a:off x="8388270" y="645684"/>
              <a:ext cx="79490" cy="30028"/>
            </a:xfrm>
            <a:custGeom>
              <a:avLst/>
              <a:gdLst/>
              <a:ahLst/>
              <a:cxnLst/>
              <a:rect l="l" t="t" r="r" b="b"/>
              <a:pathLst>
                <a:path w="3104" h="911" extrusionOk="0">
                  <a:moveTo>
                    <a:pt x="83" y="0"/>
                  </a:moveTo>
                  <a:lnTo>
                    <a:pt x="0" y="133"/>
                  </a:lnTo>
                  <a:cubicBezTo>
                    <a:pt x="17" y="141"/>
                    <a:pt x="1068" y="911"/>
                    <a:pt x="2450" y="911"/>
                  </a:cubicBezTo>
                  <a:cubicBezTo>
                    <a:pt x="2665" y="911"/>
                    <a:pt x="2880" y="894"/>
                    <a:pt x="3103" y="853"/>
                  </a:cubicBezTo>
                  <a:lnTo>
                    <a:pt x="3078" y="704"/>
                  </a:lnTo>
                  <a:cubicBezTo>
                    <a:pt x="2863" y="743"/>
                    <a:pt x="2653" y="760"/>
                    <a:pt x="2451" y="760"/>
                  </a:cubicBezTo>
                  <a:cubicBezTo>
                    <a:pt x="1109" y="760"/>
                    <a:pt x="90" y="15"/>
                    <a:pt x="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 rot="3514433" flipH="1">
              <a:off x="8303195" y="573458"/>
              <a:ext cx="79490" cy="30029"/>
            </a:xfrm>
            <a:custGeom>
              <a:avLst/>
              <a:gdLst/>
              <a:ahLst/>
              <a:cxnLst/>
              <a:rect l="l" t="t" r="r" b="b"/>
              <a:pathLst>
                <a:path w="3104" h="911" extrusionOk="0">
                  <a:moveTo>
                    <a:pt x="83" y="0"/>
                  </a:moveTo>
                  <a:lnTo>
                    <a:pt x="0" y="133"/>
                  </a:lnTo>
                  <a:cubicBezTo>
                    <a:pt x="17" y="141"/>
                    <a:pt x="1068" y="911"/>
                    <a:pt x="2450" y="911"/>
                  </a:cubicBezTo>
                  <a:cubicBezTo>
                    <a:pt x="2665" y="911"/>
                    <a:pt x="2880" y="894"/>
                    <a:pt x="3103" y="853"/>
                  </a:cubicBezTo>
                  <a:lnTo>
                    <a:pt x="3078" y="704"/>
                  </a:lnTo>
                  <a:cubicBezTo>
                    <a:pt x="2863" y="743"/>
                    <a:pt x="2653" y="760"/>
                    <a:pt x="2451" y="760"/>
                  </a:cubicBezTo>
                  <a:cubicBezTo>
                    <a:pt x="1109" y="760"/>
                    <a:pt x="90" y="15"/>
                    <a:pt x="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" name="Google Shape;433;p25"/>
          <p:cNvSpPr/>
          <p:nvPr/>
        </p:nvSpPr>
        <p:spPr>
          <a:xfrm>
            <a:off x="-6425" y="4360075"/>
            <a:ext cx="9179100" cy="78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" name="Google Shape;434;p25"/>
          <p:cNvGrpSpPr/>
          <p:nvPr/>
        </p:nvGrpSpPr>
        <p:grpSpPr>
          <a:xfrm>
            <a:off x="8313226" y="3395149"/>
            <a:ext cx="713196" cy="1436222"/>
            <a:chOff x="1549600" y="684275"/>
            <a:chExt cx="901525" cy="1815475"/>
          </a:xfrm>
        </p:grpSpPr>
        <p:sp>
          <p:nvSpPr>
            <p:cNvPr id="435" name="Google Shape;435;p25"/>
            <p:cNvSpPr/>
            <p:nvPr/>
          </p:nvSpPr>
          <p:spPr>
            <a:xfrm>
              <a:off x="1549600" y="684275"/>
              <a:ext cx="901525" cy="1815475"/>
            </a:xfrm>
            <a:custGeom>
              <a:avLst/>
              <a:gdLst/>
              <a:ahLst/>
              <a:cxnLst/>
              <a:rect l="l" t="t" r="r" b="b"/>
              <a:pathLst>
                <a:path w="36061" h="72619" extrusionOk="0">
                  <a:moveTo>
                    <a:pt x="22684" y="0"/>
                  </a:moveTo>
                  <a:cubicBezTo>
                    <a:pt x="22017" y="0"/>
                    <a:pt x="21350" y="200"/>
                    <a:pt x="20782" y="601"/>
                  </a:cubicBezTo>
                  <a:cubicBezTo>
                    <a:pt x="20215" y="1001"/>
                    <a:pt x="19715" y="1468"/>
                    <a:pt x="19248" y="2035"/>
                  </a:cubicBezTo>
                  <a:cubicBezTo>
                    <a:pt x="18881" y="1768"/>
                    <a:pt x="18481" y="1601"/>
                    <a:pt x="18047" y="1501"/>
                  </a:cubicBezTo>
                  <a:cubicBezTo>
                    <a:pt x="17814" y="1468"/>
                    <a:pt x="17580" y="1434"/>
                    <a:pt x="17347" y="1434"/>
                  </a:cubicBezTo>
                  <a:cubicBezTo>
                    <a:pt x="16646" y="1434"/>
                    <a:pt x="15979" y="1635"/>
                    <a:pt x="15412" y="2035"/>
                  </a:cubicBezTo>
                  <a:cubicBezTo>
                    <a:pt x="13177" y="3569"/>
                    <a:pt x="11776" y="6505"/>
                    <a:pt x="11076" y="11208"/>
                  </a:cubicBezTo>
                  <a:cubicBezTo>
                    <a:pt x="9941" y="11275"/>
                    <a:pt x="8941" y="11909"/>
                    <a:pt x="8407" y="12843"/>
                  </a:cubicBezTo>
                  <a:cubicBezTo>
                    <a:pt x="7840" y="12476"/>
                    <a:pt x="7173" y="12242"/>
                    <a:pt x="6472" y="12242"/>
                  </a:cubicBezTo>
                  <a:cubicBezTo>
                    <a:pt x="6339" y="12242"/>
                    <a:pt x="6205" y="12242"/>
                    <a:pt x="6072" y="12276"/>
                  </a:cubicBezTo>
                  <a:cubicBezTo>
                    <a:pt x="4838" y="12409"/>
                    <a:pt x="3770" y="13276"/>
                    <a:pt x="3337" y="14477"/>
                  </a:cubicBezTo>
                  <a:cubicBezTo>
                    <a:pt x="1" y="24017"/>
                    <a:pt x="6305" y="42230"/>
                    <a:pt x="10508" y="52504"/>
                  </a:cubicBezTo>
                  <a:cubicBezTo>
                    <a:pt x="10475" y="52571"/>
                    <a:pt x="10408" y="52604"/>
                    <a:pt x="10375" y="52671"/>
                  </a:cubicBezTo>
                  <a:cubicBezTo>
                    <a:pt x="9741" y="53405"/>
                    <a:pt x="9474" y="54372"/>
                    <a:pt x="9608" y="55340"/>
                  </a:cubicBezTo>
                  <a:lnTo>
                    <a:pt x="11843" y="69783"/>
                  </a:lnTo>
                  <a:cubicBezTo>
                    <a:pt x="12076" y="71418"/>
                    <a:pt x="13477" y="72619"/>
                    <a:pt x="15145" y="72619"/>
                  </a:cubicBezTo>
                  <a:lnTo>
                    <a:pt x="26553" y="72619"/>
                  </a:lnTo>
                  <a:cubicBezTo>
                    <a:pt x="28188" y="72619"/>
                    <a:pt x="29589" y="71418"/>
                    <a:pt x="29856" y="69783"/>
                  </a:cubicBezTo>
                  <a:lnTo>
                    <a:pt x="32057" y="55340"/>
                  </a:lnTo>
                  <a:cubicBezTo>
                    <a:pt x="32224" y="54372"/>
                    <a:pt x="31924" y="53405"/>
                    <a:pt x="31290" y="52671"/>
                  </a:cubicBezTo>
                  <a:cubicBezTo>
                    <a:pt x="31123" y="52471"/>
                    <a:pt x="30956" y="52304"/>
                    <a:pt x="30723" y="52137"/>
                  </a:cubicBezTo>
                  <a:cubicBezTo>
                    <a:pt x="36060" y="28487"/>
                    <a:pt x="35026" y="17112"/>
                    <a:pt x="34259" y="13210"/>
                  </a:cubicBezTo>
                  <a:cubicBezTo>
                    <a:pt x="34059" y="11975"/>
                    <a:pt x="33158" y="11008"/>
                    <a:pt x="31990" y="10641"/>
                  </a:cubicBezTo>
                  <a:cubicBezTo>
                    <a:pt x="31924" y="10608"/>
                    <a:pt x="31824" y="10608"/>
                    <a:pt x="31757" y="10574"/>
                  </a:cubicBezTo>
                  <a:cubicBezTo>
                    <a:pt x="31557" y="8706"/>
                    <a:pt x="31257" y="7038"/>
                    <a:pt x="30890" y="5604"/>
                  </a:cubicBezTo>
                  <a:cubicBezTo>
                    <a:pt x="30556" y="4470"/>
                    <a:pt x="29655" y="3569"/>
                    <a:pt x="28488" y="3269"/>
                  </a:cubicBezTo>
                  <a:cubicBezTo>
                    <a:pt x="28221" y="3202"/>
                    <a:pt x="27954" y="3169"/>
                    <a:pt x="27654" y="3169"/>
                  </a:cubicBezTo>
                  <a:cubicBezTo>
                    <a:pt x="27187" y="3169"/>
                    <a:pt x="26687" y="3269"/>
                    <a:pt x="26253" y="3469"/>
                  </a:cubicBezTo>
                  <a:cubicBezTo>
                    <a:pt x="26086" y="2735"/>
                    <a:pt x="25886" y="2235"/>
                    <a:pt x="25686" y="1868"/>
                  </a:cubicBezTo>
                  <a:cubicBezTo>
                    <a:pt x="25252" y="1001"/>
                    <a:pt x="24485" y="334"/>
                    <a:pt x="23518" y="100"/>
                  </a:cubicBezTo>
                  <a:cubicBezTo>
                    <a:pt x="23251" y="33"/>
                    <a:pt x="22984" y="0"/>
                    <a:pt x="226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1608825" y="803525"/>
              <a:ext cx="726375" cy="1295950"/>
            </a:xfrm>
            <a:custGeom>
              <a:avLst/>
              <a:gdLst/>
              <a:ahLst/>
              <a:cxnLst/>
              <a:rect l="l" t="t" r="r" b="b"/>
              <a:pathLst>
                <a:path w="29055" h="51838" extrusionOk="0">
                  <a:moveTo>
                    <a:pt x="14978" y="0"/>
                  </a:moveTo>
                  <a:cubicBezTo>
                    <a:pt x="9033" y="4122"/>
                    <a:pt x="12233" y="30111"/>
                    <a:pt x="13821" y="40742"/>
                  </a:cubicBezTo>
                  <a:lnTo>
                    <a:pt x="13821" y="40742"/>
                  </a:lnTo>
                  <a:cubicBezTo>
                    <a:pt x="12529" y="33436"/>
                    <a:pt x="9447" y="19029"/>
                    <a:pt x="4103" y="10808"/>
                  </a:cubicBezTo>
                  <a:lnTo>
                    <a:pt x="4103" y="10808"/>
                  </a:lnTo>
                  <a:cubicBezTo>
                    <a:pt x="0" y="22550"/>
                    <a:pt x="13543" y="51837"/>
                    <a:pt x="13543" y="51837"/>
                  </a:cubicBezTo>
                  <a:lnTo>
                    <a:pt x="21716" y="51804"/>
                  </a:lnTo>
                  <a:cubicBezTo>
                    <a:pt x="21716" y="51804"/>
                    <a:pt x="29054" y="15345"/>
                    <a:pt x="25285" y="1735"/>
                  </a:cubicBezTo>
                  <a:lnTo>
                    <a:pt x="25285" y="1735"/>
                  </a:lnTo>
                  <a:cubicBezTo>
                    <a:pt x="21282" y="5838"/>
                    <a:pt x="18380" y="45833"/>
                    <a:pt x="18380" y="45833"/>
                  </a:cubicBezTo>
                  <a:cubicBezTo>
                    <a:pt x="18380" y="45833"/>
                    <a:pt x="17913" y="4970"/>
                    <a:pt x="14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1708900" y="767650"/>
              <a:ext cx="682175" cy="1331825"/>
            </a:xfrm>
            <a:custGeom>
              <a:avLst/>
              <a:gdLst/>
              <a:ahLst/>
              <a:cxnLst/>
              <a:rect l="l" t="t" r="r" b="b"/>
              <a:pathLst>
                <a:path w="27287" h="53273" extrusionOk="0">
                  <a:moveTo>
                    <a:pt x="16312" y="1"/>
                  </a:moveTo>
                  <a:cubicBezTo>
                    <a:pt x="9746" y="4577"/>
                    <a:pt x="12214" y="35088"/>
                    <a:pt x="13088" y="44017"/>
                  </a:cubicBezTo>
                  <a:lnTo>
                    <a:pt x="13088" y="44017"/>
                  </a:lnTo>
                  <a:cubicBezTo>
                    <a:pt x="12366" y="37685"/>
                    <a:pt x="10025" y="20615"/>
                    <a:pt x="4904" y="11175"/>
                  </a:cubicBezTo>
                  <a:lnTo>
                    <a:pt x="4904" y="11175"/>
                  </a:lnTo>
                  <a:cubicBezTo>
                    <a:pt x="0" y="23318"/>
                    <a:pt x="11875" y="53272"/>
                    <a:pt x="11875" y="53272"/>
                  </a:cubicBezTo>
                  <a:lnTo>
                    <a:pt x="19881" y="53239"/>
                  </a:lnTo>
                  <a:cubicBezTo>
                    <a:pt x="19881" y="53239"/>
                    <a:pt x="27286" y="24552"/>
                    <a:pt x="24618" y="10475"/>
                  </a:cubicBezTo>
                  <a:lnTo>
                    <a:pt x="24618" y="10475"/>
                  </a:lnTo>
                  <a:cubicBezTo>
                    <a:pt x="20381" y="14711"/>
                    <a:pt x="17079" y="47068"/>
                    <a:pt x="17079" y="47068"/>
                  </a:cubicBezTo>
                  <a:cubicBezTo>
                    <a:pt x="17079" y="47068"/>
                    <a:pt x="18847" y="5138"/>
                    <a:pt x="163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1831475" y="1047025"/>
              <a:ext cx="222700" cy="1052450"/>
            </a:xfrm>
            <a:custGeom>
              <a:avLst/>
              <a:gdLst/>
              <a:ahLst/>
              <a:cxnLst/>
              <a:rect l="l" t="t" r="r" b="b"/>
              <a:pathLst>
                <a:path w="8908" h="42098" extrusionOk="0">
                  <a:moveTo>
                    <a:pt x="1" y="0"/>
                  </a:moveTo>
                  <a:cubicBezTo>
                    <a:pt x="368" y="3603"/>
                    <a:pt x="801" y="7172"/>
                    <a:pt x="1302" y="10742"/>
                  </a:cubicBezTo>
                  <a:cubicBezTo>
                    <a:pt x="1802" y="14311"/>
                    <a:pt x="2369" y="17880"/>
                    <a:pt x="2969" y="21416"/>
                  </a:cubicBezTo>
                  <a:cubicBezTo>
                    <a:pt x="3637" y="24952"/>
                    <a:pt x="4337" y="28488"/>
                    <a:pt x="5204" y="31990"/>
                  </a:cubicBezTo>
                  <a:cubicBezTo>
                    <a:pt x="5638" y="33725"/>
                    <a:pt x="6138" y="35459"/>
                    <a:pt x="6705" y="37194"/>
                  </a:cubicBezTo>
                  <a:cubicBezTo>
                    <a:pt x="7273" y="38895"/>
                    <a:pt x="7940" y="40563"/>
                    <a:pt x="8907" y="42097"/>
                  </a:cubicBezTo>
                  <a:cubicBezTo>
                    <a:pt x="7940" y="40563"/>
                    <a:pt x="7339" y="38862"/>
                    <a:pt x="6772" y="37160"/>
                  </a:cubicBezTo>
                  <a:cubicBezTo>
                    <a:pt x="6205" y="35459"/>
                    <a:pt x="5738" y="33691"/>
                    <a:pt x="5304" y="31957"/>
                  </a:cubicBezTo>
                  <a:cubicBezTo>
                    <a:pt x="4471" y="28454"/>
                    <a:pt x="3770" y="24918"/>
                    <a:pt x="3170" y="21382"/>
                  </a:cubicBezTo>
                  <a:cubicBezTo>
                    <a:pt x="2502" y="17847"/>
                    <a:pt x="1935" y="14277"/>
                    <a:pt x="1435" y="10708"/>
                  </a:cubicBezTo>
                  <a:cubicBezTo>
                    <a:pt x="1168" y="8940"/>
                    <a:pt x="935" y="7172"/>
                    <a:pt x="701" y="5371"/>
                  </a:cubicBezTo>
                  <a:cubicBezTo>
                    <a:pt x="434" y="3603"/>
                    <a:pt x="201" y="1802"/>
                    <a:pt x="1" y="0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2077500" y="767650"/>
              <a:ext cx="39200" cy="1290125"/>
            </a:xfrm>
            <a:custGeom>
              <a:avLst/>
              <a:gdLst/>
              <a:ahLst/>
              <a:cxnLst/>
              <a:rect l="l" t="t" r="r" b="b"/>
              <a:pathLst>
                <a:path w="1568" h="51605" extrusionOk="0">
                  <a:moveTo>
                    <a:pt x="1568" y="1"/>
                  </a:moveTo>
                  <a:lnTo>
                    <a:pt x="1234" y="6639"/>
                  </a:lnTo>
                  <a:lnTo>
                    <a:pt x="901" y="13310"/>
                  </a:lnTo>
                  <a:cubicBezTo>
                    <a:pt x="701" y="17747"/>
                    <a:pt x="534" y="22183"/>
                    <a:pt x="367" y="26620"/>
                  </a:cubicBezTo>
                  <a:cubicBezTo>
                    <a:pt x="234" y="31056"/>
                    <a:pt x="100" y="35526"/>
                    <a:pt x="33" y="39963"/>
                  </a:cubicBezTo>
                  <a:cubicBezTo>
                    <a:pt x="33" y="41064"/>
                    <a:pt x="33" y="42164"/>
                    <a:pt x="33" y="43298"/>
                  </a:cubicBezTo>
                  <a:cubicBezTo>
                    <a:pt x="33" y="44399"/>
                    <a:pt x="0" y="45500"/>
                    <a:pt x="33" y="46634"/>
                  </a:cubicBezTo>
                  <a:cubicBezTo>
                    <a:pt x="67" y="47735"/>
                    <a:pt x="67" y="48836"/>
                    <a:pt x="133" y="49937"/>
                  </a:cubicBezTo>
                  <a:cubicBezTo>
                    <a:pt x="167" y="50504"/>
                    <a:pt x="167" y="51071"/>
                    <a:pt x="234" y="51604"/>
                  </a:cubicBezTo>
                  <a:cubicBezTo>
                    <a:pt x="200" y="51071"/>
                    <a:pt x="200" y="50504"/>
                    <a:pt x="167" y="49937"/>
                  </a:cubicBezTo>
                  <a:cubicBezTo>
                    <a:pt x="133" y="48836"/>
                    <a:pt x="133" y="47735"/>
                    <a:pt x="133" y="46634"/>
                  </a:cubicBezTo>
                  <a:cubicBezTo>
                    <a:pt x="100" y="45500"/>
                    <a:pt x="133" y="44399"/>
                    <a:pt x="133" y="43298"/>
                  </a:cubicBezTo>
                  <a:cubicBezTo>
                    <a:pt x="133" y="42164"/>
                    <a:pt x="133" y="41064"/>
                    <a:pt x="167" y="39963"/>
                  </a:cubicBezTo>
                  <a:cubicBezTo>
                    <a:pt x="234" y="35526"/>
                    <a:pt x="367" y="31090"/>
                    <a:pt x="534" y="26620"/>
                  </a:cubicBezTo>
                  <a:cubicBezTo>
                    <a:pt x="667" y="22183"/>
                    <a:pt x="834" y="17747"/>
                    <a:pt x="1034" y="13310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2157550" y="1029500"/>
              <a:ext cx="166800" cy="1056625"/>
            </a:xfrm>
            <a:custGeom>
              <a:avLst/>
              <a:gdLst/>
              <a:ahLst/>
              <a:cxnLst/>
              <a:rect l="l" t="t" r="r" b="b"/>
              <a:pathLst>
                <a:path w="6672" h="42265" extrusionOk="0">
                  <a:moveTo>
                    <a:pt x="6672" y="1"/>
                  </a:moveTo>
                  <a:lnTo>
                    <a:pt x="6138" y="5372"/>
                  </a:lnTo>
                  <a:lnTo>
                    <a:pt x="5604" y="10709"/>
                  </a:lnTo>
                  <a:cubicBezTo>
                    <a:pt x="5204" y="14245"/>
                    <a:pt x="4804" y="17814"/>
                    <a:pt x="4337" y="21350"/>
                  </a:cubicBezTo>
                  <a:cubicBezTo>
                    <a:pt x="3903" y="24919"/>
                    <a:pt x="3403" y="28455"/>
                    <a:pt x="2836" y="31991"/>
                  </a:cubicBezTo>
                  <a:cubicBezTo>
                    <a:pt x="2535" y="33758"/>
                    <a:pt x="2202" y="35526"/>
                    <a:pt x="1802" y="37261"/>
                  </a:cubicBezTo>
                  <a:cubicBezTo>
                    <a:pt x="1601" y="38128"/>
                    <a:pt x="1401" y="38996"/>
                    <a:pt x="1134" y="39863"/>
                  </a:cubicBezTo>
                  <a:cubicBezTo>
                    <a:pt x="1001" y="40297"/>
                    <a:pt x="868" y="40697"/>
                    <a:pt x="667" y="41130"/>
                  </a:cubicBezTo>
                  <a:cubicBezTo>
                    <a:pt x="501" y="41531"/>
                    <a:pt x="301" y="41931"/>
                    <a:pt x="0" y="42265"/>
                  </a:cubicBezTo>
                  <a:cubicBezTo>
                    <a:pt x="301" y="41964"/>
                    <a:pt x="501" y="41531"/>
                    <a:pt x="701" y="41130"/>
                  </a:cubicBezTo>
                  <a:cubicBezTo>
                    <a:pt x="868" y="40730"/>
                    <a:pt x="1034" y="40297"/>
                    <a:pt x="1168" y="39863"/>
                  </a:cubicBezTo>
                  <a:cubicBezTo>
                    <a:pt x="1435" y="39029"/>
                    <a:pt x="1668" y="38162"/>
                    <a:pt x="1868" y="37294"/>
                  </a:cubicBezTo>
                  <a:cubicBezTo>
                    <a:pt x="2302" y="35526"/>
                    <a:pt x="2636" y="33792"/>
                    <a:pt x="2936" y="32024"/>
                  </a:cubicBezTo>
                  <a:cubicBezTo>
                    <a:pt x="3536" y="28488"/>
                    <a:pt x="4037" y="24952"/>
                    <a:pt x="4504" y="21383"/>
                  </a:cubicBezTo>
                  <a:cubicBezTo>
                    <a:pt x="4937" y="17847"/>
                    <a:pt x="5337" y="14278"/>
                    <a:pt x="5704" y="10709"/>
                  </a:cubicBezTo>
                  <a:cubicBezTo>
                    <a:pt x="6071" y="7139"/>
                    <a:pt x="6405" y="3570"/>
                    <a:pt x="6672" y="1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1872350" y="2055250"/>
              <a:ext cx="396975" cy="361125"/>
            </a:xfrm>
            <a:custGeom>
              <a:avLst/>
              <a:gdLst/>
              <a:ahLst/>
              <a:cxnLst/>
              <a:rect l="l" t="t" r="r" b="b"/>
              <a:pathLst>
                <a:path w="15879" h="14445" extrusionOk="0">
                  <a:moveTo>
                    <a:pt x="0" y="0"/>
                  </a:moveTo>
                  <a:lnTo>
                    <a:pt x="2235" y="14444"/>
                  </a:lnTo>
                  <a:lnTo>
                    <a:pt x="13643" y="14444"/>
                  </a:lnTo>
                  <a:lnTo>
                    <a:pt x="15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1884850" y="2131125"/>
              <a:ext cx="369450" cy="5875"/>
            </a:xfrm>
            <a:custGeom>
              <a:avLst/>
              <a:gdLst/>
              <a:ahLst/>
              <a:cxnLst/>
              <a:rect l="l" t="t" r="r" b="b"/>
              <a:pathLst>
                <a:path w="14778" h="235" extrusionOk="0">
                  <a:moveTo>
                    <a:pt x="7372" y="1"/>
                  </a:moveTo>
                  <a:lnTo>
                    <a:pt x="3670" y="34"/>
                  </a:lnTo>
                  <a:cubicBezTo>
                    <a:pt x="2436" y="68"/>
                    <a:pt x="1235" y="101"/>
                    <a:pt x="1" y="134"/>
                  </a:cubicBezTo>
                  <a:cubicBezTo>
                    <a:pt x="1235" y="168"/>
                    <a:pt x="2436" y="201"/>
                    <a:pt x="3670" y="201"/>
                  </a:cubicBezTo>
                  <a:lnTo>
                    <a:pt x="7372" y="234"/>
                  </a:lnTo>
                  <a:lnTo>
                    <a:pt x="11075" y="201"/>
                  </a:lnTo>
                  <a:cubicBezTo>
                    <a:pt x="12309" y="201"/>
                    <a:pt x="13544" y="168"/>
                    <a:pt x="14778" y="134"/>
                  </a:cubicBezTo>
                  <a:cubicBezTo>
                    <a:pt x="13544" y="101"/>
                    <a:pt x="12309" y="68"/>
                    <a:pt x="11075" y="34"/>
                  </a:cubicBezTo>
                  <a:lnTo>
                    <a:pt x="7372" y="1"/>
                  </a:ln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6"/>
          <p:cNvSpPr/>
          <p:nvPr/>
        </p:nvSpPr>
        <p:spPr>
          <a:xfrm>
            <a:off x="-6425" y="4360075"/>
            <a:ext cx="9179100" cy="78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26"/>
          <p:cNvGrpSpPr/>
          <p:nvPr/>
        </p:nvGrpSpPr>
        <p:grpSpPr>
          <a:xfrm>
            <a:off x="7921764" y="353550"/>
            <a:ext cx="1289100" cy="799850"/>
            <a:chOff x="7921764" y="353550"/>
            <a:chExt cx="1289100" cy="799850"/>
          </a:xfrm>
        </p:grpSpPr>
        <p:sp>
          <p:nvSpPr>
            <p:cNvPr id="446" name="Google Shape;446;p26"/>
            <p:cNvSpPr/>
            <p:nvPr/>
          </p:nvSpPr>
          <p:spPr>
            <a:xfrm>
              <a:off x="8310775" y="353550"/>
              <a:ext cx="740550" cy="764750"/>
            </a:xfrm>
            <a:custGeom>
              <a:avLst/>
              <a:gdLst/>
              <a:ahLst/>
              <a:cxnLst/>
              <a:rect l="l" t="t" r="r" b="b"/>
              <a:pathLst>
                <a:path w="29622" h="30590" extrusionOk="0">
                  <a:moveTo>
                    <a:pt x="18280" y="1"/>
                  </a:moveTo>
                  <a:cubicBezTo>
                    <a:pt x="17346" y="1"/>
                    <a:pt x="16479" y="368"/>
                    <a:pt x="15812" y="1035"/>
                  </a:cubicBezTo>
                  <a:cubicBezTo>
                    <a:pt x="15311" y="1569"/>
                    <a:pt x="14844" y="2036"/>
                    <a:pt x="14611" y="4104"/>
                  </a:cubicBezTo>
                  <a:cubicBezTo>
                    <a:pt x="14311" y="4304"/>
                    <a:pt x="14044" y="4571"/>
                    <a:pt x="13810" y="4871"/>
                  </a:cubicBezTo>
                  <a:cubicBezTo>
                    <a:pt x="12943" y="6005"/>
                    <a:pt x="12776" y="6873"/>
                    <a:pt x="13610" y="12510"/>
                  </a:cubicBezTo>
                  <a:cubicBezTo>
                    <a:pt x="13510" y="12743"/>
                    <a:pt x="13443" y="12977"/>
                    <a:pt x="13343" y="13244"/>
                  </a:cubicBezTo>
                  <a:cubicBezTo>
                    <a:pt x="12943" y="12710"/>
                    <a:pt x="12343" y="12310"/>
                    <a:pt x="11575" y="12110"/>
                  </a:cubicBezTo>
                  <a:cubicBezTo>
                    <a:pt x="11275" y="12010"/>
                    <a:pt x="10942" y="11976"/>
                    <a:pt x="10608" y="11976"/>
                  </a:cubicBezTo>
                  <a:cubicBezTo>
                    <a:pt x="10408" y="11976"/>
                    <a:pt x="10174" y="11976"/>
                    <a:pt x="10008" y="12010"/>
                  </a:cubicBezTo>
                  <a:cubicBezTo>
                    <a:pt x="9374" y="11176"/>
                    <a:pt x="8507" y="10609"/>
                    <a:pt x="7239" y="10609"/>
                  </a:cubicBezTo>
                  <a:cubicBezTo>
                    <a:pt x="7139" y="10609"/>
                    <a:pt x="7072" y="10609"/>
                    <a:pt x="7005" y="10642"/>
                  </a:cubicBezTo>
                  <a:cubicBezTo>
                    <a:pt x="6172" y="10675"/>
                    <a:pt x="4904" y="11042"/>
                    <a:pt x="4137" y="12577"/>
                  </a:cubicBezTo>
                  <a:cubicBezTo>
                    <a:pt x="3236" y="12677"/>
                    <a:pt x="2402" y="13144"/>
                    <a:pt x="1802" y="13878"/>
                  </a:cubicBezTo>
                  <a:cubicBezTo>
                    <a:pt x="1268" y="14578"/>
                    <a:pt x="968" y="15379"/>
                    <a:pt x="1035" y="16846"/>
                  </a:cubicBezTo>
                  <a:cubicBezTo>
                    <a:pt x="801" y="17113"/>
                    <a:pt x="601" y="17413"/>
                    <a:pt x="467" y="17747"/>
                  </a:cubicBezTo>
                  <a:cubicBezTo>
                    <a:pt x="0" y="18714"/>
                    <a:pt x="67" y="19682"/>
                    <a:pt x="401" y="20749"/>
                  </a:cubicBezTo>
                  <a:cubicBezTo>
                    <a:pt x="301" y="21083"/>
                    <a:pt x="234" y="21416"/>
                    <a:pt x="234" y="21783"/>
                  </a:cubicBezTo>
                  <a:cubicBezTo>
                    <a:pt x="234" y="22584"/>
                    <a:pt x="334" y="26587"/>
                    <a:pt x="2636" y="28888"/>
                  </a:cubicBezTo>
                  <a:cubicBezTo>
                    <a:pt x="3736" y="29989"/>
                    <a:pt x="5104" y="30556"/>
                    <a:pt x="6639" y="30556"/>
                  </a:cubicBezTo>
                  <a:lnTo>
                    <a:pt x="9707" y="30556"/>
                  </a:lnTo>
                  <a:cubicBezTo>
                    <a:pt x="10708" y="30556"/>
                    <a:pt x="11642" y="30289"/>
                    <a:pt x="12476" y="29822"/>
                  </a:cubicBezTo>
                  <a:cubicBezTo>
                    <a:pt x="13610" y="30323"/>
                    <a:pt x="14578" y="30489"/>
                    <a:pt x="14844" y="30556"/>
                  </a:cubicBezTo>
                  <a:cubicBezTo>
                    <a:pt x="15011" y="30556"/>
                    <a:pt x="15211" y="30590"/>
                    <a:pt x="15378" y="30590"/>
                  </a:cubicBezTo>
                  <a:lnTo>
                    <a:pt x="21216" y="30590"/>
                  </a:lnTo>
                  <a:cubicBezTo>
                    <a:pt x="21382" y="30590"/>
                    <a:pt x="21549" y="30556"/>
                    <a:pt x="21716" y="30556"/>
                  </a:cubicBezTo>
                  <a:cubicBezTo>
                    <a:pt x="24051" y="30189"/>
                    <a:pt x="28154" y="28455"/>
                    <a:pt x="28921" y="24152"/>
                  </a:cubicBezTo>
                  <a:cubicBezTo>
                    <a:pt x="29622" y="20115"/>
                    <a:pt x="26319" y="17614"/>
                    <a:pt x="24751" y="16446"/>
                  </a:cubicBezTo>
                  <a:cubicBezTo>
                    <a:pt x="24551" y="16313"/>
                    <a:pt x="24351" y="16146"/>
                    <a:pt x="24184" y="16012"/>
                  </a:cubicBezTo>
                  <a:cubicBezTo>
                    <a:pt x="23751" y="14878"/>
                    <a:pt x="23150" y="12944"/>
                    <a:pt x="22883" y="12176"/>
                  </a:cubicBezTo>
                  <a:cubicBezTo>
                    <a:pt x="23617" y="5238"/>
                    <a:pt x="23284" y="4571"/>
                    <a:pt x="22817" y="3737"/>
                  </a:cubicBezTo>
                  <a:cubicBezTo>
                    <a:pt x="22517" y="3170"/>
                    <a:pt x="22083" y="2703"/>
                    <a:pt x="21583" y="2403"/>
                  </a:cubicBezTo>
                  <a:cubicBezTo>
                    <a:pt x="21182" y="1202"/>
                    <a:pt x="20448" y="501"/>
                    <a:pt x="19214" y="134"/>
                  </a:cubicBezTo>
                  <a:cubicBezTo>
                    <a:pt x="18914" y="68"/>
                    <a:pt x="18580" y="1"/>
                    <a:pt x="18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7921764" y="1001900"/>
              <a:ext cx="1289100" cy="151500"/>
            </a:xfrm>
            <a:prstGeom prst="roundRect">
              <a:avLst>
                <a:gd name="adj" fmla="val 34076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8722725" y="436875"/>
              <a:ext cx="105100" cy="262800"/>
            </a:xfrm>
            <a:custGeom>
              <a:avLst/>
              <a:gdLst/>
              <a:ahLst/>
              <a:cxnLst/>
              <a:rect l="l" t="t" r="r" b="b"/>
              <a:pathLst>
                <a:path w="4204" h="10512" extrusionOk="0">
                  <a:moveTo>
                    <a:pt x="2181" y="1"/>
                  </a:moveTo>
                  <a:cubicBezTo>
                    <a:pt x="1572" y="1"/>
                    <a:pt x="1702" y="7142"/>
                    <a:pt x="1702" y="7142"/>
                  </a:cubicBezTo>
                  <a:cubicBezTo>
                    <a:pt x="1702" y="7142"/>
                    <a:pt x="810" y="3539"/>
                    <a:pt x="407" y="3539"/>
                  </a:cubicBezTo>
                  <a:cubicBezTo>
                    <a:pt x="405" y="3539"/>
                    <a:pt x="403" y="3539"/>
                    <a:pt x="401" y="3540"/>
                  </a:cubicBezTo>
                  <a:cubicBezTo>
                    <a:pt x="1" y="3573"/>
                    <a:pt x="1068" y="10511"/>
                    <a:pt x="1068" y="10511"/>
                  </a:cubicBezTo>
                  <a:lnTo>
                    <a:pt x="3237" y="10511"/>
                  </a:lnTo>
                  <a:cubicBezTo>
                    <a:pt x="3237" y="10511"/>
                    <a:pt x="4204" y="2739"/>
                    <a:pt x="3770" y="1972"/>
                  </a:cubicBezTo>
                  <a:cubicBezTo>
                    <a:pt x="3742" y="1917"/>
                    <a:pt x="3712" y="1892"/>
                    <a:pt x="3680" y="1892"/>
                  </a:cubicBezTo>
                  <a:cubicBezTo>
                    <a:pt x="3265" y="1892"/>
                    <a:pt x="2603" y="6241"/>
                    <a:pt x="2603" y="6241"/>
                  </a:cubicBezTo>
                  <a:cubicBezTo>
                    <a:pt x="2603" y="6241"/>
                    <a:pt x="2836" y="204"/>
                    <a:pt x="2202" y="4"/>
                  </a:cubicBezTo>
                  <a:cubicBezTo>
                    <a:pt x="2195" y="2"/>
                    <a:pt x="2188" y="1"/>
                    <a:pt x="2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8580975" y="682125"/>
              <a:ext cx="393625" cy="352775"/>
            </a:xfrm>
            <a:custGeom>
              <a:avLst/>
              <a:gdLst/>
              <a:ahLst/>
              <a:cxnLst/>
              <a:rect l="l" t="t" r="r" b="b"/>
              <a:pathLst>
                <a:path w="15745" h="14111" extrusionOk="0">
                  <a:moveTo>
                    <a:pt x="6471" y="1"/>
                  </a:moveTo>
                  <a:cubicBezTo>
                    <a:pt x="6471" y="1"/>
                    <a:pt x="5437" y="3236"/>
                    <a:pt x="4937" y="4504"/>
                  </a:cubicBezTo>
                  <a:cubicBezTo>
                    <a:pt x="4470" y="5771"/>
                    <a:pt x="0" y="7373"/>
                    <a:pt x="567" y="10442"/>
                  </a:cubicBezTo>
                  <a:cubicBezTo>
                    <a:pt x="1101" y="13510"/>
                    <a:pt x="4937" y="14111"/>
                    <a:pt x="4937" y="14111"/>
                  </a:cubicBezTo>
                  <a:lnTo>
                    <a:pt x="10808" y="14111"/>
                  </a:lnTo>
                  <a:cubicBezTo>
                    <a:pt x="10808" y="14111"/>
                    <a:pt x="14644" y="13510"/>
                    <a:pt x="15211" y="10442"/>
                  </a:cubicBezTo>
                  <a:cubicBezTo>
                    <a:pt x="15745" y="7373"/>
                    <a:pt x="11275" y="5771"/>
                    <a:pt x="10808" y="4504"/>
                  </a:cubicBezTo>
                  <a:cubicBezTo>
                    <a:pt x="10308" y="3236"/>
                    <a:pt x="9273" y="1"/>
                    <a:pt x="92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8374150" y="698800"/>
              <a:ext cx="256050" cy="234375"/>
            </a:xfrm>
            <a:custGeom>
              <a:avLst/>
              <a:gdLst/>
              <a:ahLst/>
              <a:cxnLst/>
              <a:rect l="l" t="t" r="r" b="b"/>
              <a:pathLst>
                <a:path w="10242" h="9375" extrusionOk="0">
                  <a:moveTo>
                    <a:pt x="4275" y="1"/>
                  </a:moveTo>
                  <a:cubicBezTo>
                    <a:pt x="4273" y="1"/>
                    <a:pt x="4272" y="1"/>
                    <a:pt x="4270" y="1"/>
                  </a:cubicBezTo>
                  <a:cubicBezTo>
                    <a:pt x="3703" y="34"/>
                    <a:pt x="3737" y="6005"/>
                    <a:pt x="3737" y="6005"/>
                  </a:cubicBezTo>
                  <a:cubicBezTo>
                    <a:pt x="3737" y="6005"/>
                    <a:pt x="2236" y="1969"/>
                    <a:pt x="1602" y="1936"/>
                  </a:cubicBezTo>
                  <a:cubicBezTo>
                    <a:pt x="1600" y="1935"/>
                    <a:pt x="1597" y="1935"/>
                    <a:pt x="1595" y="1935"/>
                  </a:cubicBezTo>
                  <a:cubicBezTo>
                    <a:pt x="976" y="1935"/>
                    <a:pt x="2169" y="6639"/>
                    <a:pt x="2169" y="6639"/>
                  </a:cubicBezTo>
                  <a:cubicBezTo>
                    <a:pt x="2169" y="6639"/>
                    <a:pt x="1305" y="5097"/>
                    <a:pt x="675" y="5097"/>
                  </a:cubicBezTo>
                  <a:cubicBezTo>
                    <a:pt x="650" y="5097"/>
                    <a:pt x="625" y="5099"/>
                    <a:pt x="601" y="5104"/>
                  </a:cubicBezTo>
                  <a:cubicBezTo>
                    <a:pt x="1" y="5238"/>
                    <a:pt x="2502" y="9374"/>
                    <a:pt x="2502" y="9374"/>
                  </a:cubicBezTo>
                  <a:lnTo>
                    <a:pt x="8140" y="9374"/>
                  </a:lnTo>
                  <a:cubicBezTo>
                    <a:pt x="8140" y="9374"/>
                    <a:pt x="10241" y="4938"/>
                    <a:pt x="9808" y="4337"/>
                  </a:cubicBezTo>
                  <a:cubicBezTo>
                    <a:pt x="9763" y="4275"/>
                    <a:pt x="9708" y="4247"/>
                    <a:pt x="9645" y="4247"/>
                  </a:cubicBezTo>
                  <a:cubicBezTo>
                    <a:pt x="9099" y="4247"/>
                    <a:pt x="7973" y="6339"/>
                    <a:pt x="7973" y="6339"/>
                  </a:cubicBezTo>
                  <a:cubicBezTo>
                    <a:pt x="7973" y="6339"/>
                    <a:pt x="8340" y="1535"/>
                    <a:pt x="7706" y="1368"/>
                  </a:cubicBezTo>
                  <a:cubicBezTo>
                    <a:pt x="7692" y="1364"/>
                    <a:pt x="7679" y="1362"/>
                    <a:pt x="7665" y="1362"/>
                  </a:cubicBezTo>
                  <a:cubicBezTo>
                    <a:pt x="7034" y="1362"/>
                    <a:pt x="6172" y="5705"/>
                    <a:pt x="6172" y="5705"/>
                  </a:cubicBezTo>
                  <a:cubicBezTo>
                    <a:pt x="6172" y="5705"/>
                    <a:pt x="4812" y="1"/>
                    <a:pt x="42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8389175" y="895625"/>
              <a:ext cx="231000" cy="135125"/>
            </a:xfrm>
            <a:custGeom>
              <a:avLst/>
              <a:gdLst/>
              <a:ahLst/>
              <a:cxnLst/>
              <a:rect l="l" t="t" r="r" b="b"/>
              <a:pathLst>
                <a:path w="9240" h="5405" extrusionOk="0">
                  <a:moveTo>
                    <a:pt x="0" y="0"/>
                  </a:moveTo>
                  <a:cubicBezTo>
                    <a:pt x="0" y="0"/>
                    <a:pt x="0" y="5404"/>
                    <a:pt x="3069" y="5404"/>
                  </a:cubicBezTo>
                  <a:lnTo>
                    <a:pt x="6138" y="5404"/>
                  </a:lnTo>
                  <a:cubicBezTo>
                    <a:pt x="9240" y="5404"/>
                    <a:pt x="9207" y="0"/>
                    <a:pt x="9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7975000" y="1029900"/>
              <a:ext cx="1201200" cy="88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26"/>
          <p:cNvGrpSpPr/>
          <p:nvPr/>
        </p:nvGrpSpPr>
        <p:grpSpPr>
          <a:xfrm>
            <a:off x="206000" y="3356000"/>
            <a:ext cx="755550" cy="1614500"/>
            <a:chOff x="1270250" y="1135425"/>
            <a:chExt cx="755550" cy="1614500"/>
          </a:xfrm>
        </p:grpSpPr>
        <p:sp>
          <p:nvSpPr>
            <p:cNvPr id="454" name="Google Shape;454;p26"/>
            <p:cNvSpPr/>
            <p:nvPr/>
          </p:nvSpPr>
          <p:spPr>
            <a:xfrm>
              <a:off x="1270250" y="1135425"/>
              <a:ext cx="755550" cy="1614500"/>
            </a:xfrm>
            <a:custGeom>
              <a:avLst/>
              <a:gdLst/>
              <a:ahLst/>
              <a:cxnLst/>
              <a:rect l="l" t="t" r="r" b="b"/>
              <a:pathLst>
                <a:path w="30222" h="64580" extrusionOk="0">
                  <a:moveTo>
                    <a:pt x="19681" y="0"/>
                  </a:moveTo>
                  <a:cubicBezTo>
                    <a:pt x="18947" y="0"/>
                    <a:pt x="18247" y="301"/>
                    <a:pt x="17680" y="801"/>
                  </a:cubicBezTo>
                  <a:cubicBezTo>
                    <a:pt x="17113" y="1335"/>
                    <a:pt x="15812" y="2536"/>
                    <a:pt x="14377" y="6238"/>
                  </a:cubicBezTo>
                  <a:cubicBezTo>
                    <a:pt x="13977" y="5838"/>
                    <a:pt x="13410" y="5571"/>
                    <a:pt x="12843" y="5471"/>
                  </a:cubicBezTo>
                  <a:cubicBezTo>
                    <a:pt x="12543" y="4604"/>
                    <a:pt x="12242" y="3870"/>
                    <a:pt x="11909" y="3203"/>
                  </a:cubicBezTo>
                  <a:cubicBezTo>
                    <a:pt x="11442" y="2202"/>
                    <a:pt x="10408" y="1568"/>
                    <a:pt x="9307" y="1568"/>
                  </a:cubicBezTo>
                  <a:lnTo>
                    <a:pt x="9274" y="1568"/>
                  </a:lnTo>
                  <a:cubicBezTo>
                    <a:pt x="8173" y="1568"/>
                    <a:pt x="7172" y="2202"/>
                    <a:pt x="6672" y="3203"/>
                  </a:cubicBezTo>
                  <a:cubicBezTo>
                    <a:pt x="5438" y="5738"/>
                    <a:pt x="4870" y="9074"/>
                    <a:pt x="4704" y="12609"/>
                  </a:cubicBezTo>
                  <a:cubicBezTo>
                    <a:pt x="4570" y="12576"/>
                    <a:pt x="4403" y="12576"/>
                    <a:pt x="4237" y="12543"/>
                  </a:cubicBezTo>
                  <a:lnTo>
                    <a:pt x="4070" y="12543"/>
                  </a:lnTo>
                  <a:cubicBezTo>
                    <a:pt x="2569" y="12543"/>
                    <a:pt x="1301" y="13710"/>
                    <a:pt x="1168" y="15211"/>
                  </a:cubicBezTo>
                  <a:cubicBezTo>
                    <a:pt x="301" y="24851"/>
                    <a:pt x="2102" y="32023"/>
                    <a:pt x="3770" y="36393"/>
                  </a:cubicBezTo>
                  <a:cubicBezTo>
                    <a:pt x="3169" y="36927"/>
                    <a:pt x="2769" y="37694"/>
                    <a:pt x="2769" y="38561"/>
                  </a:cubicBezTo>
                  <a:lnTo>
                    <a:pt x="2769" y="38962"/>
                  </a:lnTo>
                  <a:cubicBezTo>
                    <a:pt x="2769" y="41197"/>
                    <a:pt x="2235" y="43532"/>
                    <a:pt x="1201" y="45900"/>
                  </a:cubicBezTo>
                  <a:cubicBezTo>
                    <a:pt x="801" y="46867"/>
                    <a:pt x="501" y="47868"/>
                    <a:pt x="334" y="48935"/>
                  </a:cubicBezTo>
                  <a:cubicBezTo>
                    <a:pt x="167" y="50003"/>
                    <a:pt x="167" y="51104"/>
                    <a:pt x="267" y="52204"/>
                  </a:cubicBezTo>
                  <a:cubicBezTo>
                    <a:pt x="467" y="53839"/>
                    <a:pt x="968" y="55373"/>
                    <a:pt x="1768" y="56774"/>
                  </a:cubicBezTo>
                  <a:cubicBezTo>
                    <a:pt x="768" y="57441"/>
                    <a:pt x="0" y="58375"/>
                    <a:pt x="0" y="59776"/>
                  </a:cubicBezTo>
                  <a:cubicBezTo>
                    <a:pt x="0" y="62945"/>
                    <a:pt x="3870" y="63713"/>
                    <a:pt x="5137" y="63946"/>
                  </a:cubicBezTo>
                  <a:cubicBezTo>
                    <a:pt x="7139" y="64346"/>
                    <a:pt x="9707" y="64580"/>
                    <a:pt x="12443" y="64580"/>
                  </a:cubicBezTo>
                  <a:cubicBezTo>
                    <a:pt x="15144" y="64580"/>
                    <a:pt x="17746" y="64346"/>
                    <a:pt x="19714" y="63946"/>
                  </a:cubicBezTo>
                  <a:cubicBezTo>
                    <a:pt x="20982" y="63713"/>
                    <a:pt x="24851" y="62945"/>
                    <a:pt x="24851" y="59776"/>
                  </a:cubicBezTo>
                  <a:cubicBezTo>
                    <a:pt x="24851" y="58409"/>
                    <a:pt x="24151" y="57475"/>
                    <a:pt x="23184" y="56841"/>
                  </a:cubicBezTo>
                  <a:cubicBezTo>
                    <a:pt x="24218" y="55006"/>
                    <a:pt x="24751" y="52972"/>
                    <a:pt x="24751" y="50803"/>
                  </a:cubicBezTo>
                  <a:cubicBezTo>
                    <a:pt x="24751" y="48969"/>
                    <a:pt x="24351" y="47234"/>
                    <a:pt x="23584" y="45566"/>
                  </a:cubicBezTo>
                  <a:cubicBezTo>
                    <a:pt x="22650" y="43598"/>
                    <a:pt x="22183" y="41330"/>
                    <a:pt x="22183" y="38795"/>
                  </a:cubicBezTo>
                  <a:lnTo>
                    <a:pt x="22183" y="38561"/>
                  </a:lnTo>
                  <a:cubicBezTo>
                    <a:pt x="22183" y="38094"/>
                    <a:pt x="22049" y="37661"/>
                    <a:pt x="21883" y="37260"/>
                  </a:cubicBezTo>
                  <a:cubicBezTo>
                    <a:pt x="23817" y="33324"/>
                    <a:pt x="26386" y="27653"/>
                    <a:pt x="27887" y="22083"/>
                  </a:cubicBezTo>
                  <a:cubicBezTo>
                    <a:pt x="29255" y="18547"/>
                    <a:pt x="30055" y="15211"/>
                    <a:pt x="30189" y="12142"/>
                  </a:cubicBezTo>
                  <a:cubicBezTo>
                    <a:pt x="30222" y="11142"/>
                    <a:pt x="29788" y="10208"/>
                    <a:pt x="28988" y="9641"/>
                  </a:cubicBezTo>
                  <a:cubicBezTo>
                    <a:pt x="28487" y="9274"/>
                    <a:pt x="27887" y="9074"/>
                    <a:pt x="27286" y="9074"/>
                  </a:cubicBezTo>
                  <a:cubicBezTo>
                    <a:pt x="26920" y="9074"/>
                    <a:pt x="26553" y="9140"/>
                    <a:pt x="26219" y="9274"/>
                  </a:cubicBezTo>
                  <a:cubicBezTo>
                    <a:pt x="25719" y="9474"/>
                    <a:pt x="25118" y="9774"/>
                    <a:pt x="24384" y="10374"/>
                  </a:cubicBezTo>
                  <a:cubicBezTo>
                    <a:pt x="24284" y="10041"/>
                    <a:pt x="24118" y="9707"/>
                    <a:pt x="23917" y="9407"/>
                  </a:cubicBezTo>
                  <a:cubicBezTo>
                    <a:pt x="23884" y="5905"/>
                    <a:pt x="23317" y="3269"/>
                    <a:pt x="22149" y="1401"/>
                  </a:cubicBezTo>
                  <a:cubicBezTo>
                    <a:pt x="21682" y="668"/>
                    <a:pt x="20949" y="167"/>
                    <a:pt x="20081" y="34"/>
                  </a:cubicBezTo>
                  <a:cubicBezTo>
                    <a:pt x="19948" y="34"/>
                    <a:pt x="19814" y="0"/>
                    <a:pt x="19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1407000" y="1208800"/>
              <a:ext cx="545425" cy="700525"/>
            </a:xfrm>
            <a:custGeom>
              <a:avLst/>
              <a:gdLst/>
              <a:ahLst/>
              <a:cxnLst/>
              <a:rect l="l" t="t" r="r" b="b"/>
              <a:pathLst>
                <a:path w="21817" h="28021" extrusionOk="0">
                  <a:moveTo>
                    <a:pt x="14211" y="1"/>
                  </a:moveTo>
                  <a:cubicBezTo>
                    <a:pt x="9875" y="3970"/>
                    <a:pt x="8307" y="20482"/>
                    <a:pt x="8307" y="20482"/>
                  </a:cubicBezTo>
                  <a:cubicBezTo>
                    <a:pt x="8307" y="20482"/>
                    <a:pt x="6405" y="6906"/>
                    <a:pt x="3804" y="1569"/>
                  </a:cubicBezTo>
                  <a:cubicBezTo>
                    <a:pt x="1" y="9341"/>
                    <a:pt x="3804" y="27154"/>
                    <a:pt x="3804" y="27154"/>
                  </a:cubicBezTo>
                  <a:lnTo>
                    <a:pt x="14211" y="28021"/>
                  </a:lnTo>
                  <a:cubicBezTo>
                    <a:pt x="14211" y="28021"/>
                    <a:pt x="21383" y="18547"/>
                    <a:pt x="21816" y="9074"/>
                  </a:cubicBezTo>
                  <a:lnTo>
                    <a:pt x="21816" y="9074"/>
                  </a:lnTo>
                  <a:cubicBezTo>
                    <a:pt x="18514" y="10342"/>
                    <a:pt x="13611" y="20482"/>
                    <a:pt x="13611" y="20482"/>
                  </a:cubicBezTo>
                  <a:cubicBezTo>
                    <a:pt x="13611" y="20482"/>
                    <a:pt x="17480" y="5371"/>
                    <a:pt x="142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1337800" y="1344750"/>
              <a:ext cx="560425" cy="830600"/>
            </a:xfrm>
            <a:custGeom>
              <a:avLst/>
              <a:gdLst/>
              <a:ahLst/>
              <a:cxnLst/>
              <a:rect l="l" t="t" r="r" b="b"/>
              <a:pathLst>
                <a:path w="22417" h="33224" extrusionOk="0">
                  <a:moveTo>
                    <a:pt x="9674" y="0"/>
                  </a:moveTo>
                  <a:cubicBezTo>
                    <a:pt x="4679" y="4938"/>
                    <a:pt x="6532" y="20322"/>
                    <a:pt x="7120" y="24368"/>
                  </a:cubicBezTo>
                  <a:lnTo>
                    <a:pt x="7120" y="24368"/>
                  </a:lnTo>
                  <a:cubicBezTo>
                    <a:pt x="6515" y="20592"/>
                    <a:pt x="4175" y="7220"/>
                    <a:pt x="1368" y="7105"/>
                  </a:cubicBezTo>
                  <a:lnTo>
                    <a:pt x="1368" y="7105"/>
                  </a:lnTo>
                  <a:cubicBezTo>
                    <a:pt x="0" y="22549"/>
                    <a:pt x="5838" y="31222"/>
                    <a:pt x="5838" y="31222"/>
                  </a:cubicBezTo>
                  <a:lnTo>
                    <a:pt x="13543" y="33224"/>
                  </a:lnTo>
                  <a:cubicBezTo>
                    <a:pt x="13543" y="33224"/>
                    <a:pt x="19781" y="22716"/>
                    <a:pt x="22416" y="12742"/>
                  </a:cubicBezTo>
                  <a:lnTo>
                    <a:pt x="22416" y="12742"/>
                  </a:lnTo>
                  <a:cubicBezTo>
                    <a:pt x="19826" y="13376"/>
                    <a:pt x="17361" y="17132"/>
                    <a:pt x="15690" y="20324"/>
                  </a:cubicBezTo>
                  <a:lnTo>
                    <a:pt x="15690" y="20324"/>
                  </a:lnTo>
                  <a:cubicBezTo>
                    <a:pt x="17631" y="15587"/>
                    <a:pt x="20019" y="8212"/>
                    <a:pt x="18847" y="2769"/>
                  </a:cubicBezTo>
                  <a:lnTo>
                    <a:pt x="18847" y="2769"/>
                  </a:lnTo>
                  <a:cubicBezTo>
                    <a:pt x="14198" y="5174"/>
                    <a:pt x="10912" y="22849"/>
                    <a:pt x="10748" y="23748"/>
                  </a:cubicBezTo>
                  <a:lnTo>
                    <a:pt x="10748" y="23748"/>
                  </a:lnTo>
                  <a:cubicBezTo>
                    <a:pt x="10908" y="22859"/>
                    <a:pt x="13963" y="5557"/>
                    <a:pt x="9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1343625" y="2582300"/>
              <a:ext cx="475375" cy="94250"/>
            </a:xfrm>
            <a:custGeom>
              <a:avLst/>
              <a:gdLst/>
              <a:ahLst/>
              <a:cxnLst/>
              <a:rect l="l" t="t" r="r" b="b"/>
              <a:pathLst>
                <a:path w="19015" h="3770" extrusionOk="0">
                  <a:moveTo>
                    <a:pt x="9508" y="0"/>
                  </a:moveTo>
                  <a:cubicBezTo>
                    <a:pt x="4237" y="0"/>
                    <a:pt x="1" y="834"/>
                    <a:pt x="1" y="1901"/>
                  </a:cubicBezTo>
                  <a:cubicBezTo>
                    <a:pt x="1" y="2936"/>
                    <a:pt x="4237" y="3769"/>
                    <a:pt x="9508" y="3769"/>
                  </a:cubicBezTo>
                  <a:cubicBezTo>
                    <a:pt x="14745" y="3769"/>
                    <a:pt x="19014" y="2936"/>
                    <a:pt x="19014" y="1901"/>
                  </a:cubicBezTo>
                  <a:cubicBezTo>
                    <a:pt x="19014" y="834"/>
                    <a:pt x="14745" y="0"/>
                    <a:pt x="95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1344475" y="2099450"/>
              <a:ext cx="471175" cy="540250"/>
            </a:xfrm>
            <a:custGeom>
              <a:avLst/>
              <a:gdLst/>
              <a:ahLst/>
              <a:cxnLst/>
              <a:rect l="l" t="t" r="r" b="b"/>
              <a:pathLst>
                <a:path w="18847" h="21610" extrusionOk="0">
                  <a:moveTo>
                    <a:pt x="2735" y="0"/>
                  </a:moveTo>
                  <a:lnTo>
                    <a:pt x="2735" y="401"/>
                  </a:lnTo>
                  <a:cubicBezTo>
                    <a:pt x="2735" y="3203"/>
                    <a:pt x="2035" y="5938"/>
                    <a:pt x="934" y="8506"/>
                  </a:cubicBezTo>
                  <a:cubicBezTo>
                    <a:pt x="300" y="9974"/>
                    <a:pt x="0" y="11609"/>
                    <a:pt x="200" y="13343"/>
                  </a:cubicBezTo>
                  <a:cubicBezTo>
                    <a:pt x="701" y="17613"/>
                    <a:pt x="4136" y="21082"/>
                    <a:pt x="8439" y="21549"/>
                  </a:cubicBezTo>
                  <a:cubicBezTo>
                    <a:pt x="8803" y="21590"/>
                    <a:pt x="9163" y="21610"/>
                    <a:pt x="9519" y="21610"/>
                  </a:cubicBezTo>
                  <a:cubicBezTo>
                    <a:pt x="14673" y="21610"/>
                    <a:pt x="18847" y="17422"/>
                    <a:pt x="18847" y="12242"/>
                  </a:cubicBezTo>
                  <a:cubicBezTo>
                    <a:pt x="18847" y="10808"/>
                    <a:pt x="18547" y="9474"/>
                    <a:pt x="17980" y="8273"/>
                  </a:cubicBezTo>
                  <a:cubicBezTo>
                    <a:pt x="16779" y="5771"/>
                    <a:pt x="16278" y="3002"/>
                    <a:pt x="16278" y="234"/>
                  </a:cubicBezTo>
                  <a:lnTo>
                    <a:pt x="162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1392825" y="2208425"/>
              <a:ext cx="371975" cy="87575"/>
            </a:xfrm>
            <a:custGeom>
              <a:avLst/>
              <a:gdLst/>
              <a:ahLst/>
              <a:cxnLst/>
              <a:rect l="l" t="t" r="r" b="b"/>
              <a:pathLst>
                <a:path w="14879" h="3503" extrusionOk="0">
                  <a:moveTo>
                    <a:pt x="10407" y="728"/>
                  </a:moveTo>
                  <a:cubicBezTo>
                    <a:pt x="10419" y="734"/>
                    <a:pt x="10430" y="739"/>
                    <a:pt x="10442" y="745"/>
                  </a:cubicBezTo>
                  <a:cubicBezTo>
                    <a:pt x="10742" y="878"/>
                    <a:pt x="11042" y="1045"/>
                    <a:pt x="11309" y="1245"/>
                  </a:cubicBezTo>
                  <a:cubicBezTo>
                    <a:pt x="11542" y="1479"/>
                    <a:pt x="11743" y="1746"/>
                    <a:pt x="11809" y="2079"/>
                  </a:cubicBezTo>
                  <a:cubicBezTo>
                    <a:pt x="11843" y="2379"/>
                    <a:pt x="11676" y="2713"/>
                    <a:pt x="11376" y="2846"/>
                  </a:cubicBezTo>
                  <a:cubicBezTo>
                    <a:pt x="11109" y="3013"/>
                    <a:pt x="10775" y="3080"/>
                    <a:pt x="10442" y="3080"/>
                  </a:cubicBezTo>
                  <a:cubicBezTo>
                    <a:pt x="10108" y="3080"/>
                    <a:pt x="9741" y="3013"/>
                    <a:pt x="9541" y="2746"/>
                  </a:cubicBezTo>
                  <a:cubicBezTo>
                    <a:pt x="9341" y="2480"/>
                    <a:pt x="9341" y="2113"/>
                    <a:pt x="9474" y="1812"/>
                  </a:cubicBezTo>
                  <a:cubicBezTo>
                    <a:pt x="9645" y="1348"/>
                    <a:pt x="9996" y="991"/>
                    <a:pt x="10407" y="728"/>
                  </a:cubicBezTo>
                  <a:close/>
                  <a:moveTo>
                    <a:pt x="5437" y="650"/>
                  </a:moveTo>
                  <a:lnTo>
                    <a:pt x="5437" y="650"/>
                  </a:lnTo>
                  <a:cubicBezTo>
                    <a:pt x="5539" y="691"/>
                    <a:pt x="5639" y="734"/>
                    <a:pt x="5738" y="778"/>
                  </a:cubicBezTo>
                  <a:cubicBezTo>
                    <a:pt x="5905" y="845"/>
                    <a:pt x="6038" y="945"/>
                    <a:pt x="6172" y="1012"/>
                  </a:cubicBezTo>
                  <a:lnTo>
                    <a:pt x="6405" y="1145"/>
                  </a:lnTo>
                  <a:lnTo>
                    <a:pt x="6606" y="1312"/>
                  </a:lnTo>
                  <a:cubicBezTo>
                    <a:pt x="6872" y="1512"/>
                    <a:pt x="7106" y="1779"/>
                    <a:pt x="7239" y="2046"/>
                  </a:cubicBezTo>
                  <a:cubicBezTo>
                    <a:pt x="7373" y="2346"/>
                    <a:pt x="7306" y="2713"/>
                    <a:pt x="7106" y="2947"/>
                  </a:cubicBezTo>
                  <a:cubicBezTo>
                    <a:pt x="6872" y="3180"/>
                    <a:pt x="6539" y="3313"/>
                    <a:pt x="6239" y="3347"/>
                  </a:cubicBezTo>
                  <a:cubicBezTo>
                    <a:pt x="6100" y="3361"/>
                    <a:pt x="5962" y="3369"/>
                    <a:pt x="5824" y="3369"/>
                  </a:cubicBezTo>
                  <a:cubicBezTo>
                    <a:pt x="5629" y="3369"/>
                    <a:pt x="5433" y="3353"/>
                    <a:pt x="5238" y="3313"/>
                  </a:cubicBezTo>
                  <a:cubicBezTo>
                    <a:pt x="4904" y="3247"/>
                    <a:pt x="4604" y="3113"/>
                    <a:pt x="4371" y="2880"/>
                  </a:cubicBezTo>
                  <a:cubicBezTo>
                    <a:pt x="4170" y="2613"/>
                    <a:pt x="4104" y="2279"/>
                    <a:pt x="4204" y="1979"/>
                  </a:cubicBezTo>
                  <a:cubicBezTo>
                    <a:pt x="4271" y="1679"/>
                    <a:pt x="4471" y="1379"/>
                    <a:pt x="4704" y="1145"/>
                  </a:cubicBezTo>
                  <a:cubicBezTo>
                    <a:pt x="4926" y="953"/>
                    <a:pt x="5174" y="787"/>
                    <a:pt x="5437" y="650"/>
                  </a:cubicBezTo>
                  <a:close/>
                  <a:moveTo>
                    <a:pt x="7663" y="1"/>
                  </a:moveTo>
                  <a:cubicBezTo>
                    <a:pt x="7259" y="1"/>
                    <a:pt x="6849" y="33"/>
                    <a:pt x="6439" y="111"/>
                  </a:cubicBezTo>
                  <a:cubicBezTo>
                    <a:pt x="6063" y="186"/>
                    <a:pt x="5687" y="314"/>
                    <a:pt x="5341" y="501"/>
                  </a:cubicBezTo>
                  <a:lnTo>
                    <a:pt x="5341" y="501"/>
                  </a:lnTo>
                  <a:cubicBezTo>
                    <a:pt x="4702" y="243"/>
                    <a:pt x="4009" y="111"/>
                    <a:pt x="3318" y="111"/>
                  </a:cubicBezTo>
                  <a:cubicBezTo>
                    <a:pt x="2097" y="111"/>
                    <a:pt x="886" y="523"/>
                    <a:pt x="1" y="1379"/>
                  </a:cubicBezTo>
                  <a:cubicBezTo>
                    <a:pt x="889" y="605"/>
                    <a:pt x="2048" y="176"/>
                    <a:pt x="3224" y="176"/>
                  </a:cubicBezTo>
                  <a:cubicBezTo>
                    <a:pt x="3417" y="176"/>
                    <a:pt x="3611" y="188"/>
                    <a:pt x="3804" y="211"/>
                  </a:cubicBezTo>
                  <a:cubicBezTo>
                    <a:pt x="4286" y="259"/>
                    <a:pt x="4768" y="395"/>
                    <a:pt x="5225" y="567"/>
                  </a:cubicBezTo>
                  <a:lnTo>
                    <a:pt x="5225" y="567"/>
                  </a:lnTo>
                  <a:cubicBezTo>
                    <a:pt x="5001" y="700"/>
                    <a:pt x="4791" y="858"/>
                    <a:pt x="4604" y="1045"/>
                  </a:cubicBezTo>
                  <a:cubicBezTo>
                    <a:pt x="4337" y="1279"/>
                    <a:pt x="4137" y="1579"/>
                    <a:pt x="4037" y="1946"/>
                  </a:cubicBezTo>
                  <a:cubicBezTo>
                    <a:pt x="3937" y="2279"/>
                    <a:pt x="4004" y="2680"/>
                    <a:pt x="4271" y="2980"/>
                  </a:cubicBezTo>
                  <a:cubicBezTo>
                    <a:pt x="4504" y="3247"/>
                    <a:pt x="4871" y="3380"/>
                    <a:pt x="5205" y="3447"/>
                  </a:cubicBezTo>
                  <a:cubicBezTo>
                    <a:pt x="5400" y="3486"/>
                    <a:pt x="5607" y="3502"/>
                    <a:pt x="5812" y="3502"/>
                  </a:cubicBezTo>
                  <a:cubicBezTo>
                    <a:pt x="5957" y="3502"/>
                    <a:pt x="6100" y="3494"/>
                    <a:pt x="6239" y="3480"/>
                  </a:cubicBezTo>
                  <a:cubicBezTo>
                    <a:pt x="6606" y="3447"/>
                    <a:pt x="6939" y="3313"/>
                    <a:pt x="7173" y="3013"/>
                  </a:cubicBezTo>
                  <a:cubicBezTo>
                    <a:pt x="7439" y="2780"/>
                    <a:pt x="7506" y="2346"/>
                    <a:pt x="7339" y="2013"/>
                  </a:cubicBezTo>
                  <a:cubicBezTo>
                    <a:pt x="6873" y="1388"/>
                    <a:pt x="6251" y="912"/>
                    <a:pt x="5552" y="592"/>
                  </a:cubicBezTo>
                  <a:lnTo>
                    <a:pt x="5552" y="592"/>
                  </a:lnTo>
                  <a:cubicBezTo>
                    <a:pt x="5848" y="450"/>
                    <a:pt x="6160" y="344"/>
                    <a:pt x="6472" y="278"/>
                  </a:cubicBezTo>
                  <a:cubicBezTo>
                    <a:pt x="6863" y="200"/>
                    <a:pt x="7265" y="167"/>
                    <a:pt x="7665" y="167"/>
                  </a:cubicBezTo>
                  <a:cubicBezTo>
                    <a:pt x="7948" y="167"/>
                    <a:pt x="8231" y="184"/>
                    <a:pt x="8507" y="211"/>
                  </a:cubicBezTo>
                  <a:cubicBezTo>
                    <a:pt x="9122" y="303"/>
                    <a:pt x="9737" y="424"/>
                    <a:pt x="10299" y="677"/>
                  </a:cubicBezTo>
                  <a:lnTo>
                    <a:pt x="10299" y="677"/>
                  </a:lnTo>
                  <a:cubicBezTo>
                    <a:pt x="9886" y="937"/>
                    <a:pt x="9539" y="1308"/>
                    <a:pt x="9374" y="1779"/>
                  </a:cubicBezTo>
                  <a:cubicBezTo>
                    <a:pt x="9241" y="2113"/>
                    <a:pt x="9241" y="2513"/>
                    <a:pt x="9474" y="2813"/>
                  </a:cubicBezTo>
                  <a:cubicBezTo>
                    <a:pt x="9650" y="3077"/>
                    <a:pt x="9980" y="3186"/>
                    <a:pt x="10284" y="3186"/>
                  </a:cubicBezTo>
                  <a:cubicBezTo>
                    <a:pt x="10326" y="3186"/>
                    <a:pt x="10368" y="3184"/>
                    <a:pt x="10408" y="3180"/>
                  </a:cubicBezTo>
                  <a:cubicBezTo>
                    <a:pt x="10469" y="3186"/>
                    <a:pt x="10531" y="3188"/>
                    <a:pt x="10591" y="3188"/>
                  </a:cubicBezTo>
                  <a:cubicBezTo>
                    <a:pt x="10896" y="3188"/>
                    <a:pt x="11192" y="3119"/>
                    <a:pt x="11442" y="2980"/>
                  </a:cubicBezTo>
                  <a:cubicBezTo>
                    <a:pt x="11776" y="2813"/>
                    <a:pt x="11976" y="2413"/>
                    <a:pt x="11943" y="2046"/>
                  </a:cubicBezTo>
                  <a:cubicBezTo>
                    <a:pt x="11876" y="1679"/>
                    <a:pt x="11642" y="1379"/>
                    <a:pt x="11376" y="1145"/>
                  </a:cubicBezTo>
                  <a:cubicBezTo>
                    <a:pt x="11156" y="925"/>
                    <a:pt x="10847" y="765"/>
                    <a:pt x="10562" y="635"/>
                  </a:cubicBezTo>
                  <a:lnTo>
                    <a:pt x="10562" y="635"/>
                  </a:lnTo>
                  <a:cubicBezTo>
                    <a:pt x="10664" y="578"/>
                    <a:pt x="10769" y="525"/>
                    <a:pt x="10875" y="478"/>
                  </a:cubicBezTo>
                  <a:cubicBezTo>
                    <a:pt x="11411" y="253"/>
                    <a:pt x="11994" y="170"/>
                    <a:pt x="12565" y="170"/>
                  </a:cubicBezTo>
                  <a:cubicBezTo>
                    <a:pt x="12669" y="170"/>
                    <a:pt x="12773" y="173"/>
                    <a:pt x="12877" y="178"/>
                  </a:cubicBezTo>
                  <a:cubicBezTo>
                    <a:pt x="13544" y="211"/>
                    <a:pt x="14244" y="378"/>
                    <a:pt x="14878" y="578"/>
                  </a:cubicBezTo>
                  <a:cubicBezTo>
                    <a:pt x="14244" y="345"/>
                    <a:pt x="13577" y="178"/>
                    <a:pt x="12877" y="145"/>
                  </a:cubicBezTo>
                  <a:cubicBezTo>
                    <a:pt x="12719" y="129"/>
                    <a:pt x="12560" y="120"/>
                    <a:pt x="12399" y="120"/>
                  </a:cubicBezTo>
                  <a:cubicBezTo>
                    <a:pt x="11881" y="120"/>
                    <a:pt x="11352" y="208"/>
                    <a:pt x="10842" y="411"/>
                  </a:cubicBezTo>
                  <a:cubicBezTo>
                    <a:pt x="10710" y="460"/>
                    <a:pt x="10580" y="518"/>
                    <a:pt x="10455" y="587"/>
                  </a:cubicBezTo>
                  <a:lnTo>
                    <a:pt x="10455" y="587"/>
                  </a:lnTo>
                  <a:cubicBezTo>
                    <a:pt x="9837" y="304"/>
                    <a:pt x="9188" y="174"/>
                    <a:pt x="8507" y="44"/>
                  </a:cubicBezTo>
                  <a:cubicBezTo>
                    <a:pt x="8231" y="17"/>
                    <a:pt x="7948" y="1"/>
                    <a:pt x="7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1351125" y="2306250"/>
              <a:ext cx="442850" cy="98750"/>
            </a:xfrm>
            <a:custGeom>
              <a:avLst/>
              <a:gdLst/>
              <a:ahLst/>
              <a:cxnLst/>
              <a:rect l="l" t="t" r="r" b="b"/>
              <a:pathLst>
                <a:path w="17714" h="3950" extrusionOk="0">
                  <a:moveTo>
                    <a:pt x="15323" y="1188"/>
                  </a:moveTo>
                  <a:lnTo>
                    <a:pt x="15323" y="1188"/>
                  </a:lnTo>
                  <a:cubicBezTo>
                    <a:pt x="15594" y="1268"/>
                    <a:pt x="15862" y="1367"/>
                    <a:pt x="16079" y="1535"/>
                  </a:cubicBezTo>
                  <a:cubicBezTo>
                    <a:pt x="16379" y="1735"/>
                    <a:pt x="16613" y="2136"/>
                    <a:pt x="16513" y="2503"/>
                  </a:cubicBezTo>
                  <a:cubicBezTo>
                    <a:pt x="16379" y="2836"/>
                    <a:pt x="16046" y="3103"/>
                    <a:pt x="15679" y="3203"/>
                  </a:cubicBezTo>
                  <a:cubicBezTo>
                    <a:pt x="15557" y="3252"/>
                    <a:pt x="15417" y="3283"/>
                    <a:pt x="15285" y="3283"/>
                  </a:cubicBezTo>
                  <a:cubicBezTo>
                    <a:pt x="15237" y="3283"/>
                    <a:pt x="15190" y="3279"/>
                    <a:pt x="15145" y="3270"/>
                  </a:cubicBezTo>
                  <a:cubicBezTo>
                    <a:pt x="14945" y="3237"/>
                    <a:pt x="14812" y="3103"/>
                    <a:pt x="14745" y="2936"/>
                  </a:cubicBezTo>
                  <a:cubicBezTo>
                    <a:pt x="14611" y="2603"/>
                    <a:pt x="14711" y="2169"/>
                    <a:pt x="14878" y="1836"/>
                  </a:cubicBezTo>
                  <a:cubicBezTo>
                    <a:pt x="14994" y="1604"/>
                    <a:pt x="15142" y="1388"/>
                    <a:pt x="15323" y="1188"/>
                  </a:cubicBezTo>
                  <a:close/>
                  <a:moveTo>
                    <a:pt x="10609" y="2228"/>
                  </a:moveTo>
                  <a:lnTo>
                    <a:pt x="10609" y="2228"/>
                  </a:lnTo>
                  <a:cubicBezTo>
                    <a:pt x="10931" y="2294"/>
                    <a:pt x="11254" y="2381"/>
                    <a:pt x="11576" y="2469"/>
                  </a:cubicBezTo>
                  <a:cubicBezTo>
                    <a:pt x="11776" y="2536"/>
                    <a:pt x="11943" y="2603"/>
                    <a:pt x="12110" y="2703"/>
                  </a:cubicBezTo>
                  <a:cubicBezTo>
                    <a:pt x="12276" y="2803"/>
                    <a:pt x="12410" y="2936"/>
                    <a:pt x="12443" y="3103"/>
                  </a:cubicBezTo>
                  <a:cubicBezTo>
                    <a:pt x="12477" y="3237"/>
                    <a:pt x="12343" y="3370"/>
                    <a:pt x="12210" y="3470"/>
                  </a:cubicBezTo>
                  <a:cubicBezTo>
                    <a:pt x="12043" y="3570"/>
                    <a:pt x="11876" y="3637"/>
                    <a:pt x="11676" y="3670"/>
                  </a:cubicBezTo>
                  <a:cubicBezTo>
                    <a:pt x="11401" y="3745"/>
                    <a:pt x="11107" y="3783"/>
                    <a:pt x="10822" y="3783"/>
                  </a:cubicBezTo>
                  <a:cubicBezTo>
                    <a:pt x="10727" y="3783"/>
                    <a:pt x="10634" y="3779"/>
                    <a:pt x="10542" y="3770"/>
                  </a:cubicBezTo>
                  <a:cubicBezTo>
                    <a:pt x="10375" y="3737"/>
                    <a:pt x="10175" y="3670"/>
                    <a:pt x="10075" y="3570"/>
                  </a:cubicBezTo>
                  <a:cubicBezTo>
                    <a:pt x="9941" y="3437"/>
                    <a:pt x="9908" y="3270"/>
                    <a:pt x="9975" y="3103"/>
                  </a:cubicBezTo>
                  <a:cubicBezTo>
                    <a:pt x="10071" y="2750"/>
                    <a:pt x="10322" y="2458"/>
                    <a:pt x="10609" y="2228"/>
                  </a:cubicBezTo>
                  <a:close/>
                  <a:moveTo>
                    <a:pt x="4547" y="2226"/>
                  </a:moveTo>
                  <a:lnTo>
                    <a:pt x="4547" y="2226"/>
                  </a:lnTo>
                  <a:cubicBezTo>
                    <a:pt x="4555" y="2229"/>
                    <a:pt x="4563" y="2233"/>
                    <a:pt x="4571" y="2236"/>
                  </a:cubicBezTo>
                  <a:cubicBezTo>
                    <a:pt x="4904" y="2369"/>
                    <a:pt x="5271" y="2603"/>
                    <a:pt x="5371" y="2970"/>
                  </a:cubicBezTo>
                  <a:cubicBezTo>
                    <a:pt x="5371" y="3136"/>
                    <a:pt x="5305" y="3337"/>
                    <a:pt x="5171" y="3470"/>
                  </a:cubicBezTo>
                  <a:cubicBezTo>
                    <a:pt x="5038" y="3603"/>
                    <a:pt x="4871" y="3704"/>
                    <a:pt x="4704" y="3737"/>
                  </a:cubicBezTo>
                  <a:cubicBezTo>
                    <a:pt x="4578" y="3783"/>
                    <a:pt x="4445" y="3805"/>
                    <a:pt x="4311" y="3805"/>
                  </a:cubicBezTo>
                  <a:cubicBezTo>
                    <a:pt x="4055" y="3805"/>
                    <a:pt x="3801" y="3723"/>
                    <a:pt x="3604" y="3570"/>
                  </a:cubicBezTo>
                  <a:cubicBezTo>
                    <a:pt x="3470" y="3470"/>
                    <a:pt x="3370" y="3303"/>
                    <a:pt x="3337" y="3136"/>
                  </a:cubicBezTo>
                  <a:cubicBezTo>
                    <a:pt x="3337" y="2936"/>
                    <a:pt x="3437" y="2770"/>
                    <a:pt x="3570" y="2669"/>
                  </a:cubicBezTo>
                  <a:cubicBezTo>
                    <a:pt x="3847" y="2454"/>
                    <a:pt x="4182" y="2323"/>
                    <a:pt x="4547" y="2226"/>
                  </a:cubicBezTo>
                  <a:close/>
                  <a:moveTo>
                    <a:pt x="17714" y="1"/>
                  </a:moveTo>
                  <a:cubicBezTo>
                    <a:pt x="16913" y="101"/>
                    <a:pt x="16179" y="401"/>
                    <a:pt x="15545" y="902"/>
                  </a:cubicBezTo>
                  <a:cubicBezTo>
                    <a:pt x="15478" y="954"/>
                    <a:pt x="15413" y="1011"/>
                    <a:pt x="15350" y="1072"/>
                  </a:cubicBezTo>
                  <a:lnTo>
                    <a:pt x="15350" y="1072"/>
                  </a:lnTo>
                  <a:cubicBezTo>
                    <a:pt x="15247" y="1043"/>
                    <a:pt x="15145" y="1020"/>
                    <a:pt x="15045" y="1002"/>
                  </a:cubicBezTo>
                  <a:cubicBezTo>
                    <a:pt x="14701" y="943"/>
                    <a:pt x="14350" y="913"/>
                    <a:pt x="13999" y="913"/>
                  </a:cubicBezTo>
                  <a:cubicBezTo>
                    <a:pt x="12762" y="913"/>
                    <a:pt x="11524" y="1282"/>
                    <a:pt x="10564" y="2051"/>
                  </a:cubicBezTo>
                  <a:lnTo>
                    <a:pt x="10564" y="2051"/>
                  </a:lnTo>
                  <a:cubicBezTo>
                    <a:pt x="10534" y="2046"/>
                    <a:pt x="10505" y="2041"/>
                    <a:pt x="10475" y="2036"/>
                  </a:cubicBezTo>
                  <a:cubicBezTo>
                    <a:pt x="9708" y="1902"/>
                    <a:pt x="8907" y="1869"/>
                    <a:pt x="8140" y="1836"/>
                  </a:cubicBezTo>
                  <a:cubicBezTo>
                    <a:pt x="7340" y="1836"/>
                    <a:pt x="6539" y="1836"/>
                    <a:pt x="5772" y="1902"/>
                  </a:cubicBezTo>
                  <a:cubicBezTo>
                    <a:pt x="5371" y="1936"/>
                    <a:pt x="4971" y="2002"/>
                    <a:pt x="4604" y="2069"/>
                  </a:cubicBezTo>
                  <a:cubicBezTo>
                    <a:pt x="4566" y="2078"/>
                    <a:pt x="4529" y="2088"/>
                    <a:pt x="4492" y="2098"/>
                  </a:cubicBezTo>
                  <a:lnTo>
                    <a:pt x="4492" y="2098"/>
                  </a:lnTo>
                  <a:cubicBezTo>
                    <a:pt x="3975" y="1934"/>
                    <a:pt x="3445" y="1873"/>
                    <a:pt x="2922" y="1873"/>
                  </a:cubicBezTo>
                  <a:cubicBezTo>
                    <a:pt x="2703" y="1873"/>
                    <a:pt x="2485" y="1884"/>
                    <a:pt x="2269" y="1902"/>
                  </a:cubicBezTo>
                  <a:cubicBezTo>
                    <a:pt x="1469" y="2002"/>
                    <a:pt x="701" y="2236"/>
                    <a:pt x="1" y="2536"/>
                  </a:cubicBezTo>
                  <a:cubicBezTo>
                    <a:pt x="735" y="2236"/>
                    <a:pt x="1469" y="2036"/>
                    <a:pt x="2269" y="1969"/>
                  </a:cubicBezTo>
                  <a:cubicBezTo>
                    <a:pt x="2478" y="1951"/>
                    <a:pt x="2689" y="1940"/>
                    <a:pt x="2900" y="1940"/>
                  </a:cubicBezTo>
                  <a:cubicBezTo>
                    <a:pt x="3381" y="1940"/>
                    <a:pt x="3865" y="1996"/>
                    <a:pt x="4327" y="2146"/>
                  </a:cubicBezTo>
                  <a:lnTo>
                    <a:pt x="4327" y="2146"/>
                  </a:lnTo>
                  <a:cubicBezTo>
                    <a:pt x="4033" y="2239"/>
                    <a:pt x="3759" y="2365"/>
                    <a:pt x="3503" y="2569"/>
                  </a:cubicBezTo>
                  <a:cubicBezTo>
                    <a:pt x="3337" y="2703"/>
                    <a:pt x="3237" y="2903"/>
                    <a:pt x="3237" y="3136"/>
                  </a:cubicBezTo>
                  <a:cubicBezTo>
                    <a:pt x="3237" y="3337"/>
                    <a:pt x="3370" y="3537"/>
                    <a:pt x="3537" y="3670"/>
                  </a:cubicBezTo>
                  <a:cubicBezTo>
                    <a:pt x="3756" y="3824"/>
                    <a:pt x="4033" y="3905"/>
                    <a:pt x="4301" y="3905"/>
                  </a:cubicBezTo>
                  <a:cubicBezTo>
                    <a:pt x="4441" y="3905"/>
                    <a:pt x="4578" y="3883"/>
                    <a:pt x="4704" y="3837"/>
                  </a:cubicBezTo>
                  <a:cubicBezTo>
                    <a:pt x="4904" y="3770"/>
                    <a:pt x="5105" y="3670"/>
                    <a:pt x="5238" y="3537"/>
                  </a:cubicBezTo>
                  <a:cubicBezTo>
                    <a:pt x="5371" y="3370"/>
                    <a:pt x="5505" y="3170"/>
                    <a:pt x="5438" y="2970"/>
                  </a:cubicBezTo>
                  <a:cubicBezTo>
                    <a:pt x="5405" y="2736"/>
                    <a:pt x="5271" y="2569"/>
                    <a:pt x="5105" y="2436"/>
                  </a:cubicBezTo>
                  <a:cubicBezTo>
                    <a:pt x="4994" y="2353"/>
                    <a:pt x="4838" y="2271"/>
                    <a:pt x="4693" y="2188"/>
                  </a:cubicBezTo>
                  <a:lnTo>
                    <a:pt x="4693" y="2188"/>
                  </a:lnTo>
                  <a:cubicBezTo>
                    <a:pt x="5045" y="2099"/>
                    <a:pt x="5423" y="2067"/>
                    <a:pt x="5772" y="2036"/>
                  </a:cubicBezTo>
                  <a:cubicBezTo>
                    <a:pt x="6241" y="1997"/>
                    <a:pt x="6698" y="1980"/>
                    <a:pt x="7158" y="1980"/>
                  </a:cubicBezTo>
                  <a:cubicBezTo>
                    <a:pt x="7483" y="1980"/>
                    <a:pt x="7808" y="1989"/>
                    <a:pt x="8140" y="2002"/>
                  </a:cubicBezTo>
                  <a:cubicBezTo>
                    <a:pt x="8886" y="2002"/>
                    <a:pt x="9631" y="2065"/>
                    <a:pt x="10408" y="2191"/>
                  </a:cubicBezTo>
                  <a:lnTo>
                    <a:pt x="10408" y="2191"/>
                  </a:lnTo>
                  <a:cubicBezTo>
                    <a:pt x="10155" y="2428"/>
                    <a:pt x="9921" y="2696"/>
                    <a:pt x="9808" y="3036"/>
                  </a:cubicBezTo>
                  <a:cubicBezTo>
                    <a:pt x="9775" y="3237"/>
                    <a:pt x="9775" y="3503"/>
                    <a:pt x="9941" y="3670"/>
                  </a:cubicBezTo>
                  <a:cubicBezTo>
                    <a:pt x="10108" y="3837"/>
                    <a:pt x="10342" y="3904"/>
                    <a:pt x="10542" y="3937"/>
                  </a:cubicBezTo>
                  <a:cubicBezTo>
                    <a:pt x="10642" y="3945"/>
                    <a:pt x="10742" y="3950"/>
                    <a:pt x="10842" y="3950"/>
                  </a:cubicBezTo>
                  <a:cubicBezTo>
                    <a:pt x="11142" y="3950"/>
                    <a:pt x="11442" y="3912"/>
                    <a:pt x="11743" y="3837"/>
                  </a:cubicBezTo>
                  <a:cubicBezTo>
                    <a:pt x="11909" y="3804"/>
                    <a:pt x="12110" y="3737"/>
                    <a:pt x="12310" y="3603"/>
                  </a:cubicBezTo>
                  <a:cubicBezTo>
                    <a:pt x="12376" y="3570"/>
                    <a:pt x="12477" y="3503"/>
                    <a:pt x="12543" y="3403"/>
                  </a:cubicBezTo>
                  <a:cubicBezTo>
                    <a:pt x="12610" y="3303"/>
                    <a:pt x="12643" y="3170"/>
                    <a:pt x="12610" y="3036"/>
                  </a:cubicBezTo>
                  <a:cubicBezTo>
                    <a:pt x="12577" y="2803"/>
                    <a:pt x="12376" y="2669"/>
                    <a:pt x="12210" y="2569"/>
                  </a:cubicBezTo>
                  <a:cubicBezTo>
                    <a:pt x="12010" y="2469"/>
                    <a:pt x="11843" y="2403"/>
                    <a:pt x="11643" y="2336"/>
                  </a:cubicBezTo>
                  <a:cubicBezTo>
                    <a:pt x="11369" y="2236"/>
                    <a:pt x="11076" y="2155"/>
                    <a:pt x="10779" y="2093"/>
                  </a:cubicBezTo>
                  <a:lnTo>
                    <a:pt x="10779" y="2093"/>
                  </a:lnTo>
                  <a:cubicBezTo>
                    <a:pt x="11718" y="1370"/>
                    <a:pt x="12913" y="1030"/>
                    <a:pt x="14086" y="1030"/>
                  </a:cubicBezTo>
                  <a:cubicBezTo>
                    <a:pt x="14398" y="1030"/>
                    <a:pt x="14708" y="1054"/>
                    <a:pt x="15012" y="1102"/>
                  </a:cubicBezTo>
                  <a:cubicBezTo>
                    <a:pt x="15092" y="1124"/>
                    <a:pt x="15173" y="1145"/>
                    <a:pt x="15255" y="1169"/>
                  </a:cubicBezTo>
                  <a:lnTo>
                    <a:pt x="15255" y="1169"/>
                  </a:lnTo>
                  <a:cubicBezTo>
                    <a:pt x="15076" y="1360"/>
                    <a:pt x="14922" y="1581"/>
                    <a:pt x="14812" y="1802"/>
                  </a:cubicBezTo>
                  <a:cubicBezTo>
                    <a:pt x="14645" y="2169"/>
                    <a:pt x="14511" y="2569"/>
                    <a:pt x="14645" y="2970"/>
                  </a:cubicBezTo>
                  <a:cubicBezTo>
                    <a:pt x="14745" y="3170"/>
                    <a:pt x="14912" y="3337"/>
                    <a:pt x="15112" y="3370"/>
                  </a:cubicBezTo>
                  <a:cubicBezTo>
                    <a:pt x="15165" y="3379"/>
                    <a:pt x="15221" y="3383"/>
                    <a:pt x="15278" y="3383"/>
                  </a:cubicBezTo>
                  <a:cubicBezTo>
                    <a:pt x="15432" y="3383"/>
                    <a:pt x="15590" y="3352"/>
                    <a:pt x="15712" y="3303"/>
                  </a:cubicBezTo>
                  <a:cubicBezTo>
                    <a:pt x="16112" y="3170"/>
                    <a:pt x="16479" y="2936"/>
                    <a:pt x="16613" y="2503"/>
                  </a:cubicBezTo>
                  <a:cubicBezTo>
                    <a:pt x="16713" y="2102"/>
                    <a:pt x="16479" y="1669"/>
                    <a:pt x="16146" y="1435"/>
                  </a:cubicBezTo>
                  <a:cubicBezTo>
                    <a:pt x="15922" y="1279"/>
                    <a:pt x="15668" y="1167"/>
                    <a:pt x="15415" y="1090"/>
                  </a:cubicBezTo>
                  <a:lnTo>
                    <a:pt x="15415" y="1090"/>
                  </a:lnTo>
                  <a:cubicBezTo>
                    <a:pt x="15467" y="1037"/>
                    <a:pt x="15522" y="986"/>
                    <a:pt x="15579" y="935"/>
                  </a:cubicBezTo>
                  <a:cubicBezTo>
                    <a:pt x="16179" y="435"/>
                    <a:pt x="16946" y="134"/>
                    <a:pt x="1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1366975" y="2405500"/>
              <a:ext cx="448675" cy="112600"/>
            </a:xfrm>
            <a:custGeom>
              <a:avLst/>
              <a:gdLst/>
              <a:ahLst/>
              <a:cxnLst/>
              <a:rect l="l" t="t" r="r" b="b"/>
              <a:pathLst>
                <a:path w="17947" h="4504" extrusionOk="0">
                  <a:moveTo>
                    <a:pt x="14558" y="1608"/>
                  </a:moveTo>
                  <a:lnTo>
                    <a:pt x="14558" y="1608"/>
                  </a:lnTo>
                  <a:cubicBezTo>
                    <a:pt x="14642" y="1615"/>
                    <a:pt x="14727" y="1624"/>
                    <a:pt x="14811" y="1635"/>
                  </a:cubicBezTo>
                  <a:cubicBezTo>
                    <a:pt x="15178" y="1702"/>
                    <a:pt x="15545" y="1802"/>
                    <a:pt x="15845" y="2035"/>
                  </a:cubicBezTo>
                  <a:cubicBezTo>
                    <a:pt x="15979" y="2135"/>
                    <a:pt x="16079" y="2302"/>
                    <a:pt x="16046" y="2469"/>
                  </a:cubicBezTo>
                  <a:cubicBezTo>
                    <a:pt x="16079" y="2669"/>
                    <a:pt x="15945" y="2836"/>
                    <a:pt x="15812" y="2936"/>
                  </a:cubicBezTo>
                  <a:cubicBezTo>
                    <a:pt x="15620" y="3104"/>
                    <a:pt x="15360" y="3237"/>
                    <a:pt x="15092" y="3237"/>
                  </a:cubicBezTo>
                  <a:cubicBezTo>
                    <a:pt x="14987" y="3237"/>
                    <a:pt x="14881" y="3216"/>
                    <a:pt x="14778" y="3169"/>
                  </a:cubicBezTo>
                  <a:cubicBezTo>
                    <a:pt x="14444" y="3036"/>
                    <a:pt x="14244" y="2636"/>
                    <a:pt x="14311" y="2269"/>
                  </a:cubicBezTo>
                  <a:cubicBezTo>
                    <a:pt x="14333" y="2031"/>
                    <a:pt x="14424" y="1808"/>
                    <a:pt x="14558" y="1608"/>
                  </a:cubicBezTo>
                  <a:close/>
                  <a:moveTo>
                    <a:pt x="10515" y="2429"/>
                  </a:moveTo>
                  <a:lnTo>
                    <a:pt x="10515" y="2429"/>
                  </a:lnTo>
                  <a:cubicBezTo>
                    <a:pt x="10728" y="2460"/>
                    <a:pt x="10935" y="2498"/>
                    <a:pt x="11142" y="2536"/>
                  </a:cubicBezTo>
                  <a:cubicBezTo>
                    <a:pt x="11509" y="2636"/>
                    <a:pt x="11909" y="2736"/>
                    <a:pt x="12109" y="3003"/>
                  </a:cubicBezTo>
                  <a:cubicBezTo>
                    <a:pt x="12243" y="3103"/>
                    <a:pt x="12209" y="3269"/>
                    <a:pt x="12076" y="3403"/>
                  </a:cubicBezTo>
                  <a:cubicBezTo>
                    <a:pt x="11943" y="3503"/>
                    <a:pt x="11776" y="3603"/>
                    <a:pt x="11609" y="3670"/>
                  </a:cubicBezTo>
                  <a:cubicBezTo>
                    <a:pt x="11275" y="3803"/>
                    <a:pt x="10909" y="3870"/>
                    <a:pt x="10542" y="3903"/>
                  </a:cubicBezTo>
                  <a:lnTo>
                    <a:pt x="10241" y="3870"/>
                  </a:lnTo>
                  <a:cubicBezTo>
                    <a:pt x="10175" y="3836"/>
                    <a:pt x="10075" y="3803"/>
                    <a:pt x="10008" y="3770"/>
                  </a:cubicBezTo>
                  <a:cubicBezTo>
                    <a:pt x="9841" y="3703"/>
                    <a:pt x="9774" y="3503"/>
                    <a:pt x="9774" y="3369"/>
                  </a:cubicBezTo>
                  <a:cubicBezTo>
                    <a:pt x="9808" y="3003"/>
                    <a:pt x="10108" y="2702"/>
                    <a:pt x="10408" y="2502"/>
                  </a:cubicBezTo>
                  <a:cubicBezTo>
                    <a:pt x="10443" y="2477"/>
                    <a:pt x="10479" y="2452"/>
                    <a:pt x="10515" y="2429"/>
                  </a:cubicBezTo>
                  <a:close/>
                  <a:moveTo>
                    <a:pt x="4874" y="2964"/>
                  </a:moveTo>
                  <a:cubicBezTo>
                    <a:pt x="5126" y="3040"/>
                    <a:pt x="5373" y="3131"/>
                    <a:pt x="5605" y="3269"/>
                  </a:cubicBezTo>
                  <a:cubicBezTo>
                    <a:pt x="5738" y="3369"/>
                    <a:pt x="5905" y="3503"/>
                    <a:pt x="6005" y="3636"/>
                  </a:cubicBezTo>
                  <a:cubicBezTo>
                    <a:pt x="6038" y="3736"/>
                    <a:pt x="6038" y="3803"/>
                    <a:pt x="6038" y="3903"/>
                  </a:cubicBezTo>
                  <a:cubicBezTo>
                    <a:pt x="6005" y="3970"/>
                    <a:pt x="5972" y="4037"/>
                    <a:pt x="5872" y="4103"/>
                  </a:cubicBezTo>
                  <a:cubicBezTo>
                    <a:pt x="5605" y="4303"/>
                    <a:pt x="5171" y="4370"/>
                    <a:pt x="4804" y="4404"/>
                  </a:cubicBezTo>
                  <a:cubicBezTo>
                    <a:pt x="4637" y="4404"/>
                    <a:pt x="4437" y="4404"/>
                    <a:pt x="4270" y="4337"/>
                  </a:cubicBezTo>
                  <a:cubicBezTo>
                    <a:pt x="4070" y="4303"/>
                    <a:pt x="3904" y="4203"/>
                    <a:pt x="3870" y="4037"/>
                  </a:cubicBezTo>
                  <a:cubicBezTo>
                    <a:pt x="3837" y="3870"/>
                    <a:pt x="3904" y="3703"/>
                    <a:pt x="4037" y="3570"/>
                  </a:cubicBezTo>
                  <a:cubicBezTo>
                    <a:pt x="4137" y="3436"/>
                    <a:pt x="4270" y="3303"/>
                    <a:pt x="4437" y="3203"/>
                  </a:cubicBezTo>
                  <a:cubicBezTo>
                    <a:pt x="4582" y="3116"/>
                    <a:pt x="4726" y="3035"/>
                    <a:pt x="4874" y="2964"/>
                  </a:cubicBezTo>
                  <a:close/>
                  <a:moveTo>
                    <a:pt x="17947" y="0"/>
                  </a:moveTo>
                  <a:cubicBezTo>
                    <a:pt x="17213" y="134"/>
                    <a:pt x="16446" y="301"/>
                    <a:pt x="15745" y="634"/>
                  </a:cubicBezTo>
                  <a:cubicBezTo>
                    <a:pt x="15412" y="801"/>
                    <a:pt x="15045" y="968"/>
                    <a:pt x="14778" y="1268"/>
                  </a:cubicBezTo>
                  <a:cubicBezTo>
                    <a:pt x="14693" y="1334"/>
                    <a:pt x="14613" y="1411"/>
                    <a:pt x="14542" y="1496"/>
                  </a:cubicBezTo>
                  <a:lnTo>
                    <a:pt x="14542" y="1496"/>
                  </a:lnTo>
                  <a:cubicBezTo>
                    <a:pt x="14339" y="1473"/>
                    <a:pt x="14135" y="1462"/>
                    <a:pt x="13932" y="1462"/>
                  </a:cubicBezTo>
                  <a:cubicBezTo>
                    <a:pt x="13458" y="1462"/>
                    <a:pt x="12984" y="1519"/>
                    <a:pt x="12510" y="1602"/>
                  </a:cubicBezTo>
                  <a:cubicBezTo>
                    <a:pt x="11825" y="1721"/>
                    <a:pt x="11140" y="1893"/>
                    <a:pt x="10526" y="2261"/>
                  </a:cubicBezTo>
                  <a:lnTo>
                    <a:pt x="10526" y="2261"/>
                  </a:lnTo>
                  <a:cubicBezTo>
                    <a:pt x="10362" y="2237"/>
                    <a:pt x="10199" y="2216"/>
                    <a:pt x="10041" y="2202"/>
                  </a:cubicBezTo>
                  <a:cubicBezTo>
                    <a:pt x="9579" y="2183"/>
                    <a:pt x="9128" y="2163"/>
                    <a:pt x="8682" y="2163"/>
                  </a:cubicBezTo>
                  <a:cubicBezTo>
                    <a:pt x="8355" y="2163"/>
                    <a:pt x="8030" y="2174"/>
                    <a:pt x="7706" y="2202"/>
                  </a:cubicBezTo>
                  <a:cubicBezTo>
                    <a:pt x="6939" y="2235"/>
                    <a:pt x="6172" y="2335"/>
                    <a:pt x="5438" y="2602"/>
                  </a:cubicBezTo>
                  <a:cubicBezTo>
                    <a:pt x="5223" y="2680"/>
                    <a:pt x="5008" y="2759"/>
                    <a:pt x="4800" y="2857"/>
                  </a:cubicBezTo>
                  <a:lnTo>
                    <a:pt x="4800" y="2857"/>
                  </a:lnTo>
                  <a:cubicBezTo>
                    <a:pt x="4714" y="2835"/>
                    <a:pt x="4626" y="2817"/>
                    <a:pt x="4537" y="2802"/>
                  </a:cubicBezTo>
                  <a:cubicBezTo>
                    <a:pt x="4080" y="2711"/>
                    <a:pt x="3614" y="2669"/>
                    <a:pt x="3146" y="2669"/>
                  </a:cubicBezTo>
                  <a:cubicBezTo>
                    <a:pt x="2077" y="2669"/>
                    <a:pt x="998" y="2888"/>
                    <a:pt x="1" y="3236"/>
                  </a:cubicBezTo>
                  <a:cubicBezTo>
                    <a:pt x="991" y="2921"/>
                    <a:pt x="2027" y="2712"/>
                    <a:pt x="3057" y="2712"/>
                  </a:cubicBezTo>
                  <a:cubicBezTo>
                    <a:pt x="3554" y="2712"/>
                    <a:pt x="4049" y="2761"/>
                    <a:pt x="4537" y="2869"/>
                  </a:cubicBezTo>
                  <a:cubicBezTo>
                    <a:pt x="4588" y="2883"/>
                    <a:pt x="4639" y="2897"/>
                    <a:pt x="4690" y="2911"/>
                  </a:cubicBezTo>
                  <a:lnTo>
                    <a:pt x="4690" y="2911"/>
                  </a:lnTo>
                  <a:cubicBezTo>
                    <a:pt x="4581" y="2967"/>
                    <a:pt x="4474" y="3030"/>
                    <a:pt x="4371" y="3103"/>
                  </a:cubicBezTo>
                  <a:cubicBezTo>
                    <a:pt x="4204" y="3203"/>
                    <a:pt x="4070" y="3336"/>
                    <a:pt x="3937" y="3503"/>
                  </a:cubicBezTo>
                  <a:cubicBezTo>
                    <a:pt x="3803" y="3636"/>
                    <a:pt x="3703" y="3836"/>
                    <a:pt x="3770" y="4070"/>
                  </a:cubicBezTo>
                  <a:cubicBezTo>
                    <a:pt x="3837" y="4303"/>
                    <a:pt x="4037" y="4404"/>
                    <a:pt x="4237" y="4470"/>
                  </a:cubicBezTo>
                  <a:cubicBezTo>
                    <a:pt x="4437" y="4504"/>
                    <a:pt x="4637" y="4504"/>
                    <a:pt x="4838" y="4504"/>
                  </a:cubicBezTo>
                  <a:cubicBezTo>
                    <a:pt x="5204" y="4470"/>
                    <a:pt x="5605" y="4404"/>
                    <a:pt x="5938" y="4170"/>
                  </a:cubicBezTo>
                  <a:cubicBezTo>
                    <a:pt x="6038" y="4103"/>
                    <a:pt x="6105" y="4037"/>
                    <a:pt x="6138" y="3903"/>
                  </a:cubicBezTo>
                  <a:cubicBezTo>
                    <a:pt x="6172" y="3803"/>
                    <a:pt x="6138" y="3703"/>
                    <a:pt x="6072" y="3603"/>
                  </a:cubicBezTo>
                  <a:cubicBezTo>
                    <a:pt x="5972" y="3436"/>
                    <a:pt x="5805" y="3303"/>
                    <a:pt x="5638" y="3203"/>
                  </a:cubicBezTo>
                  <a:cubicBezTo>
                    <a:pt x="5434" y="3080"/>
                    <a:pt x="5218" y="2983"/>
                    <a:pt x="4989" y="2910"/>
                  </a:cubicBezTo>
                  <a:lnTo>
                    <a:pt x="4989" y="2910"/>
                  </a:lnTo>
                  <a:cubicBezTo>
                    <a:pt x="5145" y="2840"/>
                    <a:pt x="5305" y="2781"/>
                    <a:pt x="5471" y="2736"/>
                  </a:cubicBezTo>
                  <a:cubicBezTo>
                    <a:pt x="6205" y="2502"/>
                    <a:pt x="6972" y="2369"/>
                    <a:pt x="7706" y="2335"/>
                  </a:cubicBezTo>
                  <a:cubicBezTo>
                    <a:pt x="8024" y="2322"/>
                    <a:pt x="8342" y="2313"/>
                    <a:pt x="8660" y="2313"/>
                  </a:cubicBezTo>
                  <a:cubicBezTo>
                    <a:pt x="9109" y="2313"/>
                    <a:pt x="9558" y="2330"/>
                    <a:pt x="10008" y="2369"/>
                  </a:cubicBezTo>
                  <a:cubicBezTo>
                    <a:pt x="10111" y="2377"/>
                    <a:pt x="10211" y="2388"/>
                    <a:pt x="10310" y="2401"/>
                  </a:cubicBezTo>
                  <a:lnTo>
                    <a:pt x="10310" y="2401"/>
                  </a:lnTo>
                  <a:cubicBezTo>
                    <a:pt x="10310" y="2401"/>
                    <a:pt x="10309" y="2402"/>
                    <a:pt x="10308" y="2402"/>
                  </a:cubicBezTo>
                  <a:cubicBezTo>
                    <a:pt x="10008" y="2602"/>
                    <a:pt x="9674" y="2902"/>
                    <a:pt x="9641" y="3336"/>
                  </a:cubicBezTo>
                  <a:cubicBezTo>
                    <a:pt x="9608" y="3570"/>
                    <a:pt x="9741" y="3803"/>
                    <a:pt x="9941" y="3903"/>
                  </a:cubicBezTo>
                  <a:cubicBezTo>
                    <a:pt x="10008" y="3970"/>
                    <a:pt x="10141" y="3970"/>
                    <a:pt x="10208" y="4003"/>
                  </a:cubicBezTo>
                  <a:lnTo>
                    <a:pt x="10542" y="4037"/>
                  </a:lnTo>
                  <a:cubicBezTo>
                    <a:pt x="10942" y="4037"/>
                    <a:pt x="11309" y="3970"/>
                    <a:pt x="11676" y="3836"/>
                  </a:cubicBezTo>
                  <a:cubicBezTo>
                    <a:pt x="11876" y="3770"/>
                    <a:pt x="12043" y="3670"/>
                    <a:pt x="12209" y="3503"/>
                  </a:cubicBezTo>
                  <a:cubicBezTo>
                    <a:pt x="12276" y="3436"/>
                    <a:pt x="12343" y="3336"/>
                    <a:pt x="12376" y="3203"/>
                  </a:cubicBezTo>
                  <a:cubicBezTo>
                    <a:pt x="12376" y="3103"/>
                    <a:pt x="12343" y="2969"/>
                    <a:pt x="12276" y="2869"/>
                  </a:cubicBezTo>
                  <a:cubicBezTo>
                    <a:pt x="12109" y="2702"/>
                    <a:pt x="11943" y="2636"/>
                    <a:pt x="11742" y="2536"/>
                  </a:cubicBezTo>
                  <a:cubicBezTo>
                    <a:pt x="11576" y="2469"/>
                    <a:pt x="11376" y="2435"/>
                    <a:pt x="11175" y="2369"/>
                  </a:cubicBezTo>
                  <a:cubicBezTo>
                    <a:pt x="11034" y="2343"/>
                    <a:pt x="10888" y="2317"/>
                    <a:pt x="10740" y="2294"/>
                  </a:cubicBezTo>
                  <a:lnTo>
                    <a:pt x="10740" y="2294"/>
                  </a:lnTo>
                  <a:cubicBezTo>
                    <a:pt x="11278" y="2000"/>
                    <a:pt x="11905" y="1845"/>
                    <a:pt x="12510" y="1735"/>
                  </a:cubicBezTo>
                  <a:cubicBezTo>
                    <a:pt x="13021" y="1646"/>
                    <a:pt x="13533" y="1587"/>
                    <a:pt x="14044" y="1587"/>
                  </a:cubicBezTo>
                  <a:cubicBezTo>
                    <a:pt x="14183" y="1587"/>
                    <a:pt x="14323" y="1591"/>
                    <a:pt x="14462" y="1601"/>
                  </a:cubicBezTo>
                  <a:lnTo>
                    <a:pt x="14462" y="1601"/>
                  </a:lnTo>
                  <a:cubicBezTo>
                    <a:pt x="14325" y="1796"/>
                    <a:pt x="14231" y="2026"/>
                    <a:pt x="14211" y="2269"/>
                  </a:cubicBezTo>
                  <a:cubicBezTo>
                    <a:pt x="14144" y="2669"/>
                    <a:pt x="14378" y="3103"/>
                    <a:pt x="14745" y="3269"/>
                  </a:cubicBezTo>
                  <a:cubicBezTo>
                    <a:pt x="14845" y="3303"/>
                    <a:pt x="14945" y="3303"/>
                    <a:pt x="15045" y="3336"/>
                  </a:cubicBezTo>
                  <a:cubicBezTo>
                    <a:pt x="15145" y="3303"/>
                    <a:pt x="15245" y="3303"/>
                    <a:pt x="15345" y="3303"/>
                  </a:cubicBezTo>
                  <a:cubicBezTo>
                    <a:pt x="15545" y="3236"/>
                    <a:pt x="15745" y="3169"/>
                    <a:pt x="15879" y="3003"/>
                  </a:cubicBezTo>
                  <a:cubicBezTo>
                    <a:pt x="16046" y="2902"/>
                    <a:pt x="16179" y="2702"/>
                    <a:pt x="16179" y="2502"/>
                  </a:cubicBezTo>
                  <a:cubicBezTo>
                    <a:pt x="16179" y="2269"/>
                    <a:pt x="16046" y="2069"/>
                    <a:pt x="15912" y="1935"/>
                  </a:cubicBezTo>
                  <a:cubicBezTo>
                    <a:pt x="15612" y="1668"/>
                    <a:pt x="15212" y="1568"/>
                    <a:pt x="14811" y="1535"/>
                  </a:cubicBezTo>
                  <a:cubicBezTo>
                    <a:pt x="14751" y="1524"/>
                    <a:pt x="14691" y="1515"/>
                    <a:pt x="14630" y="1507"/>
                  </a:cubicBezTo>
                  <a:lnTo>
                    <a:pt x="14630" y="1507"/>
                  </a:lnTo>
                  <a:cubicBezTo>
                    <a:pt x="14686" y="1435"/>
                    <a:pt x="14747" y="1366"/>
                    <a:pt x="14811" y="1301"/>
                  </a:cubicBezTo>
                  <a:cubicBezTo>
                    <a:pt x="14945" y="1168"/>
                    <a:pt x="15112" y="1068"/>
                    <a:pt x="15245" y="934"/>
                  </a:cubicBezTo>
                  <a:cubicBezTo>
                    <a:pt x="15412" y="834"/>
                    <a:pt x="15579" y="768"/>
                    <a:pt x="15745" y="668"/>
                  </a:cubicBezTo>
                  <a:cubicBezTo>
                    <a:pt x="16446" y="334"/>
                    <a:pt x="17213" y="167"/>
                    <a:pt x="1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_1_1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7"/>
          <p:cNvSpPr/>
          <p:nvPr/>
        </p:nvSpPr>
        <p:spPr>
          <a:xfrm>
            <a:off x="-6425" y="4360075"/>
            <a:ext cx="9179100" cy="78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27"/>
          <p:cNvGrpSpPr/>
          <p:nvPr/>
        </p:nvGrpSpPr>
        <p:grpSpPr>
          <a:xfrm>
            <a:off x="-338765" y="920495"/>
            <a:ext cx="1624023" cy="1119704"/>
            <a:chOff x="3973850" y="507475"/>
            <a:chExt cx="1938900" cy="1336800"/>
          </a:xfrm>
        </p:grpSpPr>
        <p:sp>
          <p:nvSpPr>
            <p:cNvPr id="465" name="Google Shape;465;p27"/>
            <p:cNvSpPr/>
            <p:nvPr/>
          </p:nvSpPr>
          <p:spPr>
            <a:xfrm>
              <a:off x="3973850" y="507475"/>
              <a:ext cx="1938900" cy="1336800"/>
            </a:xfrm>
            <a:custGeom>
              <a:avLst/>
              <a:gdLst/>
              <a:ahLst/>
              <a:cxnLst/>
              <a:rect l="l" t="t" r="r" b="b"/>
              <a:pathLst>
                <a:path w="77556" h="53472" extrusionOk="0">
                  <a:moveTo>
                    <a:pt x="64079" y="0"/>
                  </a:moveTo>
                  <a:cubicBezTo>
                    <a:pt x="62712" y="0"/>
                    <a:pt x="61477" y="834"/>
                    <a:pt x="60977" y="2135"/>
                  </a:cubicBezTo>
                  <a:cubicBezTo>
                    <a:pt x="60944" y="2202"/>
                    <a:pt x="60710" y="2869"/>
                    <a:pt x="60377" y="3970"/>
                  </a:cubicBezTo>
                  <a:cubicBezTo>
                    <a:pt x="59743" y="3303"/>
                    <a:pt x="58876" y="2936"/>
                    <a:pt x="57975" y="2936"/>
                  </a:cubicBezTo>
                  <a:cubicBezTo>
                    <a:pt x="57741" y="2936"/>
                    <a:pt x="57541" y="2969"/>
                    <a:pt x="57308" y="3003"/>
                  </a:cubicBezTo>
                  <a:cubicBezTo>
                    <a:pt x="55873" y="3303"/>
                    <a:pt x="54773" y="4504"/>
                    <a:pt x="54639" y="6005"/>
                  </a:cubicBezTo>
                  <a:cubicBezTo>
                    <a:pt x="54606" y="6238"/>
                    <a:pt x="54105" y="12242"/>
                    <a:pt x="55506" y="19247"/>
                  </a:cubicBezTo>
                  <a:cubicBezTo>
                    <a:pt x="55540" y="19448"/>
                    <a:pt x="55573" y="19614"/>
                    <a:pt x="55607" y="19815"/>
                  </a:cubicBezTo>
                  <a:cubicBezTo>
                    <a:pt x="54306" y="21916"/>
                    <a:pt x="53205" y="24685"/>
                    <a:pt x="52471" y="27620"/>
                  </a:cubicBezTo>
                  <a:lnTo>
                    <a:pt x="33357" y="27620"/>
                  </a:lnTo>
                  <a:cubicBezTo>
                    <a:pt x="31523" y="27620"/>
                    <a:pt x="30022" y="29088"/>
                    <a:pt x="30022" y="30956"/>
                  </a:cubicBezTo>
                  <a:lnTo>
                    <a:pt x="30022" y="34992"/>
                  </a:lnTo>
                  <a:cubicBezTo>
                    <a:pt x="29521" y="35593"/>
                    <a:pt x="29188" y="36360"/>
                    <a:pt x="29188" y="37194"/>
                  </a:cubicBezTo>
                  <a:lnTo>
                    <a:pt x="29188" y="40529"/>
                  </a:lnTo>
                  <a:lnTo>
                    <a:pt x="3336" y="40529"/>
                  </a:lnTo>
                  <a:cubicBezTo>
                    <a:pt x="1501" y="40529"/>
                    <a:pt x="0" y="42030"/>
                    <a:pt x="0" y="43865"/>
                  </a:cubicBezTo>
                  <a:lnTo>
                    <a:pt x="0" y="47201"/>
                  </a:lnTo>
                  <a:cubicBezTo>
                    <a:pt x="0" y="49035"/>
                    <a:pt x="1501" y="50537"/>
                    <a:pt x="3336" y="50537"/>
                  </a:cubicBezTo>
                  <a:lnTo>
                    <a:pt x="6705" y="50537"/>
                  </a:lnTo>
                  <a:cubicBezTo>
                    <a:pt x="6905" y="52204"/>
                    <a:pt x="8306" y="53472"/>
                    <a:pt x="10007" y="53472"/>
                  </a:cubicBezTo>
                  <a:lnTo>
                    <a:pt x="67982" y="53472"/>
                  </a:lnTo>
                  <a:cubicBezTo>
                    <a:pt x="69683" y="53472"/>
                    <a:pt x="71084" y="52171"/>
                    <a:pt x="71284" y="50537"/>
                  </a:cubicBezTo>
                  <a:lnTo>
                    <a:pt x="74220" y="50537"/>
                  </a:lnTo>
                  <a:cubicBezTo>
                    <a:pt x="76088" y="50537"/>
                    <a:pt x="77556" y="49035"/>
                    <a:pt x="77556" y="47201"/>
                  </a:cubicBezTo>
                  <a:lnTo>
                    <a:pt x="77556" y="43865"/>
                  </a:lnTo>
                  <a:cubicBezTo>
                    <a:pt x="77556" y="42030"/>
                    <a:pt x="76088" y="40529"/>
                    <a:pt x="74220" y="40529"/>
                  </a:cubicBezTo>
                  <a:lnTo>
                    <a:pt x="73186" y="40529"/>
                  </a:lnTo>
                  <a:cubicBezTo>
                    <a:pt x="73653" y="39095"/>
                    <a:pt x="73920" y="37360"/>
                    <a:pt x="73920" y="35292"/>
                  </a:cubicBezTo>
                  <a:cubicBezTo>
                    <a:pt x="73920" y="30222"/>
                    <a:pt x="72352" y="24284"/>
                    <a:pt x="70084" y="20348"/>
                  </a:cubicBezTo>
                  <a:cubicBezTo>
                    <a:pt x="71751" y="13810"/>
                    <a:pt x="71685" y="8273"/>
                    <a:pt x="71685" y="8006"/>
                  </a:cubicBezTo>
                  <a:cubicBezTo>
                    <a:pt x="71651" y="6538"/>
                    <a:pt x="70651" y="5237"/>
                    <a:pt x="69216" y="4871"/>
                  </a:cubicBezTo>
                  <a:cubicBezTo>
                    <a:pt x="68916" y="4770"/>
                    <a:pt x="68616" y="4737"/>
                    <a:pt x="68349" y="4737"/>
                  </a:cubicBezTo>
                  <a:cubicBezTo>
                    <a:pt x="68115" y="4737"/>
                    <a:pt x="67915" y="4770"/>
                    <a:pt x="67715" y="4804"/>
                  </a:cubicBezTo>
                  <a:cubicBezTo>
                    <a:pt x="67548" y="3503"/>
                    <a:pt x="67382" y="2736"/>
                    <a:pt x="67348" y="2636"/>
                  </a:cubicBezTo>
                  <a:cubicBezTo>
                    <a:pt x="67048" y="1201"/>
                    <a:pt x="65847" y="100"/>
                    <a:pt x="64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4057225" y="590875"/>
              <a:ext cx="1772125" cy="1170025"/>
            </a:xfrm>
            <a:custGeom>
              <a:avLst/>
              <a:gdLst/>
              <a:ahLst/>
              <a:cxnLst/>
              <a:rect l="l" t="t" r="r" b="b"/>
              <a:pathLst>
                <a:path w="70885" h="46801" extrusionOk="0">
                  <a:moveTo>
                    <a:pt x="60744" y="0"/>
                  </a:moveTo>
                  <a:cubicBezTo>
                    <a:pt x="60744" y="0"/>
                    <a:pt x="58709" y="5337"/>
                    <a:pt x="58176" y="12075"/>
                  </a:cubicBezTo>
                  <a:cubicBezTo>
                    <a:pt x="58176" y="12276"/>
                    <a:pt x="58142" y="12476"/>
                    <a:pt x="58142" y="12676"/>
                  </a:cubicBezTo>
                  <a:cubicBezTo>
                    <a:pt x="56741" y="7039"/>
                    <a:pt x="54640" y="2936"/>
                    <a:pt x="54640" y="2936"/>
                  </a:cubicBezTo>
                  <a:lnTo>
                    <a:pt x="54640" y="2936"/>
                  </a:lnTo>
                  <a:cubicBezTo>
                    <a:pt x="54640" y="2936"/>
                    <a:pt x="54140" y="8640"/>
                    <a:pt x="55440" y="15278"/>
                  </a:cubicBezTo>
                  <a:cubicBezTo>
                    <a:pt x="55641" y="16212"/>
                    <a:pt x="55807" y="17112"/>
                    <a:pt x="56008" y="17980"/>
                  </a:cubicBezTo>
                  <a:lnTo>
                    <a:pt x="55274" y="17980"/>
                  </a:lnTo>
                  <a:cubicBezTo>
                    <a:pt x="52972" y="21415"/>
                    <a:pt x="51438" y="27253"/>
                    <a:pt x="51438" y="31956"/>
                  </a:cubicBezTo>
                  <a:cubicBezTo>
                    <a:pt x="51438" y="37460"/>
                    <a:pt x="53572" y="39795"/>
                    <a:pt x="56575" y="40529"/>
                  </a:cubicBezTo>
                  <a:lnTo>
                    <a:pt x="50871" y="40529"/>
                  </a:lnTo>
                  <a:lnTo>
                    <a:pt x="50871" y="39295"/>
                  </a:lnTo>
                  <a:lnTo>
                    <a:pt x="50871" y="35125"/>
                  </a:lnTo>
                  <a:lnTo>
                    <a:pt x="50871" y="33858"/>
                  </a:lnTo>
                  <a:lnTo>
                    <a:pt x="49636" y="33858"/>
                  </a:lnTo>
                  <a:lnTo>
                    <a:pt x="49636" y="32623"/>
                  </a:lnTo>
                  <a:lnTo>
                    <a:pt x="49636" y="28854"/>
                  </a:lnTo>
                  <a:lnTo>
                    <a:pt x="49636" y="27620"/>
                  </a:lnTo>
                  <a:lnTo>
                    <a:pt x="30022" y="27620"/>
                  </a:lnTo>
                  <a:lnTo>
                    <a:pt x="30022" y="33858"/>
                  </a:lnTo>
                  <a:lnTo>
                    <a:pt x="29188" y="33858"/>
                  </a:lnTo>
                  <a:lnTo>
                    <a:pt x="29188" y="40529"/>
                  </a:lnTo>
                  <a:lnTo>
                    <a:pt x="1" y="40529"/>
                  </a:lnTo>
                  <a:lnTo>
                    <a:pt x="1" y="43865"/>
                  </a:lnTo>
                  <a:lnTo>
                    <a:pt x="6672" y="43865"/>
                  </a:lnTo>
                  <a:lnTo>
                    <a:pt x="6672" y="46800"/>
                  </a:lnTo>
                  <a:lnTo>
                    <a:pt x="64647" y="46800"/>
                  </a:lnTo>
                  <a:lnTo>
                    <a:pt x="64647" y="43865"/>
                  </a:lnTo>
                  <a:lnTo>
                    <a:pt x="70885" y="43865"/>
                  </a:lnTo>
                  <a:lnTo>
                    <a:pt x="70885" y="40529"/>
                  </a:lnTo>
                  <a:lnTo>
                    <a:pt x="62112" y="40529"/>
                  </a:lnTo>
                  <a:cubicBezTo>
                    <a:pt x="65114" y="39795"/>
                    <a:pt x="67249" y="37494"/>
                    <a:pt x="67249" y="31956"/>
                  </a:cubicBezTo>
                  <a:cubicBezTo>
                    <a:pt x="67249" y="27253"/>
                    <a:pt x="65714" y="21415"/>
                    <a:pt x="63413" y="17980"/>
                  </a:cubicBezTo>
                  <a:lnTo>
                    <a:pt x="63013" y="17980"/>
                  </a:lnTo>
                  <a:cubicBezTo>
                    <a:pt x="63113" y="17646"/>
                    <a:pt x="63213" y="17312"/>
                    <a:pt x="63279" y="16979"/>
                  </a:cubicBezTo>
                  <a:cubicBezTo>
                    <a:pt x="65081" y="10441"/>
                    <a:pt x="65014" y="4737"/>
                    <a:pt x="65014" y="4737"/>
                  </a:cubicBezTo>
                  <a:lnTo>
                    <a:pt x="65014" y="4737"/>
                  </a:lnTo>
                  <a:cubicBezTo>
                    <a:pt x="65014" y="4737"/>
                    <a:pt x="63046" y="7906"/>
                    <a:pt x="61345" y="12576"/>
                  </a:cubicBezTo>
                  <a:cubicBezTo>
                    <a:pt x="61345" y="12509"/>
                    <a:pt x="61378" y="12409"/>
                    <a:pt x="61378" y="12342"/>
                  </a:cubicBezTo>
                  <a:cubicBezTo>
                    <a:pt x="61912" y="5571"/>
                    <a:pt x="60744" y="0"/>
                    <a:pt x="60744" y="0"/>
                  </a:cubicBezTo>
                  <a:close/>
                </a:path>
              </a:pathLst>
            </a:custGeom>
            <a:solidFill>
              <a:srgbClr val="EFF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5410700" y="664250"/>
              <a:ext cx="152625" cy="601375"/>
            </a:xfrm>
            <a:custGeom>
              <a:avLst/>
              <a:gdLst/>
              <a:ahLst/>
              <a:cxnLst/>
              <a:rect l="l" t="t" r="r" b="b"/>
              <a:pathLst>
                <a:path w="6105" h="24055" extrusionOk="0">
                  <a:moveTo>
                    <a:pt x="501" y="1"/>
                  </a:moveTo>
                  <a:cubicBezTo>
                    <a:pt x="501" y="1"/>
                    <a:pt x="1" y="5705"/>
                    <a:pt x="1301" y="12343"/>
                  </a:cubicBezTo>
                  <a:cubicBezTo>
                    <a:pt x="2615" y="18878"/>
                    <a:pt x="4349" y="24055"/>
                    <a:pt x="5198" y="24055"/>
                  </a:cubicBezTo>
                  <a:cubicBezTo>
                    <a:pt x="5212" y="24055"/>
                    <a:pt x="5225" y="24054"/>
                    <a:pt x="5238" y="24051"/>
                  </a:cubicBezTo>
                  <a:cubicBezTo>
                    <a:pt x="6105" y="23884"/>
                    <a:pt x="5738" y="18347"/>
                    <a:pt x="4437" y="11709"/>
                  </a:cubicBezTo>
                  <a:cubicBezTo>
                    <a:pt x="3136" y="5071"/>
                    <a:pt x="501" y="1"/>
                    <a:pt x="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5498275" y="709275"/>
              <a:ext cx="185975" cy="590650"/>
            </a:xfrm>
            <a:custGeom>
              <a:avLst/>
              <a:gdLst/>
              <a:ahLst/>
              <a:cxnLst/>
              <a:rect l="l" t="t" r="r" b="b"/>
              <a:pathLst>
                <a:path w="7439" h="23626" extrusionOk="0">
                  <a:moveTo>
                    <a:pt x="7372" y="1"/>
                  </a:moveTo>
                  <a:cubicBezTo>
                    <a:pt x="7372" y="1"/>
                    <a:pt x="4370" y="4871"/>
                    <a:pt x="2569" y="11376"/>
                  </a:cubicBezTo>
                  <a:cubicBezTo>
                    <a:pt x="767" y="17914"/>
                    <a:pt x="0" y="23384"/>
                    <a:pt x="867" y="23618"/>
                  </a:cubicBezTo>
                  <a:cubicBezTo>
                    <a:pt x="886" y="23623"/>
                    <a:pt x="905" y="23625"/>
                    <a:pt x="924" y="23625"/>
                  </a:cubicBezTo>
                  <a:cubicBezTo>
                    <a:pt x="1797" y="23625"/>
                    <a:pt x="3908" y="18604"/>
                    <a:pt x="5637" y="12243"/>
                  </a:cubicBezTo>
                  <a:cubicBezTo>
                    <a:pt x="7439" y="5705"/>
                    <a:pt x="7372" y="1"/>
                    <a:pt x="7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5498275" y="590875"/>
              <a:ext cx="106750" cy="610475"/>
            </a:xfrm>
            <a:custGeom>
              <a:avLst/>
              <a:gdLst/>
              <a:ahLst/>
              <a:cxnLst/>
              <a:rect l="l" t="t" r="r" b="b"/>
              <a:pathLst>
                <a:path w="4270" h="24419" extrusionOk="0">
                  <a:moveTo>
                    <a:pt x="3102" y="0"/>
                  </a:moveTo>
                  <a:cubicBezTo>
                    <a:pt x="3102" y="0"/>
                    <a:pt x="1067" y="5337"/>
                    <a:pt x="534" y="12075"/>
                  </a:cubicBezTo>
                  <a:cubicBezTo>
                    <a:pt x="0" y="18814"/>
                    <a:pt x="267" y="24351"/>
                    <a:pt x="1168" y="24418"/>
                  </a:cubicBezTo>
                  <a:cubicBezTo>
                    <a:pt x="1173" y="24418"/>
                    <a:pt x="1178" y="24418"/>
                    <a:pt x="1184" y="24418"/>
                  </a:cubicBezTo>
                  <a:cubicBezTo>
                    <a:pt x="2049" y="24418"/>
                    <a:pt x="3206" y="19039"/>
                    <a:pt x="3736" y="12342"/>
                  </a:cubicBezTo>
                  <a:cubicBezTo>
                    <a:pt x="4270" y="5571"/>
                    <a:pt x="3102" y="0"/>
                    <a:pt x="3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5343150" y="1040350"/>
              <a:ext cx="395300" cy="571275"/>
            </a:xfrm>
            <a:custGeom>
              <a:avLst/>
              <a:gdLst/>
              <a:ahLst/>
              <a:cxnLst/>
              <a:rect l="l" t="t" r="r" b="b"/>
              <a:pathLst>
                <a:path w="15812" h="22851" extrusionOk="0">
                  <a:moveTo>
                    <a:pt x="3837" y="1"/>
                  </a:moveTo>
                  <a:cubicBezTo>
                    <a:pt x="1535" y="3436"/>
                    <a:pt x="1" y="9274"/>
                    <a:pt x="1" y="13977"/>
                  </a:cubicBezTo>
                  <a:cubicBezTo>
                    <a:pt x="1" y="21082"/>
                    <a:pt x="3536" y="22850"/>
                    <a:pt x="7906" y="22850"/>
                  </a:cubicBezTo>
                  <a:cubicBezTo>
                    <a:pt x="12276" y="22850"/>
                    <a:pt x="15812" y="21082"/>
                    <a:pt x="15812" y="13977"/>
                  </a:cubicBezTo>
                  <a:cubicBezTo>
                    <a:pt x="15812" y="9274"/>
                    <a:pt x="14277" y="3436"/>
                    <a:pt x="119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4224025" y="1656625"/>
              <a:ext cx="1449400" cy="104275"/>
            </a:xfrm>
            <a:custGeom>
              <a:avLst/>
              <a:gdLst/>
              <a:ahLst/>
              <a:cxnLst/>
              <a:rect l="l" t="t" r="r" b="b"/>
              <a:pathLst>
                <a:path w="57976" h="4171" extrusionOk="0">
                  <a:moveTo>
                    <a:pt x="0" y="1"/>
                  </a:moveTo>
                  <a:lnTo>
                    <a:pt x="0" y="4170"/>
                  </a:lnTo>
                  <a:lnTo>
                    <a:pt x="57975" y="4170"/>
                  </a:lnTo>
                  <a:lnTo>
                    <a:pt x="579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4057225" y="1604100"/>
              <a:ext cx="1772125" cy="83400"/>
            </a:xfrm>
            <a:custGeom>
              <a:avLst/>
              <a:gdLst/>
              <a:ahLst/>
              <a:cxnLst/>
              <a:rect l="l" t="t" r="r" b="b"/>
              <a:pathLst>
                <a:path w="70885" h="3336" extrusionOk="0">
                  <a:moveTo>
                    <a:pt x="1" y="0"/>
                  </a:moveTo>
                  <a:lnTo>
                    <a:pt x="1" y="3336"/>
                  </a:lnTo>
                  <a:lnTo>
                    <a:pt x="70885" y="3336"/>
                  </a:lnTo>
                  <a:lnTo>
                    <a:pt x="708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4786925" y="1437300"/>
              <a:ext cx="542075" cy="166825"/>
            </a:xfrm>
            <a:custGeom>
              <a:avLst/>
              <a:gdLst/>
              <a:ahLst/>
              <a:cxnLst/>
              <a:rect l="l" t="t" r="r" b="b"/>
              <a:pathLst>
                <a:path w="21683" h="6673" extrusionOk="0">
                  <a:moveTo>
                    <a:pt x="0" y="1"/>
                  </a:moveTo>
                  <a:lnTo>
                    <a:pt x="0" y="6672"/>
                  </a:lnTo>
                  <a:lnTo>
                    <a:pt x="21683" y="6672"/>
                  </a:lnTo>
                  <a:lnTo>
                    <a:pt x="216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4828625" y="1469000"/>
              <a:ext cx="500375" cy="104250"/>
            </a:xfrm>
            <a:custGeom>
              <a:avLst/>
              <a:gdLst/>
              <a:ahLst/>
              <a:cxnLst/>
              <a:rect l="l" t="t" r="r" b="b"/>
              <a:pathLst>
                <a:path w="20015" h="4170" extrusionOk="0">
                  <a:moveTo>
                    <a:pt x="0" y="0"/>
                  </a:moveTo>
                  <a:lnTo>
                    <a:pt x="0" y="4170"/>
                  </a:lnTo>
                  <a:lnTo>
                    <a:pt x="20015" y="4170"/>
                  </a:lnTo>
                  <a:lnTo>
                    <a:pt x="20015" y="0"/>
                  </a:lnTo>
                  <a:close/>
                </a:path>
              </a:pathLst>
            </a:custGeom>
            <a:solidFill>
              <a:srgbClr val="EFF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4807775" y="1281350"/>
              <a:ext cx="490375" cy="155975"/>
            </a:xfrm>
            <a:custGeom>
              <a:avLst/>
              <a:gdLst/>
              <a:ahLst/>
              <a:cxnLst/>
              <a:rect l="l" t="t" r="r" b="b"/>
              <a:pathLst>
                <a:path w="19615" h="6239" extrusionOk="0">
                  <a:moveTo>
                    <a:pt x="0" y="1"/>
                  </a:moveTo>
                  <a:lnTo>
                    <a:pt x="0" y="6239"/>
                  </a:lnTo>
                  <a:lnTo>
                    <a:pt x="19614" y="6239"/>
                  </a:lnTo>
                  <a:lnTo>
                    <a:pt x="19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4860300" y="1312225"/>
              <a:ext cx="437850" cy="94250"/>
            </a:xfrm>
            <a:custGeom>
              <a:avLst/>
              <a:gdLst/>
              <a:ahLst/>
              <a:cxnLst/>
              <a:rect l="l" t="t" r="r" b="b"/>
              <a:pathLst>
                <a:path w="17514" h="3770" extrusionOk="0">
                  <a:moveTo>
                    <a:pt x="1" y="0"/>
                  </a:moveTo>
                  <a:lnTo>
                    <a:pt x="1" y="3769"/>
                  </a:lnTo>
                  <a:lnTo>
                    <a:pt x="17513" y="3769"/>
                  </a:lnTo>
                  <a:lnTo>
                    <a:pt x="17513" y="0"/>
                  </a:lnTo>
                  <a:close/>
                </a:path>
              </a:pathLst>
            </a:custGeom>
            <a:solidFill>
              <a:srgbClr val="EFF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27"/>
          <p:cNvGrpSpPr/>
          <p:nvPr/>
        </p:nvGrpSpPr>
        <p:grpSpPr>
          <a:xfrm>
            <a:off x="8158350" y="2641425"/>
            <a:ext cx="888150" cy="2368375"/>
            <a:chOff x="2321000" y="332350"/>
            <a:chExt cx="888150" cy="2368375"/>
          </a:xfrm>
        </p:grpSpPr>
        <p:sp>
          <p:nvSpPr>
            <p:cNvPr id="478" name="Google Shape;478;p27"/>
            <p:cNvSpPr/>
            <p:nvPr/>
          </p:nvSpPr>
          <p:spPr>
            <a:xfrm>
              <a:off x="2321000" y="332350"/>
              <a:ext cx="888150" cy="2368375"/>
            </a:xfrm>
            <a:custGeom>
              <a:avLst/>
              <a:gdLst/>
              <a:ahLst/>
              <a:cxnLst/>
              <a:rect l="l" t="t" r="r" b="b"/>
              <a:pathLst>
                <a:path w="35526" h="94735" extrusionOk="0">
                  <a:moveTo>
                    <a:pt x="22250" y="0"/>
                  </a:moveTo>
                  <a:cubicBezTo>
                    <a:pt x="21649" y="0"/>
                    <a:pt x="21082" y="201"/>
                    <a:pt x="20582" y="534"/>
                  </a:cubicBezTo>
                  <a:cubicBezTo>
                    <a:pt x="19948" y="968"/>
                    <a:pt x="19381" y="1535"/>
                    <a:pt x="18880" y="2235"/>
                  </a:cubicBezTo>
                  <a:cubicBezTo>
                    <a:pt x="18480" y="1868"/>
                    <a:pt x="18013" y="1635"/>
                    <a:pt x="17513" y="1501"/>
                  </a:cubicBezTo>
                  <a:cubicBezTo>
                    <a:pt x="17313" y="1468"/>
                    <a:pt x="17079" y="1435"/>
                    <a:pt x="16879" y="1435"/>
                  </a:cubicBezTo>
                  <a:cubicBezTo>
                    <a:pt x="16312" y="1435"/>
                    <a:pt x="15712" y="1635"/>
                    <a:pt x="15211" y="1968"/>
                  </a:cubicBezTo>
                  <a:cubicBezTo>
                    <a:pt x="13076" y="3470"/>
                    <a:pt x="11675" y="6472"/>
                    <a:pt x="11008" y="11208"/>
                  </a:cubicBezTo>
                  <a:lnTo>
                    <a:pt x="10675" y="11208"/>
                  </a:lnTo>
                  <a:cubicBezTo>
                    <a:pt x="9540" y="11275"/>
                    <a:pt x="8540" y="11976"/>
                    <a:pt x="8139" y="13043"/>
                  </a:cubicBezTo>
                  <a:cubicBezTo>
                    <a:pt x="8106" y="13076"/>
                    <a:pt x="8106" y="13076"/>
                    <a:pt x="8106" y="13110"/>
                  </a:cubicBezTo>
                  <a:cubicBezTo>
                    <a:pt x="7539" y="12576"/>
                    <a:pt x="6805" y="12276"/>
                    <a:pt x="6038" y="12276"/>
                  </a:cubicBezTo>
                  <a:lnTo>
                    <a:pt x="5704" y="12276"/>
                  </a:lnTo>
                  <a:cubicBezTo>
                    <a:pt x="4604" y="12409"/>
                    <a:pt x="3670" y="13176"/>
                    <a:pt x="3303" y="14211"/>
                  </a:cubicBezTo>
                  <a:cubicBezTo>
                    <a:pt x="0" y="23617"/>
                    <a:pt x="6171" y="41497"/>
                    <a:pt x="10441" y="51904"/>
                  </a:cubicBezTo>
                  <a:lnTo>
                    <a:pt x="9073" y="51904"/>
                  </a:lnTo>
                  <a:cubicBezTo>
                    <a:pt x="7472" y="51904"/>
                    <a:pt x="6171" y="53205"/>
                    <a:pt x="6171" y="54806"/>
                  </a:cubicBezTo>
                  <a:lnTo>
                    <a:pt x="6171" y="86029"/>
                  </a:lnTo>
                  <a:cubicBezTo>
                    <a:pt x="4837" y="86829"/>
                    <a:pt x="4170" y="87930"/>
                    <a:pt x="4170" y="89298"/>
                  </a:cubicBezTo>
                  <a:cubicBezTo>
                    <a:pt x="4170" y="92733"/>
                    <a:pt x="8573" y="93601"/>
                    <a:pt x="10241" y="93934"/>
                  </a:cubicBezTo>
                  <a:cubicBezTo>
                    <a:pt x="12843" y="94435"/>
                    <a:pt x="16245" y="94735"/>
                    <a:pt x="19848" y="94735"/>
                  </a:cubicBezTo>
                  <a:cubicBezTo>
                    <a:pt x="23417" y="94735"/>
                    <a:pt x="26819" y="94435"/>
                    <a:pt x="29421" y="93934"/>
                  </a:cubicBezTo>
                  <a:cubicBezTo>
                    <a:pt x="31089" y="93601"/>
                    <a:pt x="35526" y="92733"/>
                    <a:pt x="35526" y="89298"/>
                  </a:cubicBezTo>
                  <a:cubicBezTo>
                    <a:pt x="35526" y="88464"/>
                    <a:pt x="35259" y="87463"/>
                    <a:pt x="34258" y="86562"/>
                  </a:cubicBezTo>
                  <a:lnTo>
                    <a:pt x="34258" y="54806"/>
                  </a:lnTo>
                  <a:cubicBezTo>
                    <a:pt x="34258" y="53205"/>
                    <a:pt x="32957" y="51904"/>
                    <a:pt x="31323" y="51904"/>
                  </a:cubicBezTo>
                  <a:lnTo>
                    <a:pt x="29822" y="51904"/>
                  </a:lnTo>
                  <a:cubicBezTo>
                    <a:pt x="31890" y="42598"/>
                    <a:pt x="35492" y="23817"/>
                    <a:pt x="33424" y="12876"/>
                  </a:cubicBezTo>
                  <a:cubicBezTo>
                    <a:pt x="33224" y="11809"/>
                    <a:pt x="32457" y="10942"/>
                    <a:pt x="31423" y="10641"/>
                  </a:cubicBezTo>
                  <a:cubicBezTo>
                    <a:pt x="31256" y="10575"/>
                    <a:pt x="31089" y="10541"/>
                    <a:pt x="30922" y="10541"/>
                  </a:cubicBezTo>
                  <a:cubicBezTo>
                    <a:pt x="30756" y="8540"/>
                    <a:pt x="30455" y="6805"/>
                    <a:pt x="30022" y="5338"/>
                  </a:cubicBezTo>
                  <a:cubicBezTo>
                    <a:pt x="29755" y="4337"/>
                    <a:pt x="28954" y="3536"/>
                    <a:pt x="27954" y="3269"/>
                  </a:cubicBezTo>
                  <a:cubicBezTo>
                    <a:pt x="27720" y="3236"/>
                    <a:pt x="27453" y="3203"/>
                    <a:pt x="27220" y="3203"/>
                  </a:cubicBezTo>
                  <a:cubicBezTo>
                    <a:pt x="26619" y="3203"/>
                    <a:pt x="26019" y="3369"/>
                    <a:pt x="25552" y="3736"/>
                  </a:cubicBezTo>
                  <a:cubicBezTo>
                    <a:pt x="25318" y="2736"/>
                    <a:pt x="25085" y="2102"/>
                    <a:pt x="24885" y="1635"/>
                  </a:cubicBezTo>
                  <a:cubicBezTo>
                    <a:pt x="24484" y="868"/>
                    <a:pt x="23817" y="334"/>
                    <a:pt x="22983" y="100"/>
                  </a:cubicBezTo>
                  <a:cubicBezTo>
                    <a:pt x="22750" y="34"/>
                    <a:pt x="22483" y="0"/>
                    <a:pt x="22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52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2369375" y="441600"/>
              <a:ext cx="726375" cy="1295950"/>
            </a:xfrm>
            <a:custGeom>
              <a:avLst/>
              <a:gdLst/>
              <a:ahLst/>
              <a:cxnLst/>
              <a:rect l="l" t="t" r="r" b="b"/>
              <a:pathLst>
                <a:path w="29055" h="51838" extrusionOk="0">
                  <a:moveTo>
                    <a:pt x="14977" y="0"/>
                  </a:moveTo>
                  <a:cubicBezTo>
                    <a:pt x="9033" y="4122"/>
                    <a:pt x="12233" y="30111"/>
                    <a:pt x="13821" y="40742"/>
                  </a:cubicBezTo>
                  <a:lnTo>
                    <a:pt x="13821" y="40742"/>
                  </a:lnTo>
                  <a:cubicBezTo>
                    <a:pt x="12529" y="33436"/>
                    <a:pt x="9446" y="19029"/>
                    <a:pt x="4103" y="10808"/>
                  </a:cubicBezTo>
                  <a:lnTo>
                    <a:pt x="4103" y="10808"/>
                  </a:lnTo>
                  <a:cubicBezTo>
                    <a:pt x="0" y="22550"/>
                    <a:pt x="13543" y="51837"/>
                    <a:pt x="13543" y="51837"/>
                  </a:cubicBezTo>
                  <a:lnTo>
                    <a:pt x="21716" y="51804"/>
                  </a:lnTo>
                  <a:cubicBezTo>
                    <a:pt x="21716" y="51804"/>
                    <a:pt x="29054" y="15344"/>
                    <a:pt x="25285" y="1735"/>
                  </a:cubicBezTo>
                  <a:lnTo>
                    <a:pt x="25285" y="1735"/>
                  </a:lnTo>
                  <a:cubicBezTo>
                    <a:pt x="21282" y="5838"/>
                    <a:pt x="18380" y="45833"/>
                    <a:pt x="18380" y="45833"/>
                  </a:cubicBezTo>
                  <a:cubicBezTo>
                    <a:pt x="18380" y="45833"/>
                    <a:pt x="17913" y="4970"/>
                    <a:pt x="14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2469425" y="405725"/>
              <a:ext cx="682200" cy="1331825"/>
            </a:xfrm>
            <a:custGeom>
              <a:avLst/>
              <a:gdLst/>
              <a:ahLst/>
              <a:cxnLst/>
              <a:rect l="l" t="t" r="r" b="b"/>
              <a:pathLst>
                <a:path w="27288" h="53273" extrusionOk="0">
                  <a:moveTo>
                    <a:pt x="16313" y="1"/>
                  </a:moveTo>
                  <a:cubicBezTo>
                    <a:pt x="9747" y="4577"/>
                    <a:pt x="12215" y="35092"/>
                    <a:pt x="13088" y="44019"/>
                  </a:cubicBezTo>
                  <a:lnTo>
                    <a:pt x="13088" y="44019"/>
                  </a:lnTo>
                  <a:cubicBezTo>
                    <a:pt x="12367" y="37689"/>
                    <a:pt x="10027" y="20622"/>
                    <a:pt x="4904" y="11209"/>
                  </a:cubicBezTo>
                  <a:lnTo>
                    <a:pt x="4904" y="11209"/>
                  </a:lnTo>
                  <a:cubicBezTo>
                    <a:pt x="1" y="23317"/>
                    <a:pt x="11876" y="53272"/>
                    <a:pt x="11876" y="53272"/>
                  </a:cubicBezTo>
                  <a:lnTo>
                    <a:pt x="19882" y="53239"/>
                  </a:lnTo>
                  <a:cubicBezTo>
                    <a:pt x="19882" y="53239"/>
                    <a:pt x="27287" y="24552"/>
                    <a:pt x="24618" y="10508"/>
                  </a:cubicBezTo>
                  <a:lnTo>
                    <a:pt x="24618" y="10508"/>
                  </a:lnTo>
                  <a:cubicBezTo>
                    <a:pt x="20382" y="14711"/>
                    <a:pt x="17080" y="47068"/>
                    <a:pt x="17080" y="47068"/>
                  </a:cubicBezTo>
                  <a:cubicBezTo>
                    <a:pt x="17080" y="47068"/>
                    <a:pt x="18848" y="5138"/>
                    <a:pt x="16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2592025" y="685925"/>
              <a:ext cx="222675" cy="1051625"/>
            </a:xfrm>
            <a:custGeom>
              <a:avLst/>
              <a:gdLst/>
              <a:ahLst/>
              <a:cxnLst/>
              <a:rect l="l" t="t" r="r" b="b"/>
              <a:pathLst>
                <a:path w="8907" h="42065" extrusionOk="0">
                  <a:moveTo>
                    <a:pt x="0" y="1"/>
                  </a:moveTo>
                  <a:lnTo>
                    <a:pt x="0" y="1"/>
                  </a:lnTo>
                  <a:cubicBezTo>
                    <a:pt x="367" y="3570"/>
                    <a:pt x="801" y="7139"/>
                    <a:pt x="1301" y="10708"/>
                  </a:cubicBezTo>
                  <a:cubicBezTo>
                    <a:pt x="1802" y="14278"/>
                    <a:pt x="2369" y="17847"/>
                    <a:pt x="2969" y="21383"/>
                  </a:cubicBezTo>
                  <a:cubicBezTo>
                    <a:pt x="3636" y="24919"/>
                    <a:pt x="4337" y="28455"/>
                    <a:pt x="5204" y="31957"/>
                  </a:cubicBezTo>
                  <a:cubicBezTo>
                    <a:pt x="5638" y="33692"/>
                    <a:pt x="6138" y="35426"/>
                    <a:pt x="6705" y="37161"/>
                  </a:cubicBezTo>
                  <a:cubicBezTo>
                    <a:pt x="7272" y="38862"/>
                    <a:pt x="7939" y="40563"/>
                    <a:pt x="8907" y="42064"/>
                  </a:cubicBezTo>
                  <a:cubicBezTo>
                    <a:pt x="7939" y="40530"/>
                    <a:pt x="7339" y="38829"/>
                    <a:pt x="6772" y="37127"/>
                  </a:cubicBezTo>
                  <a:cubicBezTo>
                    <a:pt x="6205" y="35426"/>
                    <a:pt x="5738" y="33692"/>
                    <a:pt x="5304" y="31924"/>
                  </a:cubicBezTo>
                  <a:cubicBezTo>
                    <a:pt x="4470" y="28421"/>
                    <a:pt x="3770" y="24885"/>
                    <a:pt x="3169" y="21349"/>
                  </a:cubicBezTo>
                  <a:cubicBezTo>
                    <a:pt x="2502" y="17814"/>
                    <a:pt x="1935" y="14244"/>
                    <a:pt x="1435" y="10708"/>
                  </a:cubicBezTo>
                  <a:cubicBezTo>
                    <a:pt x="1168" y="8907"/>
                    <a:pt x="934" y="7139"/>
                    <a:pt x="701" y="5338"/>
                  </a:cubicBezTo>
                  <a:cubicBezTo>
                    <a:pt x="434" y="3570"/>
                    <a:pt x="201" y="1769"/>
                    <a:pt x="0" y="1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2838025" y="405725"/>
              <a:ext cx="39225" cy="1290125"/>
            </a:xfrm>
            <a:custGeom>
              <a:avLst/>
              <a:gdLst/>
              <a:ahLst/>
              <a:cxnLst/>
              <a:rect l="l" t="t" r="r" b="b"/>
              <a:pathLst>
                <a:path w="1569" h="51605" extrusionOk="0">
                  <a:moveTo>
                    <a:pt x="1569" y="1"/>
                  </a:moveTo>
                  <a:lnTo>
                    <a:pt x="1235" y="6639"/>
                  </a:lnTo>
                  <a:lnTo>
                    <a:pt x="901" y="13310"/>
                  </a:lnTo>
                  <a:cubicBezTo>
                    <a:pt x="701" y="17747"/>
                    <a:pt x="534" y="22183"/>
                    <a:pt x="368" y="26620"/>
                  </a:cubicBezTo>
                  <a:cubicBezTo>
                    <a:pt x="234" y="31056"/>
                    <a:pt x="101" y="35526"/>
                    <a:pt x="34" y="39963"/>
                  </a:cubicBezTo>
                  <a:cubicBezTo>
                    <a:pt x="34" y="41064"/>
                    <a:pt x="1" y="42164"/>
                    <a:pt x="34" y="43298"/>
                  </a:cubicBezTo>
                  <a:cubicBezTo>
                    <a:pt x="34" y="44399"/>
                    <a:pt x="1" y="45500"/>
                    <a:pt x="34" y="46634"/>
                  </a:cubicBezTo>
                  <a:cubicBezTo>
                    <a:pt x="67" y="47735"/>
                    <a:pt x="67" y="48836"/>
                    <a:pt x="134" y="49970"/>
                  </a:cubicBezTo>
                  <a:cubicBezTo>
                    <a:pt x="168" y="50504"/>
                    <a:pt x="168" y="51071"/>
                    <a:pt x="234" y="51604"/>
                  </a:cubicBezTo>
                  <a:cubicBezTo>
                    <a:pt x="201" y="51071"/>
                    <a:pt x="201" y="50504"/>
                    <a:pt x="168" y="49970"/>
                  </a:cubicBezTo>
                  <a:cubicBezTo>
                    <a:pt x="134" y="48836"/>
                    <a:pt x="134" y="47735"/>
                    <a:pt x="134" y="46634"/>
                  </a:cubicBezTo>
                  <a:cubicBezTo>
                    <a:pt x="101" y="45500"/>
                    <a:pt x="101" y="44399"/>
                    <a:pt x="134" y="43298"/>
                  </a:cubicBezTo>
                  <a:cubicBezTo>
                    <a:pt x="134" y="42198"/>
                    <a:pt x="134" y="41064"/>
                    <a:pt x="168" y="39963"/>
                  </a:cubicBezTo>
                  <a:cubicBezTo>
                    <a:pt x="234" y="35526"/>
                    <a:pt x="368" y="31090"/>
                    <a:pt x="534" y="26653"/>
                  </a:cubicBezTo>
                  <a:cubicBezTo>
                    <a:pt x="668" y="22183"/>
                    <a:pt x="835" y="17747"/>
                    <a:pt x="1035" y="13310"/>
                  </a:cubicBezTo>
                  <a:lnTo>
                    <a:pt x="1569" y="1"/>
                  </a:ln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2918100" y="668425"/>
              <a:ext cx="166800" cy="1055775"/>
            </a:xfrm>
            <a:custGeom>
              <a:avLst/>
              <a:gdLst/>
              <a:ahLst/>
              <a:cxnLst/>
              <a:rect l="l" t="t" r="r" b="b"/>
              <a:pathLst>
                <a:path w="6672" h="42231" extrusionOk="0">
                  <a:moveTo>
                    <a:pt x="6671" y="0"/>
                  </a:moveTo>
                  <a:lnTo>
                    <a:pt x="6138" y="5337"/>
                  </a:lnTo>
                  <a:lnTo>
                    <a:pt x="5604" y="10675"/>
                  </a:lnTo>
                  <a:cubicBezTo>
                    <a:pt x="5204" y="14244"/>
                    <a:pt x="4803" y="17780"/>
                    <a:pt x="4336" y="21349"/>
                  </a:cubicBezTo>
                  <a:cubicBezTo>
                    <a:pt x="3903" y="24885"/>
                    <a:pt x="3402" y="28421"/>
                    <a:pt x="2835" y="31957"/>
                  </a:cubicBezTo>
                  <a:cubicBezTo>
                    <a:pt x="2535" y="33724"/>
                    <a:pt x="2202" y="35492"/>
                    <a:pt x="1801" y="37227"/>
                  </a:cubicBezTo>
                  <a:cubicBezTo>
                    <a:pt x="1601" y="38094"/>
                    <a:pt x="1401" y="38962"/>
                    <a:pt x="1134" y="39829"/>
                  </a:cubicBezTo>
                  <a:cubicBezTo>
                    <a:pt x="1001" y="40262"/>
                    <a:pt x="867" y="40696"/>
                    <a:pt x="667" y="41096"/>
                  </a:cubicBezTo>
                  <a:cubicBezTo>
                    <a:pt x="500" y="41497"/>
                    <a:pt x="300" y="41897"/>
                    <a:pt x="0" y="42231"/>
                  </a:cubicBezTo>
                  <a:cubicBezTo>
                    <a:pt x="300" y="41930"/>
                    <a:pt x="500" y="41497"/>
                    <a:pt x="701" y="41096"/>
                  </a:cubicBezTo>
                  <a:cubicBezTo>
                    <a:pt x="867" y="40696"/>
                    <a:pt x="1034" y="40262"/>
                    <a:pt x="1168" y="39829"/>
                  </a:cubicBezTo>
                  <a:cubicBezTo>
                    <a:pt x="1434" y="38995"/>
                    <a:pt x="1668" y="38128"/>
                    <a:pt x="1868" y="37260"/>
                  </a:cubicBezTo>
                  <a:cubicBezTo>
                    <a:pt x="2302" y="35492"/>
                    <a:pt x="2635" y="33758"/>
                    <a:pt x="2935" y="31990"/>
                  </a:cubicBezTo>
                  <a:cubicBezTo>
                    <a:pt x="3536" y="28454"/>
                    <a:pt x="4036" y="24918"/>
                    <a:pt x="4503" y="21349"/>
                  </a:cubicBezTo>
                  <a:cubicBezTo>
                    <a:pt x="4937" y="17813"/>
                    <a:pt x="5337" y="14244"/>
                    <a:pt x="5704" y="10675"/>
                  </a:cubicBezTo>
                  <a:cubicBezTo>
                    <a:pt x="6071" y="7105"/>
                    <a:pt x="6405" y="3570"/>
                    <a:pt x="6671" y="0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2497800" y="2501400"/>
              <a:ext cx="637975" cy="125950"/>
            </a:xfrm>
            <a:custGeom>
              <a:avLst/>
              <a:gdLst/>
              <a:ahLst/>
              <a:cxnLst/>
              <a:rect l="l" t="t" r="r" b="b"/>
              <a:pathLst>
                <a:path w="25519" h="5038" extrusionOk="0">
                  <a:moveTo>
                    <a:pt x="12776" y="0"/>
                  </a:moveTo>
                  <a:cubicBezTo>
                    <a:pt x="5737" y="0"/>
                    <a:pt x="0" y="1135"/>
                    <a:pt x="0" y="2536"/>
                  </a:cubicBezTo>
                  <a:cubicBezTo>
                    <a:pt x="0" y="3903"/>
                    <a:pt x="5737" y="5037"/>
                    <a:pt x="12776" y="5037"/>
                  </a:cubicBezTo>
                  <a:cubicBezTo>
                    <a:pt x="19814" y="5037"/>
                    <a:pt x="25518" y="3903"/>
                    <a:pt x="25518" y="2536"/>
                  </a:cubicBezTo>
                  <a:cubicBezTo>
                    <a:pt x="25518" y="1135"/>
                    <a:pt x="19814" y="0"/>
                    <a:pt x="12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2648725" y="1702500"/>
              <a:ext cx="456200" cy="862300"/>
            </a:xfrm>
            <a:custGeom>
              <a:avLst/>
              <a:gdLst/>
              <a:ahLst/>
              <a:cxnLst/>
              <a:rect l="l" t="t" r="r" b="b"/>
              <a:pathLst>
                <a:path w="18248" h="34492" extrusionOk="0">
                  <a:moveTo>
                    <a:pt x="1" y="0"/>
                  </a:moveTo>
                  <a:lnTo>
                    <a:pt x="1" y="34492"/>
                  </a:lnTo>
                  <a:lnTo>
                    <a:pt x="18247" y="34492"/>
                  </a:lnTo>
                  <a:lnTo>
                    <a:pt x="182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2548650" y="1702500"/>
              <a:ext cx="455350" cy="862300"/>
            </a:xfrm>
            <a:custGeom>
              <a:avLst/>
              <a:gdLst/>
              <a:ahLst/>
              <a:cxnLst/>
              <a:rect l="l" t="t" r="r" b="b"/>
              <a:pathLst>
                <a:path w="18214" h="34492" extrusionOk="0">
                  <a:moveTo>
                    <a:pt x="1" y="0"/>
                  </a:moveTo>
                  <a:lnTo>
                    <a:pt x="1" y="34492"/>
                  </a:lnTo>
                  <a:lnTo>
                    <a:pt x="18214" y="34492"/>
                  </a:lnTo>
                  <a:lnTo>
                    <a:pt x="18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2548650" y="1776725"/>
              <a:ext cx="556275" cy="5850"/>
            </a:xfrm>
            <a:custGeom>
              <a:avLst/>
              <a:gdLst/>
              <a:ahLst/>
              <a:cxnLst/>
              <a:rect l="l" t="t" r="r" b="b"/>
              <a:pathLst>
                <a:path w="22251" h="234" extrusionOk="0">
                  <a:moveTo>
                    <a:pt x="11109" y="0"/>
                  </a:moveTo>
                  <a:lnTo>
                    <a:pt x="5538" y="33"/>
                  </a:lnTo>
                  <a:cubicBezTo>
                    <a:pt x="3703" y="33"/>
                    <a:pt x="1835" y="67"/>
                    <a:pt x="1" y="100"/>
                  </a:cubicBezTo>
                  <a:cubicBezTo>
                    <a:pt x="1835" y="167"/>
                    <a:pt x="3703" y="200"/>
                    <a:pt x="5538" y="200"/>
                  </a:cubicBezTo>
                  <a:lnTo>
                    <a:pt x="11109" y="234"/>
                  </a:lnTo>
                  <a:lnTo>
                    <a:pt x="16679" y="200"/>
                  </a:lnTo>
                  <a:cubicBezTo>
                    <a:pt x="18514" y="200"/>
                    <a:pt x="20382" y="167"/>
                    <a:pt x="22250" y="100"/>
                  </a:cubicBezTo>
                  <a:cubicBezTo>
                    <a:pt x="20382" y="67"/>
                    <a:pt x="18514" y="33"/>
                    <a:pt x="16679" y="33"/>
                  </a:cubicBezTo>
                  <a:lnTo>
                    <a:pt x="11109" y="0"/>
                  </a:ln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543337" y="1627225"/>
            <a:ext cx="3291300" cy="72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543337" y="820200"/>
            <a:ext cx="32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841087" y="2902950"/>
            <a:ext cx="26958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12900" y="3717250"/>
            <a:ext cx="9196200" cy="142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-99689" y="539500"/>
            <a:ext cx="1070800" cy="745550"/>
            <a:chOff x="-209400" y="539500"/>
            <a:chExt cx="1070800" cy="745550"/>
          </a:xfrm>
        </p:grpSpPr>
        <p:sp>
          <p:nvSpPr>
            <p:cNvPr id="18" name="Google Shape;18;p3"/>
            <p:cNvSpPr/>
            <p:nvPr/>
          </p:nvSpPr>
          <p:spPr>
            <a:xfrm>
              <a:off x="-209400" y="539500"/>
              <a:ext cx="1070800" cy="745550"/>
            </a:xfrm>
            <a:custGeom>
              <a:avLst/>
              <a:gdLst/>
              <a:ahLst/>
              <a:cxnLst/>
              <a:rect l="l" t="t" r="r" b="b"/>
              <a:pathLst>
                <a:path w="42832" h="29822" extrusionOk="0">
                  <a:moveTo>
                    <a:pt x="10742" y="0"/>
                  </a:moveTo>
                  <a:cubicBezTo>
                    <a:pt x="9074" y="0"/>
                    <a:pt x="7406" y="567"/>
                    <a:pt x="6038" y="1568"/>
                  </a:cubicBezTo>
                  <a:cubicBezTo>
                    <a:pt x="4304" y="2835"/>
                    <a:pt x="3069" y="4703"/>
                    <a:pt x="2402" y="7005"/>
                  </a:cubicBezTo>
                  <a:cubicBezTo>
                    <a:pt x="1935" y="8706"/>
                    <a:pt x="1835" y="10341"/>
                    <a:pt x="1735" y="11775"/>
                  </a:cubicBezTo>
                  <a:lnTo>
                    <a:pt x="1668" y="13076"/>
                  </a:lnTo>
                  <a:cubicBezTo>
                    <a:pt x="668" y="13843"/>
                    <a:pt x="1" y="15044"/>
                    <a:pt x="1" y="16412"/>
                  </a:cubicBezTo>
                  <a:lnTo>
                    <a:pt x="1" y="25652"/>
                  </a:lnTo>
                  <a:cubicBezTo>
                    <a:pt x="1" y="27953"/>
                    <a:pt x="1869" y="29821"/>
                    <a:pt x="4170" y="29821"/>
                  </a:cubicBezTo>
                  <a:lnTo>
                    <a:pt x="38662" y="29821"/>
                  </a:lnTo>
                  <a:cubicBezTo>
                    <a:pt x="40963" y="29821"/>
                    <a:pt x="42831" y="27953"/>
                    <a:pt x="42831" y="25652"/>
                  </a:cubicBezTo>
                  <a:lnTo>
                    <a:pt x="42831" y="22783"/>
                  </a:lnTo>
                  <a:cubicBezTo>
                    <a:pt x="42831" y="20481"/>
                    <a:pt x="40963" y="18613"/>
                    <a:pt x="38662" y="18613"/>
                  </a:cubicBezTo>
                  <a:lnTo>
                    <a:pt x="37160" y="18613"/>
                  </a:lnTo>
                  <a:lnTo>
                    <a:pt x="37427" y="17346"/>
                  </a:lnTo>
                  <a:cubicBezTo>
                    <a:pt x="37728" y="16112"/>
                    <a:pt x="37427" y="14811"/>
                    <a:pt x="36627" y="13810"/>
                  </a:cubicBezTo>
                  <a:cubicBezTo>
                    <a:pt x="35960" y="12976"/>
                    <a:pt x="34959" y="12409"/>
                    <a:pt x="33891" y="12275"/>
                  </a:cubicBezTo>
                  <a:cubicBezTo>
                    <a:pt x="33791" y="11775"/>
                    <a:pt x="33691" y="11275"/>
                    <a:pt x="33525" y="10774"/>
                  </a:cubicBezTo>
                  <a:cubicBezTo>
                    <a:pt x="32791" y="8273"/>
                    <a:pt x="31290" y="6238"/>
                    <a:pt x="29221" y="5104"/>
                  </a:cubicBezTo>
                  <a:cubicBezTo>
                    <a:pt x="28187" y="4537"/>
                    <a:pt x="27053" y="4236"/>
                    <a:pt x="25952" y="4236"/>
                  </a:cubicBezTo>
                  <a:cubicBezTo>
                    <a:pt x="25586" y="4236"/>
                    <a:pt x="25252" y="4270"/>
                    <a:pt x="24918" y="4303"/>
                  </a:cubicBezTo>
                  <a:cubicBezTo>
                    <a:pt x="23718" y="4537"/>
                    <a:pt x="22617" y="5070"/>
                    <a:pt x="21549" y="6004"/>
                  </a:cubicBezTo>
                  <a:cubicBezTo>
                    <a:pt x="20515" y="6938"/>
                    <a:pt x="19615" y="8072"/>
                    <a:pt x="18914" y="9373"/>
                  </a:cubicBezTo>
                  <a:cubicBezTo>
                    <a:pt x="18814" y="8806"/>
                    <a:pt x="18714" y="8206"/>
                    <a:pt x="18581" y="7639"/>
                  </a:cubicBezTo>
                  <a:cubicBezTo>
                    <a:pt x="18280" y="6238"/>
                    <a:pt x="17480" y="2535"/>
                    <a:pt x="14044" y="801"/>
                  </a:cubicBezTo>
                  <a:cubicBezTo>
                    <a:pt x="13043" y="300"/>
                    <a:pt x="11909" y="0"/>
                    <a:pt x="10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323475" y="749275"/>
              <a:ext cx="217700" cy="244725"/>
            </a:xfrm>
            <a:custGeom>
              <a:avLst/>
              <a:gdLst/>
              <a:ahLst/>
              <a:cxnLst/>
              <a:rect l="l" t="t" r="r" b="b"/>
              <a:pathLst>
                <a:path w="8708" h="9789" extrusionOk="0">
                  <a:moveTo>
                    <a:pt x="4555" y="0"/>
                  </a:moveTo>
                  <a:cubicBezTo>
                    <a:pt x="4472" y="0"/>
                    <a:pt x="4388" y="5"/>
                    <a:pt x="4304" y="15"/>
                  </a:cubicBezTo>
                  <a:cubicBezTo>
                    <a:pt x="3804" y="115"/>
                    <a:pt x="3370" y="415"/>
                    <a:pt x="3003" y="749"/>
                  </a:cubicBezTo>
                  <a:cubicBezTo>
                    <a:pt x="1835" y="1783"/>
                    <a:pt x="1035" y="3151"/>
                    <a:pt x="601" y="4652"/>
                  </a:cubicBezTo>
                  <a:cubicBezTo>
                    <a:pt x="134" y="6119"/>
                    <a:pt x="1" y="7654"/>
                    <a:pt x="34" y="9222"/>
                  </a:cubicBezTo>
                  <a:lnTo>
                    <a:pt x="8707" y="9789"/>
                  </a:lnTo>
                  <a:cubicBezTo>
                    <a:pt x="8707" y="9055"/>
                    <a:pt x="8674" y="8321"/>
                    <a:pt x="8674" y="7587"/>
                  </a:cubicBezTo>
                  <a:cubicBezTo>
                    <a:pt x="8640" y="6219"/>
                    <a:pt x="8607" y="4852"/>
                    <a:pt x="8207" y="3551"/>
                  </a:cubicBezTo>
                  <a:cubicBezTo>
                    <a:pt x="7840" y="2250"/>
                    <a:pt x="7073" y="1016"/>
                    <a:pt x="5905" y="382"/>
                  </a:cubicBezTo>
                  <a:cubicBezTo>
                    <a:pt x="5479" y="155"/>
                    <a:pt x="5029" y="0"/>
                    <a:pt x="45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-70125" y="644200"/>
              <a:ext cx="248525" cy="361475"/>
            </a:xfrm>
            <a:custGeom>
              <a:avLst/>
              <a:gdLst/>
              <a:ahLst/>
              <a:cxnLst/>
              <a:rect l="l" t="t" r="r" b="b"/>
              <a:pathLst>
                <a:path w="9941" h="14459" extrusionOk="0">
                  <a:moveTo>
                    <a:pt x="5190" y="1"/>
                  </a:moveTo>
                  <a:cubicBezTo>
                    <a:pt x="4385" y="1"/>
                    <a:pt x="3566" y="272"/>
                    <a:pt x="2902" y="749"/>
                  </a:cubicBezTo>
                  <a:cubicBezTo>
                    <a:pt x="1868" y="1516"/>
                    <a:pt x="1201" y="2717"/>
                    <a:pt x="834" y="3985"/>
                  </a:cubicBezTo>
                  <a:cubicBezTo>
                    <a:pt x="501" y="5219"/>
                    <a:pt x="401" y="6520"/>
                    <a:pt x="334" y="7821"/>
                  </a:cubicBezTo>
                  <a:cubicBezTo>
                    <a:pt x="234" y="9689"/>
                    <a:pt x="134" y="11557"/>
                    <a:pt x="0" y="13391"/>
                  </a:cubicBezTo>
                  <a:lnTo>
                    <a:pt x="9774" y="14459"/>
                  </a:lnTo>
                  <a:cubicBezTo>
                    <a:pt x="9941" y="11090"/>
                    <a:pt x="9674" y="7654"/>
                    <a:pt x="8940" y="4351"/>
                  </a:cubicBezTo>
                  <a:cubicBezTo>
                    <a:pt x="8606" y="2784"/>
                    <a:pt x="8006" y="1049"/>
                    <a:pt x="6605" y="315"/>
                  </a:cubicBezTo>
                  <a:cubicBezTo>
                    <a:pt x="6164" y="101"/>
                    <a:pt x="5679" y="1"/>
                    <a:pt x="5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33450" y="643800"/>
              <a:ext cx="74650" cy="314125"/>
            </a:xfrm>
            <a:custGeom>
              <a:avLst/>
              <a:gdLst/>
              <a:ahLst/>
              <a:cxnLst/>
              <a:rect l="l" t="t" r="r" b="b"/>
              <a:pathLst>
                <a:path w="2986" h="12565" extrusionOk="0">
                  <a:moveTo>
                    <a:pt x="2628" y="0"/>
                  </a:moveTo>
                  <a:cubicBezTo>
                    <a:pt x="2547" y="0"/>
                    <a:pt x="2464" y="39"/>
                    <a:pt x="2403" y="131"/>
                  </a:cubicBezTo>
                  <a:cubicBezTo>
                    <a:pt x="1269" y="1832"/>
                    <a:pt x="735" y="4001"/>
                    <a:pt x="435" y="5969"/>
                  </a:cubicBezTo>
                  <a:cubicBezTo>
                    <a:pt x="134" y="8037"/>
                    <a:pt x="68" y="10138"/>
                    <a:pt x="1" y="12240"/>
                  </a:cubicBezTo>
                  <a:cubicBezTo>
                    <a:pt x="1" y="12457"/>
                    <a:pt x="168" y="12565"/>
                    <a:pt x="335" y="12565"/>
                  </a:cubicBezTo>
                  <a:cubicBezTo>
                    <a:pt x="501" y="12565"/>
                    <a:pt x="668" y="12457"/>
                    <a:pt x="668" y="12240"/>
                  </a:cubicBezTo>
                  <a:cubicBezTo>
                    <a:pt x="735" y="10205"/>
                    <a:pt x="768" y="8170"/>
                    <a:pt x="1068" y="6135"/>
                  </a:cubicBezTo>
                  <a:cubicBezTo>
                    <a:pt x="1235" y="5201"/>
                    <a:pt x="1435" y="4234"/>
                    <a:pt x="1702" y="3300"/>
                  </a:cubicBezTo>
                  <a:cubicBezTo>
                    <a:pt x="2002" y="2299"/>
                    <a:pt x="2436" y="1365"/>
                    <a:pt x="2870" y="431"/>
                  </a:cubicBezTo>
                  <a:cubicBezTo>
                    <a:pt x="2985" y="200"/>
                    <a:pt x="2812" y="0"/>
                    <a:pt x="2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9300" y="647300"/>
              <a:ext cx="61150" cy="349825"/>
            </a:xfrm>
            <a:custGeom>
              <a:avLst/>
              <a:gdLst/>
              <a:ahLst/>
              <a:cxnLst/>
              <a:rect l="l" t="t" r="r" b="b"/>
              <a:pathLst>
                <a:path w="2446" h="13993" extrusionOk="0">
                  <a:moveTo>
                    <a:pt x="338" y="0"/>
                  </a:moveTo>
                  <a:cubicBezTo>
                    <a:pt x="171" y="0"/>
                    <a:pt x="0" y="137"/>
                    <a:pt x="61" y="358"/>
                  </a:cubicBezTo>
                  <a:cubicBezTo>
                    <a:pt x="928" y="4761"/>
                    <a:pt x="1562" y="9164"/>
                    <a:pt x="1762" y="13668"/>
                  </a:cubicBezTo>
                  <a:cubicBezTo>
                    <a:pt x="1762" y="13884"/>
                    <a:pt x="1937" y="13993"/>
                    <a:pt x="2108" y="13993"/>
                  </a:cubicBezTo>
                  <a:cubicBezTo>
                    <a:pt x="2279" y="13993"/>
                    <a:pt x="2446" y="13884"/>
                    <a:pt x="2429" y="13668"/>
                  </a:cubicBezTo>
                  <a:cubicBezTo>
                    <a:pt x="2262" y="9131"/>
                    <a:pt x="1695" y="4594"/>
                    <a:pt x="595" y="191"/>
                  </a:cubicBezTo>
                  <a:cubicBezTo>
                    <a:pt x="555" y="59"/>
                    <a:pt x="447" y="0"/>
                    <a:pt x="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29400" y="742125"/>
              <a:ext cx="20875" cy="279600"/>
            </a:xfrm>
            <a:custGeom>
              <a:avLst/>
              <a:gdLst/>
              <a:ahLst/>
              <a:cxnLst/>
              <a:rect l="l" t="t" r="r" b="b"/>
              <a:pathLst>
                <a:path w="835" h="11184" extrusionOk="0">
                  <a:moveTo>
                    <a:pt x="450" y="1"/>
                  </a:moveTo>
                  <a:cubicBezTo>
                    <a:pt x="300" y="1"/>
                    <a:pt x="150" y="101"/>
                    <a:pt x="134" y="301"/>
                  </a:cubicBezTo>
                  <a:cubicBezTo>
                    <a:pt x="0" y="2069"/>
                    <a:pt x="67" y="3837"/>
                    <a:pt x="67" y="5605"/>
                  </a:cubicBezTo>
                  <a:cubicBezTo>
                    <a:pt x="100" y="7373"/>
                    <a:pt x="67" y="9141"/>
                    <a:pt x="234" y="10909"/>
                  </a:cubicBezTo>
                  <a:cubicBezTo>
                    <a:pt x="234" y="11092"/>
                    <a:pt x="375" y="11184"/>
                    <a:pt x="517" y="11184"/>
                  </a:cubicBezTo>
                  <a:cubicBezTo>
                    <a:pt x="659" y="11184"/>
                    <a:pt x="801" y="11092"/>
                    <a:pt x="801" y="10909"/>
                  </a:cubicBezTo>
                  <a:cubicBezTo>
                    <a:pt x="834" y="9141"/>
                    <a:pt x="767" y="7373"/>
                    <a:pt x="734" y="5605"/>
                  </a:cubicBezTo>
                  <a:cubicBezTo>
                    <a:pt x="734" y="3837"/>
                    <a:pt x="834" y="2069"/>
                    <a:pt x="767" y="301"/>
                  </a:cubicBezTo>
                  <a:cubicBezTo>
                    <a:pt x="751" y="101"/>
                    <a:pt x="601" y="1"/>
                    <a:pt x="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76850" y="814675"/>
              <a:ext cx="23375" cy="18375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5"/>
                    <a:pt x="468" y="735"/>
                  </a:cubicBezTo>
                  <a:cubicBezTo>
                    <a:pt x="935" y="735"/>
                    <a:pt x="935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382700" y="884725"/>
              <a:ext cx="19200" cy="17925"/>
            </a:xfrm>
            <a:custGeom>
              <a:avLst/>
              <a:gdLst/>
              <a:ahLst/>
              <a:cxnLst/>
              <a:rect l="l" t="t" r="r" b="b"/>
              <a:pathLst>
                <a:path w="768" h="717" extrusionOk="0">
                  <a:moveTo>
                    <a:pt x="367" y="1"/>
                  </a:moveTo>
                  <a:cubicBezTo>
                    <a:pt x="300" y="1"/>
                    <a:pt x="267" y="1"/>
                    <a:pt x="234" y="34"/>
                  </a:cubicBezTo>
                  <a:cubicBezTo>
                    <a:pt x="167" y="34"/>
                    <a:pt x="134" y="68"/>
                    <a:pt x="100" y="101"/>
                  </a:cubicBezTo>
                  <a:cubicBezTo>
                    <a:pt x="67" y="134"/>
                    <a:pt x="34" y="168"/>
                    <a:pt x="34" y="201"/>
                  </a:cubicBezTo>
                  <a:cubicBezTo>
                    <a:pt x="0" y="268"/>
                    <a:pt x="0" y="301"/>
                    <a:pt x="0" y="368"/>
                  </a:cubicBezTo>
                  <a:cubicBezTo>
                    <a:pt x="0" y="401"/>
                    <a:pt x="0" y="435"/>
                    <a:pt x="0" y="468"/>
                  </a:cubicBezTo>
                  <a:cubicBezTo>
                    <a:pt x="34" y="501"/>
                    <a:pt x="67" y="568"/>
                    <a:pt x="100" y="601"/>
                  </a:cubicBezTo>
                  <a:cubicBezTo>
                    <a:pt x="134" y="635"/>
                    <a:pt x="167" y="635"/>
                    <a:pt x="167" y="668"/>
                  </a:cubicBezTo>
                  <a:cubicBezTo>
                    <a:pt x="234" y="701"/>
                    <a:pt x="300" y="701"/>
                    <a:pt x="367" y="701"/>
                  </a:cubicBezTo>
                  <a:lnTo>
                    <a:pt x="400" y="701"/>
                  </a:lnTo>
                  <a:cubicBezTo>
                    <a:pt x="423" y="713"/>
                    <a:pt x="437" y="716"/>
                    <a:pt x="450" y="716"/>
                  </a:cubicBezTo>
                  <a:cubicBezTo>
                    <a:pt x="475" y="716"/>
                    <a:pt x="489" y="701"/>
                    <a:pt x="534" y="701"/>
                  </a:cubicBezTo>
                  <a:cubicBezTo>
                    <a:pt x="567" y="668"/>
                    <a:pt x="601" y="668"/>
                    <a:pt x="601" y="635"/>
                  </a:cubicBezTo>
                  <a:cubicBezTo>
                    <a:pt x="634" y="635"/>
                    <a:pt x="667" y="601"/>
                    <a:pt x="667" y="568"/>
                  </a:cubicBezTo>
                  <a:cubicBezTo>
                    <a:pt x="667" y="568"/>
                    <a:pt x="701" y="535"/>
                    <a:pt x="701" y="535"/>
                  </a:cubicBezTo>
                  <a:cubicBezTo>
                    <a:pt x="734" y="468"/>
                    <a:pt x="767" y="401"/>
                    <a:pt x="767" y="368"/>
                  </a:cubicBezTo>
                  <a:cubicBezTo>
                    <a:pt x="767" y="301"/>
                    <a:pt x="734" y="234"/>
                    <a:pt x="701" y="168"/>
                  </a:cubicBezTo>
                  <a:cubicBezTo>
                    <a:pt x="667" y="134"/>
                    <a:pt x="667" y="134"/>
                    <a:pt x="634" y="101"/>
                  </a:cubicBezTo>
                  <a:cubicBezTo>
                    <a:pt x="601" y="68"/>
                    <a:pt x="567" y="34"/>
                    <a:pt x="534" y="34"/>
                  </a:cubicBezTo>
                  <a:cubicBezTo>
                    <a:pt x="501" y="1"/>
                    <a:pt x="467" y="1"/>
                    <a:pt x="4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73600" y="813025"/>
              <a:ext cx="23375" cy="18375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0"/>
                  </a:moveTo>
                  <a:cubicBezTo>
                    <a:pt x="0" y="0"/>
                    <a:pt x="0" y="734"/>
                    <a:pt x="467" y="734"/>
                  </a:cubicBezTo>
                  <a:cubicBezTo>
                    <a:pt x="934" y="734"/>
                    <a:pt x="934" y="0"/>
                    <a:pt x="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79425" y="888900"/>
              <a:ext cx="24200" cy="18375"/>
            </a:xfrm>
            <a:custGeom>
              <a:avLst/>
              <a:gdLst/>
              <a:ahLst/>
              <a:cxnLst/>
              <a:rect l="l" t="t" r="r" b="b"/>
              <a:pathLst>
                <a:path w="968" h="735" extrusionOk="0">
                  <a:moveTo>
                    <a:pt x="501" y="1"/>
                  </a:moveTo>
                  <a:cubicBezTo>
                    <a:pt x="1" y="1"/>
                    <a:pt x="1" y="735"/>
                    <a:pt x="501" y="735"/>
                  </a:cubicBezTo>
                  <a:cubicBezTo>
                    <a:pt x="968" y="735"/>
                    <a:pt x="968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-105150" y="949775"/>
              <a:ext cx="730550" cy="181000"/>
            </a:xfrm>
            <a:custGeom>
              <a:avLst/>
              <a:gdLst/>
              <a:ahLst/>
              <a:cxnLst/>
              <a:rect l="l" t="t" r="r" b="b"/>
              <a:pathLst>
                <a:path w="29222" h="7240" extrusionOk="0">
                  <a:moveTo>
                    <a:pt x="0" y="1"/>
                  </a:moveTo>
                  <a:lnTo>
                    <a:pt x="0" y="7239"/>
                  </a:lnTo>
                  <a:lnTo>
                    <a:pt x="27553" y="7239"/>
                  </a:lnTo>
                  <a:lnTo>
                    <a:pt x="292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105150" y="1109050"/>
              <a:ext cx="862300" cy="71750"/>
            </a:xfrm>
            <a:custGeom>
              <a:avLst/>
              <a:gdLst/>
              <a:ahLst/>
              <a:cxnLst/>
              <a:rect l="l" t="t" r="r" b="b"/>
              <a:pathLst>
                <a:path w="34492" h="2870" extrusionOk="0">
                  <a:moveTo>
                    <a:pt x="0" y="1"/>
                  </a:moveTo>
                  <a:lnTo>
                    <a:pt x="0" y="2870"/>
                  </a:lnTo>
                  <a:lnTo>
                    <a:pt x="34492" y="2870"/>
                  </a:lnTo>
                  <a:lnTo>
                    <a:pt x="344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38204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-6425" y="4360075"/>
            <a:ext cx="9179100" cy="78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4"/>
          <p:cNvGrpSpPr/>
          <p:nvPr/>
        </p:nvGrpSpPr>
        <p:grpSpPr>
          <a:xfrm>
            <a:off x="7899888" y="293063"/>
            <a:ext cx="1316675" cy="998725"/>
            <a:chOff x="7956075" y="293063"/>
            <a:chExt cx="1316675" cy="998725"/>
          </a:xfrm>
        </p:grpSpPr>
        <p:grpSp>
          <p:nvGrpSpPr>
            <p:cNvPr id="35" name="Google Shape;35;p4"/>
            <p:cNvGrpSpPr/>
            <p:nvPr/>
          </p:nvGrpSpPr>
          <p:grpSpPr>
            <a:xfrm flipH="1">
              <a:off x="7956075" y="293063"/>
              <a:ext cx="1316675" cy="998725"/>
              <a:chOff x="1251900" y="2549175"/>
              <a:chExt cx="1316675" cy="998725"/>
            </a:xfrm>
          </p:grpSpPr>
          <p:sp>
            <p:nvSpPr>
              <p:cNvPr id="36" name="Google Shape;36;p4"/>
              <p:cNvSpPr/>
              <p:nvPr/>
            </p:nvSpPr>
            <p:spPr>
              <a:xfrm>
                <a:off x="1251900" y="2549175"/>
                <a:ext cx="1316675" cy="998725"/>
              </a:xfrm>
              <a:custGeom>
                <a:avLst/>
                <a:gdLst/>
                <a:ahLst/>
                <a:cxnLst/>
                <a:rect l="l" t="t" r="r" b="b"/>
                <a:pathLst>
                  <a:path w="52667" h="39949" extrusionOk="0">
                    <a:moveTo>
                      <a:pt x="35837" y="0"/>
                    </a:moveTo>
                    <a:cubicBezTo>
                      <a:pt x="35621" y="0"/>
                      <a:pt x="35398" y="25"/>
                      <a:pt x="35183" y="83"/>
                    </a:cubicBezTo>
                    <a:cubicBezTo>
                      <a:pt x="34157" y="323"/>
                      <a:pt x="33338" y="1101"/>
                      <a:pt x="33056" y="2110"/>
                    </a:cubicBezTo>
                    <a:cubicBezTo>
                      <a:pt x="32941" y="2524"/>
                      <a:pt x="32601" y="4055"/>
                      <a:pt x="33123" y="6487"/>
                    </a:cubicBezTo>
                    <a:cubicBezTo>
                      <a:pt x="33156" y="6620"/>
                      <a:pt x="33197" y="6810"/>
                      <a:pt x="33255" y="7033"/>
                    </a:cubicBezTo>
                    <a:cubicBezTo>
                      <a:pt x="33147" y="7058"/>
                      <a:pt x="33040" y="7091"/>
                      <a:pt x="32941" y="7133"/>
                    </a:cubicBezTo>
                    <a:cubicBezTo>
                      <a:pt x="31517" y="5966"/>
                      <a:pt x="30384" y="5660"/>
                      <a:pt x="30028" y="5585"/>
                    </a:cubicBezTo>
                    <a:cubicBezTo>
                      <a:pt x="29838" y="5544"/>
                      <a:pt x="29639" y="5527"/>
                      <a:pt x="29449" y="5527"/>
                    </a:cubicBezTo>
                    <a:cubicBezTo>
                      <a:pt x="28646" y="5527"/>
                      <a:pt x="27877" y="5858"/>
                      <a:pt x="27331" y="6446"/>
                    </a:cubicBezTo>
                    <a:cubicBezTo>
                      <a:pt x="26652" y="7174"/>
                      <a:pt x="26387" y="8233"/>
                      <a:pt x="26652" y="9193"/>
                    </a:cubicBezTo>
                    <a:cubicBezTo>
                      <a:pt x="26702" y="9350"/>
                      <a:pt x="26793" y="9648"/>
                      <a:pt x="26983" y="10053"/>
                    </a:cubicBezTo>
                    <a:cubicBezTo>
                      <a:pt x="26669" y="10318"/>
                      <a:pt x="26412" y="10649"/>
                      <a:pt x="26230" y="11038"/>
                    </a:cubicBezTo>
                    <a:cubicBezTo>
                      <a:pt x="25816" y="11923"/>
                      <a:pt x="25874" y="12958"/>
                      <a:pt x="26396" y="13793"/>
                    </a:cubicBezTo>
                    <a:cubicBezTo>
                      <a:pt x="26553" y="14050"/>
                      <a:pt x="27025" y="14720"/>
                      <a:pt x="27976" y="15473"/>
                    </a:cubicBezTo>
                    <a:cubicBezTo>
                      <a:pt x="27860" y="15738"/>
                      <a:pt x="27769" y="16011"/>
                      <a:pt x="27703" y="16292"/>
                    </a:cubicBezTo>
                    <a:cubicBezTo>
                      <a:pt x="27256" y="16549"/>
                      <a:pt x="26867" y="16847"/>
                      <a:pt x="26545" y="17202"/>
                    </a:cubicBezTo>
                    <a:cubicBezTo>
                      <a:pt x="26387" y="17128"/>
                      <a:pt x="26214" y="17062"/>
                      <a:pt x="26032" y="17020"/>
                    </a:cubicBezTo>
                    <a:lnTo>
                      <a:pt x="26032" y="13851"/>
                    </a:lnTo>
                    <a:cubicBezTo>
                      <a:pt x="26032" y="12279"/>
                      <a:pt x="24807" y="11005"/>
                      <a:pt x="23235" y="10955"/>
                    </a:cubicBezTo>
                    <a:lnTo>
                      <a:pt x="15705" y="10707"/>
                    </a:lnTo>
                    <a:cubicBezTo>
                      <a:pt x="15523" y="10691"/>
                      <a:pt x="15002" y="10666"/>
                      <a:pt x="14390" y="10666"/>
                    </a:cubicBezTo>
                    <a:cubicBezTo>
                      <a:pt x="13935" y="10666"/>
                      <a:pt x="13529" y="10682"/>
                      <a:pt x="13173" y="10707"/>
                    </a:cubicBezTo>
                    <a:cubicBezTo>
                      <a:pt x="12065" y="10798"/>
                      <a:pt x="11196" y="11038"/>
                      <a:pt x="11105" y="11063"/>
                    </a:cubicBezTo>
                    <a:cubicBezTo>
                      <a:pt x="9864" y="11410"/>
                      <a:pt x="8995" y="12561"/>
                      <a:pt x="8995" y="13851"/>
                    </a:cubicBezTo>
                    <a:lnTo>
                      <a:pt x="8995" y="14546"/>
                    </a:lnTo>
                    <a:lnTo>
                      <a:pt x="7853" y="14497"/>
                    </a:lnTo>
                    <a:cubicBezTo>
                      <a:pt x="7853" y="14497"/>
                      <a:pt x="7555" y="14480"/>
                      <a:pt x="7075" y="14480"/>
                    </a:cubicBezTo>
                    <a:cubicBezTo>
                      <a:pt x="6538" y="14480"/>
                      <a:pt x="5718" y="14505"/>
                      <a:pt x="4850" y="14579"/>
                    </a:cubicBezTo>
                    <a:cubicBezTo>
                      <a:pt x="3435" y="14720"/>
                      <a:pt x="2475" y="15134"/>
                      <a:pt x="2218" y="15258"/>
                    </a:cubicBezTo>
                    <a:cubicBezTo>
                      <a:pt x="1192" y="15754"/>
                      <a:pt x="547" y="16813"/>
                      <a:pt x="580" y="17947"/>
                    </a:cubicBezTo>
                    <a:lnTo>
                      <a:pt x="621" y="19759"/>
                    </a:lnTo>
                    <a:cubicBezTo>
                      <a:pt x="613" y="19941"/>
                      <a:pt x="613" y="20123"/>
                      <a:pt x="638" y="20305"/>
                    </a:cubicBezTo>
                    <a:lnTo>
                      <a:pt x="952" y="32162"/>
                    </a:lnTo>
                    <a:cubicBezTo>
                      <a:pt x="365" y="32700"/>
                      <a:pt x="1" y="33461"/>
                      <a:pt x="1" y="34313"/>
                    </a:cubicBezTo>
                    <a:lnTo>
                      <a:pt x="1" y="37052"/>
                    </a:lnTo>
                    <a:cubicBezTo>
                      <a:pt x="1" y="37813"/>
                      <a:pt x="315" y="38566"/>
                      <a:pt x="861" y="39104"/>
                    </a:cubicBezTo>
                    <a:cubicBezTo>
                      <a:pt x="1408" y="39650"/>
                      <a:pt x="2127" y="39948"/>
                      <a:pt x="2897" y="39948"/>
                    </a:cubicBezTo>
                    <a:cubicBezTo>
                      <a:pt x="2905" y="39948"/>
                      <a:pt x="2905" y="39948"/>
                      <a:pt x="49621" y="39485"/>
                    </a:cubicBezTo>
                    <a:cubicBezTo>
                      <a:pt x="50482" y="39476"/>
                      <a:pt x="51285" y="39096"/>
                      <a:pt x="51831" y="38434"/>
                    </a:cubicBezTo>
                    <a:cubicBezTo>
                      <a:pt x="52368" y="37772"/>
                      <a:pt x="52600" y="36911"/>
                      <a:pt x="52443" y="36076"/>
                    </a:cubicBezTo>
                    <a:lnTo>
                      <a:pt x="52029" y="33792"/>
                    </a:lnTo>
                    <a:cubicBezTo>
                      <a:pt x="51781" y="32419"/>
                      <a:pt x="50581" y="31417"/>
                      <a:pt x="49183" y="31417"/>
                    </a:cubicBezTo>
                    <a:lnTo>
                      <a:pt x="47511" y="31417"/>
                    </a:lnTo>
                    <a:cubicBezTo>
                      <a:pt x="47677" y="31004"/>
                      <a:pt x="47760" y="30573"/>
                      <a:pt x="47760" y="30127"/>
                    </a:cubicBezTo>
                    <a:lnTo>
                      <a:pt x="47760" y="28819"/>
                    </a:lnTo>
                    <a:cubicBezTo>
                      <a:pt x="47983" y="28703"/>
                      <a:pt x="48240" y="28571"/>
                      <a:pt x="48546" y="28406"/>
                    </a:cubicBezTo>
                    <a:cubicBezTo>
                      <a:pt x="49448" y="27917"/>
                      <a:pt x="50143" y="27206"/>
                      <a:pt x="50556" y="26354"/>
                    </a:cubicBezTo>
                    <a:cubicBezTo>
                      <a:pt x="50846" y="25899"/>
                      <a:pt x="51003" y="25369"/>
                      <a:pt x="51003" y="24831"/>
                    </a:cubicBezTo>
                    <a:cubicBezTo>
                      <a:pt x="51094" y="24029"/>
                      <a:pt x="50987" y="23300"/>
                      <a:pt x="50904" y="22713"/>
                    </a:cubicBezTo>
                    <a:cubicBezTo>
                      <a:pt x="50879" y="22523"/>
                      <a:pt x="50846" y="22341"/>
                      <a:pt x="50838" y="22192"/>
                    </a:cubicBezTo>
                    <a:cubicBezTo>
                      <a:pt x="50838" y="22125"/>
                      <a:pt x="50829" y="22059"/>
                      <a:pt x="50829" y="21993"/>
                    </a:cubicBezTo>
                    <a:cubicBezTo>
                      <a:pt x="51136" y="21546"/>
                      <a:pt x="51409" y="21050"/>
                      <a:pt x="51640" y="20553"/>
                    </a:cubicBezTo>
                    <a:cubicBezTo>
                      <a:pt x="52021" y="20073"/>
                      <a:pt x="52236" y="19486"/>
                      <a:pt x="52261" y="18874"/>
                    </a:cubicBezTo>
                    <a:cubicBezTo>
                      <a:pt x="52666" y="17302"/>
                      <a:pt x="52567" y="15862"/>
                      <a:pt x="51955" y="14687"/>
                    </a:cubicBezTo>
                    <a:cubicBezTo>
                      <a:pt x="51376" y="13578"/>
                      <a:pt x="50366" y="12776"/>
                      <a:pt x="49108" y="12436"/>
                    </a:cubicBezTo>
                    <a:cubicBezTo>
                      <a:pt x="48554" y="12287"/>
                      <a:pt x="48008" y="12205"/>
                      <a:pt x="47487" y="12205"/>
                    </a:cubicBezTo>
                    <a:cubicBezTo>
                      <a:pt x="45137" y="12205"/>
                      <a:pt x="43722" y="13678"/>
                      <a:pt x="42845" y="14704"/>
                    </a:cubicBezTo>
                    <a:cubicBezTo>
                      <a:pt x="42688" y="14712"/>
                      <a:pt x="42539" y="14737"/>
                      <a:pt x="42390" y="14770"/>
                    </a:cubicBezTo>
                    <a:cubicBezTo>
                      <a:pt x="42489" y="14331"/>
                      <a:pt x="42514" y="14000"/>
                      <a:pt x="42514" y="13835"/>
                    </a:cubicBezTo>
                    <a:cubicBezTo>
                      <a:pt x="42522" y="13082"/>
                      <a:pt x="42257" y="12379"/>
                      <a:pt x="41761" y="11832"/>
                    </a:cubicBezTo>
                    <a:cubicBezTo>
                      <a:pt x="42539" y="10980"/>
                      <a:pt x="42845" y="10194"/>
                      <a:pt x="42944" y="9905"/>
                    </a:cubicBezTo>
                    <a:cubicBezTo>
                      <a:pt x="43201" y="9102"/>
                      <a:pt x="43101" y="8225"/>
                      <a:pt x="42663" y="7505"/>
                    </a:cubicBezTo>
                    <a:cubicBezTo>
                      <a:pt x="42224" y="6785"/>
                      <a:pt x="41496" y="6289"/>
                      <a:pt x="40660" y="6156"/>
                    </a:cubicBezTo>
                    <a:cubicBezTo>
                      <a:pt x="40528" y="6132"/>
                      <a:pt x="40313" y="6107"/>
                      <a:pt x="40023" y="6107"/>
                    </a:cubicBezTo>
                    <a:lnTo>
                      <a:pt x="39949" y="6107"/>
                    </a:lnTo>
                    <a:cubicBezTo>
                      <a:pt x="39916" y="5627"/>
                      <a:pt x="39833" y="5230"/>
                      <a:pt x="39783" y="4998"/>
                    </a:cubicBezTo>
                    <a:cubicBezTo>
                      <a:pt x="39246" y="2491"/>
                      <a:pt x="38269" y="1275"/>
                      <a:pt x="37988" y="960"/>
                    </a:cubicBezTo>
                    <a:cubicBezTo>
                      <a:pt x="37442" y="348"/>
                      <a:pt x="36656" y="0"/>
                      <a:pt x="35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2302125" y="2967425"/>
                <a:ext cx="103650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4146" h="1491" extrusionOk="0">
                    <a:moveTo>
                      <a:pt x="4063" y="1"/>
                    </a:moveTo>
                    <a:cubicBezTo>
                      <a:pt x="2677" y="1237"/>
                      <a:pt x="980" y="1378"/>
                      <a:pt x="305" y="1378"/>
                    </a:cubicBezTo>
                    <a:cubicBezTo>
                      <a:pt x="122" y="1378"/>
                      <a:pt x="14" y="1368"/>
                      <a:pt x="8" y="1366"/>
                    </a:cubicBezTo>
                    <a:lnTo>
                      <a:pt x="0" y="1482"/>
                    </a:lnTo>
                    <a:cubicBezTo>
                      <a:pt x="8" y="1482"/>
                      <a:pt x="116" y="1490"/>
                      <a:pt x="298" y="1490"/>
                    </a:cubicBezTo>
                    <a:cubicBezTo>
                      <a:pt x="976" y="1490"/>
                      <a:pt x="2722" y="1358"/>
                      <a:pt x="4145" y="92"/>
                    </a:cubicBezTo>
                    <a:lnTo>
                      <a:pt x="4063" y="1"/>
                    </a:lnTo>
                    <a:close/>
                  </a:path>
                </a:pathLst>
              </a:custGeom>
              <a:solidFill>
                <a:srgbClr val="B2C9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2324675" y="3002600"/>
                <a:ext cx="50700" cy="35175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1407" extrusionOk="0">
                    <a:moveTo>
                      <a:pt x="108" y="0"/>
                    </a:moveTo>
                    <a:lnTo>
                      <a:pt x="0" y="42"/>
                    </a:lnTo>
                    <a:cubicBezTo>
                      <a:pt x="0" y="50"/>
                      <a:pt x="116" y="331"/>
                      <a:pt x="422" y="637"/>
                    </a:cubicBezTo>
                    <a:cubicBezTo>
                      <a:pt x="703" y="927"/>
                      <a:pt x="1208" y="1291"/>
                      <a:pt x="2011" y="1407"/>
                    </a:cubicBezTo>
                    <a:lnTo>
                      <a:pt x="2027" y="1291"/>
                    </a:lnTo>
                    <a:cubicBezTo>
                      <a:pt x="563" y="1076"/>
                      <a:pt x="108" y="9"/>
                      <a:pt x="108" y="0"/>
                    </a:cubicBezTo>
                    <a:close/>
                  </a:path>
                </a:pathLst>
              </a:custGeom>
              <a:solidFill>
                <a:srgbClr val="B2C9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1313150" y="2996275"/>
                <a:ext cx="116675" cy="429775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17191" extrusionOk="0">
                    <a:moveTo>
                      <a:pt x="3556" y="1"/>
                    </a:moveTo>
                    <a:cubicBezTo>
                      <a:pt x="3068" y="1"/>
                      <a:pt x="2375" y="17"/>
                      <a:pt x="1647" y="88"/>
                    </a:cubicBezTo>
                    <a:cubicBezTo>
                      <a:pt x="645" y="179"/>
                      <a:pt x="0" y="493"/>
                      <a:pt x="0" y="493"/>
                    </a:cubicBezTo>
                    <a:lnTo>
                      <a:pt x="439" y="17191"/>
                    </a:lnTo>
                    <a:lnTo>
                      <a:pt x="4667" y="17191"/>
                    </a:lnTo>
                    <a:lnTo>
                      <a:pt x="4253" y="13"/>
                    </a:lnTo>
                    <a:cubicBezTo>
                      <a:pt x="4253" y="13"/>
                      <a:pt x="3983" y="1"/>
                      <a:pt x="35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1419475" y="2996600"/>
                <a:ext cx="281325" cy="429450"/>
              </a:xfrm>
              <a:custGeom>
                <a:avLst/>
                <a:gdLst/>
                <a:ahLst/>
                <a:cxnLst/>
                <a:rect l="l" t="t" r="r" b="b"/>
                <a:pathLst>
                  <a:path w="11253" h="17178" extrusionOk="0">
                    <a:moveTo>
                      <a:pt x="0" y="0"/>
                    </a:moveTo>
                    <a:lnTo>
                      <a:pt x="414" y="17178"/>
                    </a:lnTo>
                    <a:lnTo>
                      <a:pt x="11253" y="17178"/>
                    </a:lnTo>
                    <a:lnTo>
                      <a:pt x="11253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1523500" y="2900825"/>
                <a:ext cx="92300" cy="525225"/>
              </a:xfrm>
              <a:custGeom>
                <a:avLst/>
                <a:gdLst/>
                <a:ahLst/>
                <a:cxnLst/>
                <a:rect l="l" t="t" r="r" b="b"/>
                <a:pathLst>
                  <a:path w="3692" h="21009" extrusionOk="0">
                    <a:moveTo>
                      <a:pt x="2502" y="0"/>
                    </a:moveTo>
                    <a:cubicBezTo>
                      <a:pt x="2180" y="0"/>
                      <a:pt x="1832" y="9"/>
                      <a:pt x="1515" y="34"/>
                    </a:cubicBezTo>
                    <a:cubicBezTo>
                      <a:pt x="655" y="108"/>
                      <a:pt x="1" y="290"/>
                      <a:pt x="1" y="290"/>
                    </a:cubicBezTo>
                    <a:lnTo>
                      <a:pt x="1" y="21009"/>
                    </a:lnTo>
                    <a:lnTo>
                      <a:pt x="3162" y="21009"/>
                    </a:lnTo>
                    <a:lnTo>
                      <a:pt x="3691" y="34"/>
                    </a:lnTo>
                    <a:cubicBezTo>
                      <a:pt x="3691" y="34"/>
                      <a:pt x="3147" y="0"/>
                      <a:pt x="25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1602525" y="2901650"/>
                <a:ext cx="202325" cy="524400"/>
              </a:xfrm>
              <a:custGeom>
                <a:avLst/>
                <a:gdLst/>
                <a:ahLst/>
                <a:cxnLst/>
                <a:rect l="l" t="t" r="r" b="b"/>
                <a:pathLst>
                  <a:path w="8093" h="20976" extrusionOk="0">
                    <a:moveTo>
                      <a:pt x="530" y="1"/>
                    </a:moveTo>
                    <a:lnTo>
                      <a:pt x="1" y="20976"/>
                    </a:lnTo>
                    <a:lnTo>
                      <a:pt x="8093" y="20976"/>
                    </a:lnTo>
                    <a:lnTo>
                      <a:pt x="8093" y="257"/>
                    </a:lnTo>
                    <a:lnTo>
                      <a:pt x="5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1649700" y="3032675"/>
                <a:ext cx="141925" cy="393375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15735" extrusionOk="0">
                    <a:moveTo>
                      <a:pt x="1200" y="1"/>
                    </a:moveTo>
                    <a:cubicBezTo>
                      <a:pt x="1137" y="1"/>
                      <a:pt x="1074" y="2"/>
                      <a:pt x="1010" y="5"/>
                    </a:cubicBezTo>
                    <a:cubicBezTo>
                      <a:pt x="406" y="38"/>
                      <a:pt x="0" y="138"/>
                      <a:pt x="0" y="138"/>
                    </a:cubicBezTo>
                    <a:lnTo>
                      <a:pt x="3302" y="15735"/>
                    </a:lnTo>
                    <a:lnTo>
                      <a:pt x="5676" y="15735"/>
                    </a:lnTo>
                    <a:lnTo>
                      <a:pt x="2383" y="138"/>
                    </a:lnTo>
                    <a:cubicBezTo>
                      <a:pt x="2383" y="138"/>
                      <a:pt x="1829" y="1"/>
                      <a:pt x="12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1709275" y="3036100"/>
                <a:ext cx="234800" cy="389950"/>
              </a:xfrm>
              <a:custGeom>
                <a:avLst/>
                <a:gdLst/>
                <a:ahLst/>
                <a:cxnLst/>
                <a:rect l="l" t="t" r="r" b="b"/>
                <a:pathLst>
                  <a:path w="9392" h="15598" extrusionOk="0">
                    <a:moveTo>
                      <a:pt x="0" y="1"/>
                    </a:moveTo>
                    <a:lnTo>
                      <a:pt x="3293" y="15598"/>
                    </a:lnTo>
                    <a:lnTo>
                      <a:pt x="9391" y="15598"/>
                    </a:lnTo>
                    <a:lnTo>
                      <a:pt x="6040" y="8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1314175" y="3049750"/>
                <a:ext cx="10552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4221" h="547" extrusionOk="0">
                    <a:moveTo>
                      <a:pt x="4195" y="1"/>
                    </a:moveTo>
                    <a:cubicBezTo>
                      <a:pt x="4180" y="1"/>
                      <a:pt x="3076" y="264"/>
                      <a:pt x="2147" y="264"/>
                    </a:cubicBezTo>
                    <a:cubicBezTo>
                      <a:pt x="2061" y="264"/>
                      <a:pt x="1977" y="262"/>
                      <a:pt x="1895" y="257"/>
                    </a:cubicBezTo>
                    <a:cubicBezTo>
                      <a:pt x="1789" y="251"/>
                      <a:pt x="1684" y="248"/>
                      <a:pt x="1581" y="248"/>
                    </a:cubicBezTo>
                    <a:cubicBezTo>
                      <a:pt x="727" y="248"/>
                      <a:pt x="8" y="439"/>
                      <a:pt x="0" y="439"/>
                    </a:cubicBezTo>
                    <a:lnTo>
                      <a:pt x="34" y="547"/>
                    </a:lnTo>
                    <a:cubicBezTo>
                      <a:pt x="41" y="547"/>
                      <a:pt x="741" y="364"/>
                      <a:pt x="1571" y="364"/>
                    </a:cubicBezTo>
                    <a:cubicBezTo>
                      <a:pt x="1675" y="364"/>
                      <a:pt x="1780" y="367"/>
                      <a:pt x="1887" y="373"/>
                    </a:cubicBezTo>
                    <a:cubicBezTo>
                      <a:pt x="1968" y="378"/>
                      <a:pt x="2052" y="380"/>
                      <a:pt x="2137" y="380"/>
                    </a:cubicBezTo>
                    <a:cubicBezTo>
                      <a:pt x="3083" y="380"/>
                      <a:pt x="4213" y="108"/>
                      <a:pt x="4220" y="108"/>
                    </a:cubicBezTo>
                    <a:lnTo>
                      <a:pt x="41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1523300" y="2942700"/>
                <a:ext cx="916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254" extrusionOk="0">
                    <a:moveTo>
                      <a:pt x="2057" y="0"/>
                    </a:moveTo>
                    <a:cubicBezTo>
                      <a:pt x="985" y="0"/>
                      <a:pt x="17" y="140"/>
                      <a:pt x="1" y="146"/>
                    </a:cubicBezTo>
                    <a:lnTo>
                      <a:pt x="17" y="253"/>
                    </a:lnTo>
                    <a:cubicBezTo>
                      <a:pt x="34" y="253"/>
                      <a:pt x="1006" y="114"/>
                      <a:pt x="2075" y="114"/>
                    </a:cubicBezTo>
                    <a:cubicBezTo>
                      <a:pt x="2609" y="114"/>
                      <a:pt x="3167" y="149"/>
                      <a:pt x="3641" y="253"/>
                    </a:cubicBezTo>
                    <a:lnTo>
                      <a:pt x="3666" y="146"/>
                    </a:lnTo>
                    <a:cubicBezTo>
                      <a:pt x="3177" y="37"/>
                      <a:pt x="2604" y="0"/>
                      <a:pt x="20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1523500" y="2964800"/>
                <a:ext cx="9105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479" extrusionOk="0">
                    <a:moveTo>
                      <a:pt x="1060" y="0"/>
                    </a:moveTo>
                    <a:cubicBezTo>
                      <a:pt x="476" y="0"/>
                      <a:pt x="39" y="36"/>
                      <a:pt x="1" y="40"/>
                    </a:cubicBezTo>
                    <a:lnTo>
                      <a:pt x="9" y="147"/>
                    </a:lnTo>
                    <a:cubicBezTo>
                      <a:pt x="20" y="147"/>
                      <a:pt x="449" y="113"/>
                      <a:pt x="1030" y="113"/>
                    </a:cubicBezTo>
                    <a:cubicBezTo>
                      <a:pt x="1826" y="113"/>
                      <a:pt x="2908" y="177"/>
                      <a:pt x="3592" y="478"/>
                    </a:cubicBezTo>
                    <a:lnTo>
                      <a:pt x="3642" y="379"/>
                    </a:lnTo>
                    <a:cubicBezTo>
                      <a:pt x="2938" y="68"/>
                      <a:pt x="1861" y="0"/>
                      <a:pt x="10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1523300" y="3354575"/>
                <a:ext cx="81325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269" extrusionOk="0">
                    <a:moveTo>
                      <a:pt x="1934" y="0"/>
                    </a:moveTo>
                    <a:cubicBezTo>
                      <a:pt x="997" y="0"/>
                      <a:pt x="61" y="147"/>
                      <a:pt x="1" y="153"/>
                    </a:cubicBezTo>
                    <a:lnTo>
                      <a:pt x="17" y="269"/>
                    </a:lnTo>
                    <a:cubicBezTo>
                      <a:pt x="34" y="263"/>
                      <a:pt x="973" y="116"/>
                      <a:pt x="1910" y="116"/>
                    </a:cubicBezTo>
                    <a:cubicBezTo>
                      <a:pt x="2388" y="116"/>
                      <a:pt x="2865" y="154"/>
                      <a:pt x="3219" y="269"/>
                    </a:cubicBezTo>
                    <a:lnTo>
                      <a:pt x="3252" y="153"/>
                    </a:lnTo>
                    <a:cubicBezTo>
                      <a:pt x="2890" y="38"/>
                      <a:pt x="2412" y="0"/>
                      <a:pt x="19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1523300" y="3369725"/>
                <a:ext cx="807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234" extrusionOk="0">
                    <a:moveTo>
                      <a:pt x="1867" y="0"/>
                    </a:moveTo>
                    <a:cubicBezTo>
                      <a:pt x="916" y="0"/>
                      <a:pt x="17" y="118"/>
                      <a:pt x="1" y="118"/>
                    </a:cubicBezTo>
                    <a:lnTo>
                      <a:pt x="17" y="234"/>
                    </a:lnTo>
                    <a:cubicBezTo>
                      <a:pt x="28" y="228"/>
                      <a:pt x="904" y="114"/>
                      <a:pt x="1839" y="114"/>
                    </a:cubicBezTo>
                    <a:cubicBezTo>
                      <a:pt x="2317" y="114"/>
                      <a:pt x="2810" y="144"/>
                      <a:pt x="3211" y="234"/>
                    </a:cubicBezTo>
                    <a:lnTo>
                      <a:pt x="3228" y="118"/>
                    </a:lnTo>
                    <a:cubicBezTo>
                      <a:pt x="2830" y="30"/>
                      <a:pt x="2342" y="0"/>
                      <a:pt x="18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1658600" y="3074525"/>
                <a:ext cx="60200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260" extrusionOk="0">
                    <a:moveTo>
                      <a:pt x="1381" y="1"/>
                    </a:moveTo>
                    <a:cubicBezTo>
                      <a:pt x="694" y="1"/>
                      <a:pt x="44" y="138"/>
                      <a:pt x="0" y="143"/>
                    </a:cubicBezTo>
                    <a:lnTo>
                      <a:pt x="25" y="259"/>
                    </a:lnTo>
                    <a:cubicBezTo>
                      <a:pt x="36" y="254"/>
                      <a:pt x="704" y="115"/>
                      <a:pt x="1399" y="115"/>
                    </a:cubicBezTo>
                    <a:cubicBezTo>
                      <a:pt x="1744" y="115"/>
                      <a:pt x="2095" y="149"/>
                      <a:pt x="2375" y="251"/>
                    </a:cubicBezTo>
                    <a:lnTo>
                      <a:pt x="2408" y="152"/>
                    </a:lnTo>
                    <a:cubicBezTo>
                      <a:pt x="2110" y="38"/>
                      <a:pt x="1740" y="1"/>
                      <a:pt x="13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1661275" y="3087300"/>
                <a:ext cx="59800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220" extrusionOk="0">
                    <a:moveTo>
                      <a:pt x="1333" y="0"/>
                    </a:moveTo>
                    <a:cubicBezTo>
                      <a:pt x="645" y="0"/>
                      <a:pt x="39" y="107"/>
                      <a:pt x="1" y="112"/>
                    </a:cubicBezTo>
                    <a:lnTo>
                      <a:pt x="17" y="220"/>
                    </a:lnTo>
                    <a:cubicBezTo>
                      <a:pt x="28" y="220"/>
                      <a:pt x="642" y="113"/>
                      <a:pt x="1335" y="113"/>
                    </a:cubicBezTo>
                    <a:cubicBezTo>
                      <a:pt x="1681" y="113"/>
                      <a:pt x="2047" y="140"/>
                      <a:pt x="2367" y="220"/>
                    </a:cubicBezTo>
                    <a:lnTo>
                      <a:pt x="2392" y="112"/>
                    </a:lnTo>
                    <a:cubicBezTo>
                      <a:pt x="2061" y="28"/>
                      <a:pt x="1686" y="0"/>
                      <a:pt x="13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1717125" y="3351950"/>
                <a:ext cx="6002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17" extrusionOk="0">
                    <a:moveTo>
                      <a:pt x="1355" y="0"/>
                    </a:moveTo>
                    <a:cubicBezTo>
                      <a:pt x="666" y="0"/>
                      <a:pt x="44" y="104"/>
                      <a:pt x="1" y="109"/>
                    </a:cubicBezTo>
                    <a:lnTo>
                      <a:pt x="25" y="217"/>
                    </a:lnTo>
                    <a:cubicBezTo>
                      <a:pt x="31" y="217"/>
                      <a:pt x="665" y="114"/>
                      <a:pt x="1360" y="114"/>
                    </a:cubicBezTo>
                    <a:cubicBezTo>
                      <a:pt x="1707" y="114"/>
                      <a:pt x="2069" y="139"/>
                      <a:pt x="2375" y="217"/>
                    </a:cubicBezTo>
                    <a:lnTo>
                      <a:pt x="2400" y="109"/>
                    </a:lnTo>
                    <a:cubicBezTo>
                      <a:pt x="2080" y="28"/>
                      <a:pt x="1709" y="0"/>
                      <a:pt x="13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1720450" y="3366775"/>
                <a:ext cx="60000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228" extrusionOk="0">
                    <a:moveTo>
                      <a:pt x="1222" y="0"/>
                    </a:moveTo>
                    <a:cubicBezTo>
                      <a:pt x="521" y="0"/>
                      <a:pt x="5" y="115"/>
                      <a:pt x="0" y="120"/>
                    </a:cubicBezTo>
                    <a:lnTo>
                      <a:pt x="25" y="228"/>
                    </a:lnTo>
                    <a:cubicBezTo>
                      <a:pt x="30" y="228"/>
                      <a:pt x="543" y="114"/>
                      <a:pt x="1238" y="114"/>
                    </a:cubicBezTo>
                    <a:cubicBezTo>
                      <a:pt x="1585" y="114"/>
                      <a:pt x="1978" y="142"/>
                      <a:pt x="2375" y="228"/>
                    </a:cubicBezTo>
                    <a:lnTo>
                      <a:pt x="2400" y="120"/>
                    </a:lnTo>
                    <a:cubicBezTo>
                      <a:pt x="1988" y="30"/>
                      <a:pt x="1581" y="0"/>
                      <a:pt x="12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2036525" y="3331500"/>
                <a:ext cx="301825" cy="106475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4259" extrusionOk="0">
                    <a:moveTo>
                      <a:pt x="25" y="0"/>
                    </a:moveTo>
                    <a:cubicBezTo>
                      <a:pt x="25" y="0"/>
                      <a:pt x="0" y="1572"/>
                      <a:pt x="1175" y="2731"/>
                    </a:cubicBezTo>
                    <a:cubicBezTo>
                      <a:pt x="1216" y="2764"/>
                      <a:pt x="1249" y="2797"/>
                      <a:pt x="1283" y="2830"/>
                    </a:cubicBezTo>
                    <a:cubicBezTo>
                      <a:pt x="1572" y="3095"/>
                      <a:pt x="1928" y="3335"/>
                      <a:pt x="2366" y="3525"/>
                    </a:cubicBezTo>
                    <a:cubicBezTo>
                      <a:pt x="2507" y="3583"/>
                      <a:pt x="2648" y="3641"/>
                      <a:pt x="2788" y="3691"/>
                    </a:cubicBezTo>
                    <a:lnTo>
                      <a:pt x="2797" y="3691"/>
                    </a:lnTo>
                    <a:lnTo>
                      <a:pt x="3086" y="3790"/>
                    </a:lnTo>
                    <a:cubicBezTo>
                      <a:pt x="4039" y="4092"/>
                      <a:pt x="5137" y="4258"/>
                      <a:pt x="6195" y="4258"/>
                    </a:cubicBezTo>
                    <a:cubicBezTo>
                      <a:pt x="7022" y="4258"/>
                      <a:pt x="7825" y="4157"/>
                      <a:pt x="8514" y="3939"/>
                    </a:cubicBezTo>
                    <a:cubicBezTo>
                      <a:pt x="8622" y="3906"/>
                      <a:pt x="8729" y="3873"/>
                      <a:pt x="8837" y="3831"/>
                    </a:cubicBezTo>
                    <a:lnTo>
                      <a:pt x="8845" y="3823"/>
                    </a:lnTo>
                    <a:cubicBezTo>
                      <a:pt x="9333" y="3633"/>
                      <a:pt x="9747" y="3376"/>
                      <a:pt x="10053" y="3045"/>
                    </a:cubicBezTo>
                    <a:cubicBezTo>
                      <a:pt x="10955" y="2077"/>
                      <a:pt x="11518" y="1134"/>
                      <a:pt x="11807" y="555"/>
                    </a:cubicBezTo>
                    <a:lnTo>
                      <a:pt x="11816" y="555"/>
                    </a:lnTo>
                    <a:cubicBezTo>
                      <a:pt x="11816" y="546"/>
                      <a:pt x="11824" y="538"/>
                      <a:pt x="11824" y="530"/>
                    </a:cubicBezTo>
                    <a:cubicBezTo>
                      <a:pt x="11998" y="199"/>
                      <a:pt x="12072" y="0"/>
                      <a:pt x="120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2023475" y="3239850"/>
                <a:ext cx="324575" cy="123325"/>
              </a:xfrm>
              <a:custGeom>
                <a:avLst/>
                <a:gdLst/>
                <a:ahLst/>
                <a:cxnLst/>
                <a:rect l="l" t="t" r="r" b="b"/>
                <a:pathLst>
                  <a:path w="12983" h="4933" extrusionOk="0">
                    <a:moveTo>
                      <a:pt x="6488" y="1"/>
                    </a:moveTo>
                    <a:cubicBezTo>
                      <a:pt x="5627" y="1"/>
                      <a:pt x="4800" y="34"/>
                      <a:pt x="4047" y="92"/>
                    </a:cubicBezTo>
                    <a:cubicBezTo>
                      <a:pt x="1672" y="282"/>
                      <a:pt x="1" y="745"/>
                      <a:pt x="1" y="1292"/>
                    </a:cubicBezTo>
                    <a:lnTo>
                      <a:pt x="1" y="3004"/>
                    </a:lnTo>
                    <a:cubicBezTo>
                      <a:pt x="1" y="4072"/>
                      <a:pt x="2905" y="4932"/>
                      <a:pt x="6488" y="4932"/>
                    </a:cubicBezTo>
                    <a:cubicBezTo>
                      <a:pt x="10070" y="4932"/>
                      <a:pt x="12983" y="4072"/>
                      <a:pt x="12983" y="3004"/>
                    </a:cubicBezTo>
                    <a:lnTo>
                      <a:pt x="12983" y="1292"/>
                    </a:lnTo>
                    <a:cubicBezTo>
                      <a:pt x="12983" y="580"/>
                      <a:pt x="10070" y="1"/>
                      <a:pt x="64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2023475" y="3239850"/>
                <a:ext cx="324575" cy="64575"/>
              </a:xfrm>
              <a:custGeom>
                <a:avLst/>
                <a:gdLst/>
                <a:ahLst/>
                <a:cxnLst/>
                <a:rect l="l" t="t" r="r" b="b"/>
                <a:pathLst>
                  <a:path w="12983" h="2583" extrusionOk="0">
                    <a:moveTo>
                      <a:pt x="6488" y="1"/>
                    </a:moveTo>
                    <a:cubicBezTo>
                      <a:pt x="5627" y="1"/>
                      <a:pt x="4800" y="34"/>
                      <a:pt x="4047" y="92"/>
                    </a:cubicBezTo>
                    <a:cubicBezTo>
                      <a:pt x="1672" y="282"/>
                      <a:pt x="1" y="745"/>
                      <a:pt x="1" y="1292"/>
                    </a:cubicBezTo>
                    <a:cubicBezTo>
                      <a:pt x="1" y="1829"/>
                      <a:pt x="1680" y="2293"/>
                      <a:pt x="4063" y="2483"/>
                    </a:cubicBezTo>
                    <a:cubicBezTo>
                      <a:pt x="4808" y="2549"/>
                      <a:pt x="5627" y="2582"/>
                      <a:pt x="6488" y="2582"/>
                    </a:cubicBezTo>
                    <a:cubicBezTo>
                      <a:pt x="9557" y="2582"/>
                      <a:pt x="12122" y="2152"/>
                      <a:pt x="12801" y="1589"/>
                    </a:cubicBezTo>
                    <a:cubicBezTo>
                      <a:pt x="12917" y="1490"/>
                      <a:pt x="12983" y="1391"/>
                      <a:pt x="12983" y="1292"/>
                    </a:cubicBezTo>
                    <a:cubicBezTo>
                      <a:pt x="12983" y="580"/>
                      <a:pt x="10070" y="1"/>
                      <a:pt x="6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 rot="-1114685">
                <a:off x="2191875" y="2788400"/>
                <a:ext cx="65801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1870" extrusionOk="0">
                    <a:moveTo>
                      <a:pt x="2472" y="0"/>
                    </a:moveTo>
                    <a:cubicBezTo>
                      <a:pt x="2184" y="0"/>
                      <a:pt x="1529" y="72"/>
                      <a:pt x="696" y="614"/>
                    </a:cubicBezTo>
                    <a:cubicBezTo>
                      <a:pt x="67" y="1019"/>
                      <a:pt x="1" y="1367"/>
                      <a:pt x="141" y="1631"/>
                    </a:cubicBezTo>
                    <a:cubicBezTo>
                      <a:pt x="219" y="1774"/>
                      <a:pt x="338" y="1870"/>
                      <a:pt x="523" y="1870"/>
                    </a:cubicBezTo>
                    <a:cubicBezTo>
                      <a:pt x="691" y="1870"/>
                      <a:pt x="913" y="1791"/>
                      <a:pt x="1209" y="1598"/>
                    </a:cubicBezTo>
                    <a:cubicBezTo>
                      <a:pt x="2359" y="845"/>
                      <a:pt x="2632" y="10"/>
                      <a:pt x="2632" y="10"/>
                    </a:cubicBezTo>
                    <a:cubicBezTo>
                      <a:pt x="2632" y="10"/>
                      <a:pt x="2576" y="0"/>
                      <a:pt x="24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2163525" y="2906400"/>
                <a:ext cx="53175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2554" extrusionOk="0">
                    <a:moveTo>
                      <a:pt x="2127" y="1"/>
                    </a:moveTo>
                    <a:cubicBezTo>
                      <a:pt x="2127" y="1"/>
                      <a:pt x="1324" y="166"/>
                      <a:pt x="472" y="1275"/>
                    </a:cubicBezTo>
                    <a:cubicBezTo>
                      <a:pt x="0" y="1879"/>
                      <a:pt x="33" y="2227"/>
                      <a:pt x="249" y="2433"/>
                    </a:cubicBezTo>
                    <a:cubicBezTo>
                      <a:pt x="326" y="2508"/>
                      <a:pt x="416" y="2553"/>
                      <a:pt x="521" y="2553"/>
                    </a:cubicBezTo>
                    <a:cubicBezTo>
                      <a:pt x="709" y="2553"/>
                      <a:pt x="947" y="2407"/>
                      <a:pt x="1250" y="2020"/>
                    </a:cubicBezTo>
                    <a:cubicBezTo>
                      <a:pt x="2119" y="894"/>
                      <a:pt x="2127" y="1"/>
                      <a:pt x="21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2022250" y="2829450"/>
                <a:ext cx="169625" cy="465675"/>
              </a:xfrm>
              <a:custGeom>
                <a:avLst/>
                <a:gdLst/>
                <a:ahLst/>
                <a:cxnLst/>
                <a:rect l="l" t="t" r="r" b="b"/>
                <a:pathLst>
                  <a:path w="6785" h="18627" extrusionOk="0">
                    <a:moveTo>
                      <a:pt x="99" y="1"/>
                    </a:moveTo>
                    <a:lnTo>
                      <a:pt x="0" y="100"/>
                    </a:lnTo>
                    <a:cubicBezTo>
                      <a:pt x="3715" y="4841"/>
                      <a:pt x="5279" y="9624"/>
                      <a:pt x="5933" y="12801"/>
                    </a:cubicBezTo>
                    <a:cubicBezTo>
                      <a:pt x="6644" y="16243"/>
                      <a:pt x="6479" y="18593"/>
                      <a:pt x="6471" y="18618"/>
                    </a:cubicBezTo>
                    <a:lnTo>
                      <a:pt x="6611" y="18626"/>
                    </a:lnTo>
                    <a:cubicBezTo>
                      <a:pt x="6611" y="18609"/>
                      <a:pt x="6785" y="16235"/>
                      <a:pt x="6073" y="12776"/>
                    </a:cubicBezTo>
                    <a:cubicBezTo>
                      <a:pt x="5411" y="9582"/>
                      <a:pt x="3839" y="4767"/>
                      <a:pt x="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2113475" y="2717350"/>
                <a:ext cx="70750" cy="261900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10476" extrusionOk="0">
                    <a:moveTo>
                      <a:pt x="1175" y="0"/>
                    </a:moveTo>
                    <a:lnTo>
                      <a:pt x="1051" y="50"/>
                    </a:lnTo>
                    <a:cubicBezTo>
                      <a:pt x="1067" y="108"/>
                      <a:pt x="2681" y="5751"/>
                      <a:pt x="0" y="10393"/>
                    </a:cubicBezTo>
                    <a:lnTo>
                      <a:pt x="116" y="10475"/>
                    </a:lnTo>
                    <a:cubicBezTo>
                      <a:pt x="2830" y="5767"/>
                      <a:pt x="1192" y="58"/>
                      <a:pt x="11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2003625" y="2894825"/>
                <a:ext cx="77600" cy="22775"/>
              </a:xfrm>
              <a:custGeom>
                <a:avLst/>
                <a:gdLst/>
                <a:ahLst/>
                <a:cxnLst/>
                <a:rect l="l" t="t" r="r" b="b"/>
                <a:pathLst>
                  <a:path w="3104" h="911" extrusionOk="0">
                    <a:moveTo>
                      <a:pt x="83" y="0"/>
                    </a:moveTo>
                    <a:lnTo>
                      <a:pt x="0" y="133"/>
                    </a:lnTo>
                    <a:cubicBezTo>
                      <a:pt x="17" y="141"/>
                      <a:pt x="1068" y="911"/>
                      <a:pt x="2450" y="911"/>
                    </a:cubicBezTo>
                    <a:cubicBezTo>
                      <a:pt x="2665" y="911"/>
                      <a:pt x="2880" y="894"/>
                      <a:pt x="3103" y="853"/>
                    </a:cubicBezTo>
                    <a:lnTo>
                      <a:pt x="3078" y="704"/>
                    </a:lnTo>
                    <a:cubicBezTo>
                      <a:pt x="2863" y="743"/>
                      <a:pt x="2653" y="760"/>
                      <a:pt x="2451" y="760"/>
                    </a:cubicBezTo>
                    <a:cubicBezTo>
                      <a:pt x="1109" y="760"/>
                      <a:pt x="90" y="15"/>
                      <a:pt x="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2009425" y="3088225"/>
                <a:ext cx="172750" cy="121450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4858" extrusionOk="0">
                    <a:moveTo>
                      <a:pt x="58" y="1"/>
                    </a:moveTo>
                    <a:lnTo>
                      <a:pt x="17" y="150"/>
                    </a:lnTo>
                    <a:cubicBezTo>
                      <a:pt x="8" y="142"/>
                      <a:pt x="0" y="142"/>
                      <a:pt x="0" y="142"/>
                    </a:cubicBezTo>
                    <a:lnTo>
                      <a:pt x="0" y="142"/>
                    </a:lnTo>
                    <a:cubicBezTo>
                      <a:pt x="17" y="158"/>
                      <a:pt x="75" y="241"/>
                      <a:pt x="132" y="332"/>
                    </a:cubicBezTo>
                    <a:cubicBezTo>
                      <a:pt x="1812" y="2980"/>
                      <a:pt x="4088" y="4502"/>
                      <a:pt x="6893" y="4858"/>
                    </a:cubicBezTo>
                    <a:lnTo>
                      <a:pt x="6909" y="4709"/>
                    </a:lnTo>
                    <a:cubicBezTo>
                      <a:pt x="4137" y="4353"/>
                      <a:pt x="1895" y="2855"/>
                      <a:pt x="240" y="249"/>
                    </a:cubicBezTo>
                    <a:cubicBezTo>
                      <a:pt x="124" y="59"/>
                      <a:pt x="99" y="17"/>
                      <a:pt x="58" y="1"/>
                    </a:cubicBezTo>
                    <a:close/>
                  </a:path>
                </a:pathLst>
              </a:custGeom>
              <a:solidFill>
                <a:srgbClr val="B2C9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2061125" y="3042525"/>
                <a:ext cx="30225" cy="1262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5048" extrusionOk="0">
                    <a:moveTo>
                      <a:pt x="125" y="0"/>
                    </a:moveTo>
                    <a:lnTo>
                      <a:pt x="1" y="66"/>
                    </a:lnTo>
                    <a:cubicBezTo>
                      <a:pt x="17" y="91"/>
                      <a:pt x="1209" y="3020"/>
                      <a:pt x="721" y="5006"/>
                    </a:cubicBezTo>
                    <a:lnTo>
                      <a:pt x="853" y="5048"/>
                    </a:lnTo>
                    <a:cubicBezTo>
                      <a:pt x="1118" y="3980"/>
                      <a:pt x="903" y="2665"/>
                      <a:pt x="679" y="1746"/>
                    </a:cubicBezTo>
                    <a:cubicBezTo>
                      <a:pt x="439" y="753"/>
                      <a:pt x="133" y="9"/>
                      <a:pt x="125" y="0"/>
                    </a:cubicBezTo>
                    <a:close/>
                  </a:path>
                </a:pathLst>
              </a:custGeom>
              <a:solidFill>
                <a:srgbClr val="B2C9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1962450" y="2772375"/>
                <a:ext cx="7720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3088" h="3027" extrusionOk="0">
                    <a:moveTo>
                      <a:pt x="1" y="0"/>
                    </a:moveTo>
                    <a:cubicBezTo>
                      <a:pt x="1" y="0"/>
                      <a:pt x="299" y="1059"/>
                      <a:pt x="1614" y="2383"/>
                    </a:cubicBezTo>
                    <a:cubicBezTo>
                      <a:pt x="2084" y="2852"/>
                      <a:pt x="2405" y="3026"/>
                      <a:pt x="2625" y="3026"/>
                    </a:cubicBezTo>
                    <a:cubicBezTo>
                      <a:pt x="2742" y="3026"/>
                      <a:pt x="2831" y="2977"/>
                      <a:pt x="2897" y="2896"/>
                    </a:cubicBezTo>
                    <a:cubicBezTo>
                      <a:pt x="3087" y="2664"/>
                      <a:pt x="3021" y="2259"/>
                      <a:pt x="2301" y="1531"/>
                    </a:cubicBezTo>
                    <a:cubicBezTo>
                      <a:pt x="961" y="19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1947775" y="2868150"/>
                <a:ext cx="9145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2052" extrusionOk="0">
                    <a:moveTo>
                      <a:pt x="167" y="1"/>
                    </a:moveTo>
                    <a:cubicBezTo>
                      <a:pt x="57" y="1"/>
                      <a:pt x="0" y="8"/>
                      <a:pt x="0" y="8"/>
                    </a:cubicBezTo>
                    <a:cubicBezTo>
                      <a:pt x="0" y="8"/>
                      <a:pt x="563" y="927"/>
                      <a:pt x="2177" y="1746"/>
                    </a:cubicBezTo>
                    <a:cubicBezTo>
                      <a:pt x="2607" y="1963"/>
                      <a:pt x="2914" y="2051"/>
                      <a:pt x="3129" y="2051"/>
                    </a:cubicBezTo>
                    <a:cubicBezTo>
                      <a:pt x="3357" y="2051"/>
                      <a:pt x="3482" y="1953"/>
                      <a:pt x="3542" y="1804"/>
                    </a:cubicBezTo>
                    <a:cubicBezTo>
                      <a:pt x="3658" y="1523"/>
                      <a:pt x="3492" y="1150"/>
                      <a:pt x="2607" y="703"/>
                    </a:cubicBezTo>
                    <a:cubicBezTo>
                      <a:pt x="1366" y="77"/>
                      <a:pt x="509" y="1"/>
                      <a:pt x="1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2033400" y="2989975"/>
                <a:ext cx="46175" cy="72875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915" extrusionOk="0">
                    <a:moveTo>
                      <a:pt x="166" y="1"/>
                    </a:moveTo>
                    <a:cubicBezTo>
                      <a:pt x="166" y="1"/>
                      <a:pt x="1" y="894"/>
                      <a:pt x="605" y="2193"/>
                    </a:cubicBezTo>
                    <a:cubicBezTo>
                      <a:pt x="852" y="2725"/>
                      <a:pt x="1086" y="2915"/>
                      <a:pt x="1291" y="2915"/>
                    </a:cubicBezTo>
                    <a:cubicBezTo>
                      <a:pt x="1361" y="2915"/>
                      <a:pt x="1427" y="2893"/>
                      <a:pt x="1490" y="2855"/>
                    </a:cubicBezTo>
                    <a:cubicBezTo>
                      <a:pt x="1747" y="2715"/>
                      <a:pt x="1846" y="2384"/>
                      <a:pt x="1515" y="1672"/>
                    </a:cubicBezTo>
                    <a:cubicBezTo>
                      <a:pt x="911" y="356"/>
                      <a:pt x="166" y="1"/>
                      <a:pt x="166" y="1"/>
                    </a:cubicBezTo>
                    <a:close/>
                  </a:path>
                </a:pathLst>
              </a:custGeom>
              <a:solidFill>
                <a:srgbClr val="B2C9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 rot="-623241">
                <a:off x="2067326" y="2807524"/>
                <a:ext cx="36650" cy="78599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3144" extrusionOk="0">
                    <a:moveTo>
                      <a:pt x="357" y="1"/>
                    </a:moveTo>
                    <a:cubicBezTo>
                      <a:pt x="357" y="1"/>
                      <a:pt x="1" y="820"/>
                      <a:pt x="307" y="2243"/>
                    </a:cubicBezTo>
                    <a:cubicBezTo>
                      <a:pt x="450" y="2917"/>
                      <a:pt x="668" y="3144"/>
                      <a:pt x="907" y="3144"/>
                    </a:cubicBezTo>
                    <a:cubicBezTo>
                      <a:pt x="944" y="3144"/>
                      <a:pt x="981" y="3138"/>
                      <a:pt x="1019" y="3128"/>
                    </a:cubicBezTo>
                    <a:cubicBezTo>
                      <a:pt x="1292" y="3054"/>
                      <a:pt x="1465" y="2764"/>
                      <a:pt x="1300" y="1987"/>
                    </a:cubicBezTo>
                    <a:cubicBezTo>
                      <a:pt x="994" y="539"/>
                      <a:pt x="357" y="1"/>
                      <a:pt x="3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2101050" y="3093600"/>
                <a:ext cx="28575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3213" extrusionOk="0">
                    <a:moveTo>
                      <a:pt x="663" y="1"/>
                    </a:moveTo>
                    <a:cubicBezTo>
                      <a:pt x="663" y="1"/>
                      <a:pt x="116" y="679"/>
                      <a:pt x="42" y="2136"/>
                    </a:cubicBezTo>
                    <a:cubicBezTo>
                      <a:pt x="1" y="2938"/>
                      <a:pt x="224" y="3195"/>
                      <a:pt x="505" y="3211"/>
                    </a:cubicBezTo>
                    <a:cubicBezTo>
                      <a:pt x="515" y="3212"/>
                      <a:pt x="524" y="3212"/>
                      <a:pt x="534" y="3212"/>
                    </a:cubicBezTo>
                    <a:cubicBezTo>
                      <a:pt x="803" y="3212"/>
                      <a:pt x="1028" y="2977"/>
                      <a:pt x="1068" y="2202"/>
                    </a:cubicBezTo>
                    <a:cubicBezTo>
                      <a:pt x="1142" y="721"/>
                      <a:pt x="663" y="1"/>
                      <a:pt x="663" y="1"/>
                    </a:cubicBezTo>
                    <a:close/>
                  </a:path>
                </a:pathLst>
              </a:custGeom>
              <a:solidFill>
                <a:srgbClr val="B2C9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1987075" y="3060525"/>
                <a:ext cx="5257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2585" extrusionOk="0">
                    <a:moveTo>
                      <a:pt x="0" y="0"/>
                    </a:moveTo>
                    <a:cubicBezTo>
                      <a:pt x="0" y="0"/>
                      <a:pt x="17" y="910"/>
                      <a:pt x="853" y="2036"/>
                    </a:cubicBezTo>
                    <a:cubicBezTo>
                      <a:pt x="1156" y="2436"/>
                      <a:pt x="1395" y="2585"/>
                      <a:pt x="1584" y="2585"/>
                    </a:cubicBezTo>
                    <a:cubicBezTo>
                      <a:pt x="1685" y="2585"/>
                      <a:pt x="1771" y="2543"/>
                      <a:pt x="1846" y="2474"/>
                    </a:cubicBezTo>
                    <a:cubicBezTo>
                      <a:pt x="2061" y="2267"/>
                      <a:pt x="2102" y="1928"/>
                      <a:pt x="1639" y="1307"/>
                    </a:cubicBezTo>
                    <a:cubicBezTo>
                      <a:pt x="795" y="166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B2C9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2114900" y="2634200"/>
                <a:ext cx="41000" cy="10560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4224" extrusionOk="0">
                    <a:moveTo>
                      <a:pt x="299" y="0"/>
                    </a:moveTo>
                    <a:cubicBezTo>
                      <a:pt x="299" y="0"/>
                      <a:pt x="1" y="1059"/>
                      <a:pt x="415" y="2979"/>
                    </a:cubicBezTo>
                    <a:cubicBezTo>
                      <a:pt x="615" y="3919"/>
                      <a:pt x="868" y="4224"/>
                      <a:pt x="1120" y="4224"/>
                    </a:cubicBezTo>
                    <a:cubicBezTo>
                      <a:pt x="1150" y="4224"/>
                      <a:pt x="1180" y="4219"/>
                      <a:pt x="1209" y="4212"/>
                    </a:cubicBezTo>
                    <a:cubicBezTo>
                      <a:pt x="1482" y="4137"/>
                      <a:pt x="1639" y="3765"/>
                      <a:pt x="1408" y="2714"/>
                    </a:cubicBezTo>
                    <a:cubicBezTo>
                      <a:pt x="986" y="770"/>
                      <a:pt x="299" y="0"/>
                      <a:pt x="2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1922525" y="2959825"/>
                <a:ext cx="2675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0700" h="13718" extrusionOk="0">
                    <a:moveTo>
                      <a:pt x="3993" y="1"/>
                    </a:moveTo>
                    <a:cubicBezTo>
                      <a:pt x="3851" y="1"/>
                      <a:pt x="3709" y="24"/>
                      <a:pt x="3567" y="73"/>
                    </a:cubicBezTo>
                    <a:cubicBezTo>
                      <a:pt x="1" y="1298"/>
                      <a:pt x="7928" y="9382"/>
                      <a:pt x="8838" y="13717"/>
                    </a:cubicBezTo>
                    <a:lnTo>
                      <a:pt x="10699" y="13618"/>
                    </a:lnTo>
                    <a:cubicBezTo>
                      <a:pt x="10699" y="13618"/>
                      <a:pt x="7412" y="1"/>
                      <a:pt x="39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1870825" y="3027050"/>
                <a:ext cx="306175" cy="26807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723" extrusionOk="0">
                    <a:moveTo>
                      <a:pt x="4129" y="0"/>
                    </a:moveTo>
                    <a:cubicBezTo>
                      <a:pt x="3876" y="0"/>
                      <a:pt x="3629" y="58"/>
                      <a:pt x="3393" y="181"/>
                    </a:cubicBezTo>
                    <a:cubicBezTo>
                      <a:pt x="0" y="1951"/>
                      <a:pt x="8937" y="7222"/>
                      <a:pt x="10401" y="10722"/>
                    </a:cubicBezTo>
                    <a:lnTo>
                      <a:pt x="12246" y="10259"/>
                    </a:lnTo>
                    <a:cubicBezTo>
                      <a:pt x="12246" y="10259"/>
                      <a:pt x="7525" y="0"/>
                      <a:pt x="41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1980050" y="3067750"/>
                <a:ext cx="173975" cy="222800"/>
              </a:xfrm>
              <a:custGeom>
                <a:avLst/>
                <a:gdLst/>
                <a:ahLst/>
                <a:cxnLst/>
                <a:rect l="l" t="t" r="r" b="b"/>
                <a:pathLst>
                  <a:path w="6959" h="8912" extrusionOk="0">
                    <a:moveTo>
                      <a:pt x="91" y="1"/>
                    </a:moveTo>
                    <a:lnTo>
                      <a:pt x="0" y="141"/>
                    </a:lnTo>
                    <a:cubicBezTo>
                      <a:pt x="50" y="174"/>
                      <a:pt x="4956" y="4245"/>
                      <a:pt x="6826" y="8912"/>
                    </a:cubicBezTo>
                    <a:lnTo>
                      <a:pt x="6959" y="8846"/>
                    </a:lnTo>
                    <a:cubicBezTo>
                      <a:pt x="5081" y="4138"/>
                      <a:pt x="141" y="42"/>
                      <a:pt x="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2115950" y="2939300"/>
                <a:ext cx="370300" cy="365125"/>
              </a:xfrm>
              <a:custGeom>
                <a:avLst/>
                <a:gdLst/>
                <a:ahLst/>
                <a:cxnLst/>
                <a:rect l="l" t="t" r="r" b="b"/>
                <a:pathLst>
                  <a:path w="14812" h="14605" extrusionOk="0">
                    <a:moveTo>
                      <a:pt x="11902" y="1"/>
                    </a:moveTo>
                    <a:cubicBezTo>
                      <a:pt x="10468" y="1"/>
                      <a:pt x="9762" y="1179"/>
                      <a:pt x="8796" y="2251"/>
                    </a:cubicBezTo>
                    <a:cubicBezTo>
                      <a:pt x="7662" y="3517"/>
                      <a:pt x="3103" y="1895"/>
                      <a:pt x="3467" y="5643"/>
                    </a:cubicBezTo>
                    <a:cubicBezTo>
                      <a:pt x="3831" y="9392"/>
                      <a:pt x="2557" y="8986"/>
                      <a:pt x="968" y="11013"/>
                    </a:cubicBezTo>
                    <a:cubicBezTo>
                      <a:pt x="671" y="11386"/>
                      <a:pt x="472" y="11758"/>
                      <a:pt x="348" y="12114"/>
                    </a:cubicBezTo>
                    <a:cubicBezTo>
                      <a:pt x="0" y="13098"/>
                      <a:pt x="174" y="13976"/>
                      <a:pt x="364" y="14505"/>
                    </a:cubicBezTo>
                    <a:cubicBezTo>
                      <a:pt x="1109" y="14571"/>
                      <a:pt x="1928" y="14604"/>
                      <a:pt x="2789" y="14604"/>
                    </a:cubicBezTo>
                    <a:cubicBezTo>
                      <a:pt x="5858" y="14604"/>
                      <a:pt x="8423" y="14174"/>
                      <a:pt x="9102" y="13611"/>
                    </a:cubicBezTo>
                    <a:cubicBezTo>
                      <a:pt x="9325" y="13446"/>
                      <a:pt x="9292" y="13189"/>
                      <a:pt x="9292" y="13189"/>
                    </a:cubicBezTo>
                    <a:cubicBezTo>
                      <a:pt x="9507" y="11543"/>
                      <a:pt x="9433" y="11924"/>
                      <a:pt x="11576" y="10757"/>
                    </a:cubicBezTo>
                    <a:cubicBezTo>
                      <a:pt x="13719" y="9598"/>
                      <a:pt x="11485" y="7216"/>
                      <a:pt x="12759" y="5395"/>
                    </a:cubicBezTo>
                    <a:cubicBezTo>
                      <a:pt x="14042" y="3567"/>
                      <a:pt x="14811" y="687"/>
                      <a:pt x="12759" y="125"/>
                    </a:cubicBezTo>
                    <a:cubicBezTo>
                      <a:pt x="12446" y="40"/>
                      <a:pt x="12162" y="1"/>
                      <a:pt x="119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2206125" y="2950475"/>
                <a:ext cx="244325" cy="357250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14290" extrusionOk="0">
                    <a:moveTo>
                      <a:pt x="9682" y="0"/>
                    </a:moveTo>
                    <a:cubicBezTo>
                      <a:pt x="1772" y="7720"/>
                      <a:pt x="17" y="14182"/>
                      <a:pt x="1" y="14248"/>
                    </a:cubicBezTo>
                    <a:lnTo>
                      <a:pt x="133" y="14290"/>
                    </a:lnTo>
                    <a:cubicBezTo>
                      <a:pt x="150" y="14224"/>
                      <a:pt x="1887" y="7811"/>
                      <a:pt x="9773" y="116"/>
                    </a:cubicBezTo>
                    <a:lnTo>
                      <a:pt x="968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2201575" y="3081825"/>
                <a:ext cx="683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894" extrusionOk="0">
                    <a:moveTo>
                      <a:pt x="84" y="0"/>
                    </a:moveTo>
                    <a:lnTo>
                      <a:pt x="1" y="116"/>
                    </a:lnTo>
                    <a:cubicBezTo>
                      <a:pt x="34" y="149"/>
                      <a:pt x="861" y="819"/>
                      <a:pt x="2731" y="894"/>
                    </a:cubicBezTo>
                    <a:lnTo>
                      <a:pt x="2731" y="745"/>
                    </a:lnTo>
                    <a:cubicBezTo>
                      <a:pt x="919" y="671"/>
                      <a:pt x="92" y="9"/>
                      <a:pt x="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2244200" y="3019350"/>
                <a:ext cx="55050" cy="111925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477" extrusionOk="0">
                    <a:moveTo>
                      <a:pt x="133" y="1"/>
                    </a:moveTo>
                    <a:lnTo>
                      <a:pt x="0" y="17"/>
                    </a:lnTo>
                    <a:cubicBezTo>
                      <a:pt x="0" y="25"/>
                      <a:pt x="91" y="952"/>
                      <a:pt x="397" y="1962"/>
                    </a:cubicBezTo>
                    <a:cubicBezTo>
                      <a:pt x="811" y="3302"/>
                      <a:pt x="1415" y="4171"/>
                      <a:pt x="2152" y="4477"/>
                    </a:cubicBezTo>
                    <a:lnTo>
                      <a:pt x="2201" y="4336"/>
                    </a:lnTo>
                    <a:cubicBezTo>
                      <a:pt x="497" y="3625"/>
                      <a:pt x="141" y="42"/>
                      <a:pt x="1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2338725" y="3028050"/>
                <a:ext cx="121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4866" h="1953" extrusionOk="0">
                    <a:moveTo>
                      <a:pt x="4775" y="0"/>
                    </a:moveTo>
                    <a:cubicBezTo>
                      <a:pt x="3133" y="1629"/>
                      <a:pt x="1130" y="1799"/>
                      <a:pt x="350" y="1799"/>
                    </a:cubicBezTo>
                    <a:cubicBezTo>
                      <a:pt x="143" y="1799"/>
                      <a:pt x="22" y="1787"/>
                      <a:pt x="17" y="1787"/>
                    </a:cubicBezTo>
                    <a:lnTo>
                      <a:pt x="1" y="1936"/>
                    </a:lnTo>
                    <a:cubicBezTo>
                      <a:pt x="9" y="1936"/>
                      <a:pt x="133" y="1953"/>
                      <a:pt x="348" y="1953"/>
                    </a:cubicBezTo>
                    <a:cubicBezTo>
                      <a:pt x="1151" y="1953"/>
                      <a:pt x="3194" y="1771"/>
                      <a:pt x="4866" y="116"/>
                    </a:cubicBezTo>
                    <a:lnTo>
                      <a:pt x="47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2365000" y="3073950"/>
                <a:ext cx="59800" cy="45950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838" extrusionOk="0">
                    <a:moveTo>
                      <a:pt x="133" y="1"/>
                    </a:moveTo>
                    <a:lnTo>
                      <a:pt x="0" y="51"/>
                    </a:lnTo>
                    <a:cubicBezTo>
                      <a:pt x="9" y="67"/>
                      <a:pt x="149" y="431"/>
                      <a:pt x="505" y="837"/>
                    </a:cubicBezTo>
                    <a:cubicBezTo>
                      <a:pt x="836" y="1209"/>
                      <a:pt x="1432" y="1681"/>
                      <a:pt x="2375" y="1838"/>
                    </a:cubicBezTo>
                    <a:lnTo>
                      <a:pt x="2392" y="1681"/>
                    </a:lnTo>
                    <a:cubicBezTo>
                      <a:pt x="671" y="1408"/>
                      <a:pt x="133" y="9"/>
                      <a:pt x="133" y="1"/>
                    </a:cubicBezTo>
                    <a:close/>
                  </a:path>
                </a:pathLst>
              </a:custGeom>
              <a:solidFill>
                <a:srgbClr val="B2C9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2243375" y="3218350"/>
                <a:ext cx="108200" cy="3807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1523" extrusionOk="0">
                    <a:moveTo>
                      <a:pt x="91" y="0"/>
                    </a:moveTo>
                    <a:lnTo>
                      <a:pt x="0" y="116"/>
                    </a:lnTo>
                    <a:cubicBezTo>
                      <a:pt x="17" y="133"/>
                      <a:pt x="1490" y="1523"/>
                      <a:pt x="3525" y="1523"/>
                    </a:cubicBezTo>
                    <a:cubicBezTo>
                      <a:pt x="3790" y="1523"/>
                      <a:pt x="4055" y="1498"/>
                      <a:pt x="4328" y="1448"/>
                    </a:cubicBezTo>
                    <a:lnTo>
                      <a:pt x="4311" y="1299"/>
                    </a:lnTo>
                    <a:cubicBezTo>
                      <a:pt x="4043" y="1349"/>
                      <a:pt x="3782" y="1371"/>
                      <a:pt x="3529" y="1371"/>
                    </a:cubicBezTo>
                    <a:cubicBezTo>
                      <a:pt x="1546" y="1371"/>
                      <a:pt x="106" y="15"/>
                      <a:pt x="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2278125" y="3178425"/>
                <a:ext cx="150825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6033" h="2607" extrusionOk="0">
                    <a:moveTo>
                      <a:pt x="6032" y="0"/>
                    </a:moveTo>
                    <a:cubicBezTo>
                      <a:pt x="6024" y="0"/>
                      <a:pt x="4866" y="9"/>
                      <a:pt x="3558" y="315"/>
                    </a:cubicBezTo>
                    <a:cubicBezTo>
                      <a:pt x="1349" y="836"/>
                      <a:pt x="406" y="1804"/>
                      <a:pt x="0" y="2532"/>
                    </a:cubicBezTo>
                    <a:lnTo>
                      <a:pt x="116" y="2607"/>
                    </a:lnTo>
                    <a:cubicBezTo>
                      <a:pt x="1481" y="182"/>
                      <a:pt x="5991" y="158"/>
                      <a:pt x="6032" y="158"/>
                    </a:cubicBezTo>
                    <a:lnTo>
                      <a:pt x="60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1298650" y="3419625"/>
                <a:ext cx="11675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46701" h="2739" extrusionOk="0">
                    <a:moveTo>
                      <a:pt x="1" y="0"/>
                    </a:moveTo>
                    <a:lnTo>
                      <a:pt x="1" y="2739"/>
                    </a:lnTo>
                    <a:lnTo>
                      <a:pt x="46701" y="2275"/>
                    </a:lnTo>
                    <a:lnTo>
                      <a:pt x="462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" name="Google Shape;83;p4"/>
            <p:cNvSpPr/>
            <p:nvPr/>
          </p:nvSpPr>
          <p:spPr>
            <a:xfrm rot="2045335" flipH="1">
              <a:off x="8332697" y="698223"/>
              <a:ext cx="77603" cy="22776"/>
            </a:xfrm>
            <a:custGeom>
              <a:avLst/>
              <a:gdLst/>
              <a:ahLst/>
              <a:cxnLst/>
              <a:rect l="l" t="t" r="r" b="b"/>
              <a:pathLst>
                <a:path w="3104" h="911" extrusionOk="0">
                  <a:moveTo>
                    <a:pt x="83" y="0"/>
                  </a:moveTo>
                  <a:lnTo>
                    <a:pt x="0" y="133"/>
                  </a:lnTo>
                  <a:cubicBezTo>
                    <a:pt x="17" y="141"/>
                    <a:pt x="1068" y="911"/>
                    <a:pt x="2450" y="911"/>
                  </a:cubicBezTo>
                  <a:cubicBezTo>
                    <a:pt x="2665" y="911"/>
                    <a:pt x="2880" y="894"/>
                    <a:pt x="3103" y="853"/>
                  </a:cubicBezTo>
                  <a:lnTo>
                    <a:pt x="3078" y="704"/>
                  </a:lnTo>
                  <a:cubicBezTo>
                    <a:pt x="2863" y="743"/>
                    <a:pt x="2653" y="760"/>
                    <a:pt x="2451" y="760"/>
                  </a:cubicBezTo>
                  <a:cubicBezTo>
                    <a:pt x="1109" y="760"/>
                    <a:pt x="90" y="15"/>
                    <a:pt x="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 rot="6511297" flipH="1">
              <a:off x="8388270" y="645684"/>
              <a:ext cx="79490" cy="30028"/>
            </a:xfrm>
            <a:custGeom>
              <a:avLst/>
              <a:gdLst/>
              <a:ahLst/>
              <a:cxnLst/>
              <a:rect l="l" t="t" r="r" b="b"/>
              <a:pathLst>
                <a:path w="3104" h="911" extrusionOk="0">
                  <a:moveTo>
                    <a:pt x="83" y="0"/>
                  </a:moveTo>
                  <a:lnTo>
                    <a:pt x="0" y="133"/>
                  </a:lnTo>
                  <a:cubicBezTo>
                    <a:pt x="17" y="141"/>
                    <a:pt x="1068" y="911"/>
                    <a:pt x="2450" y="911"/>
                  </a:cubicBezTo>
                  <a:cubicBezTo>
                    <a:pt x="2665" y="911"/>
                    <a:pt x="2880" y="894"/>
                    <a:pt x="3103" y="853"/>
                  </a:cubicBezTo>
                  <a:lnTo>
                    <a:pt x="3078" y="704"/>
                  </a:lnTo>
                  <a:cubicBezTo>
                    <a:pt x="2863" y="743"/>
                    <a:pt x="2653" y="760"/>
                    <a:pt x="2451" y="760"/>
                  </a:cubicBezTo>
                  <a:cubicBezTo>
                    <a:pt x="1109" y="760"/>
                    <a:pt x="90" y="15"/>
                    <a:pt x="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 rot="3514433" flipH="1">
              <a:off x="8303195" y="573458"/>
              <a:ext cx="79490" cy="30029"/>
            </a:xfrm>
            <a:custGeom>
              <a:avLst/>
              <a:gdLst/>
              <a:ahLst/>
              <a:cxnLst/>
              <a:rect l="l" t="t" r="r" b="b"/>
              <a:pathLst>
                <a:path w="3104" h="911" extrusionOk="0">
                  <a:moveTo>
                    <a:pt x="83" y="0"/>
                  </a:moveTo>
                  <a:lnTo>
                    <a:pt x="0" y="133"/>
                  </a:lnTo>
                  <a:cubicBezTo>
                    <a:pt x="17" y="141"/>
                    <a:pt x="1068" y="911"/>
                    <a:pt x="2450" y="911"/>
                  </a:cubicBezTo>
                  <a:cubicBezTo>
                    <a:pt x="2665" y="911"/>
                    <a:pt x="2880" y="894"/>
                    <a:pt x="3103" y="853"/>
                  </a:cubicBezTo>
                  <a:lnTo>
                    <a:pt x="3078" y="704"/>
                  </a:lnTo>
                  <a:cubicBezTo>
                    <a:pt x="2863" y="743"/>
                    <a:pt x="2653" y="760"/>
                    <a:pt x="2451" y="760"/>
                  </a:cubicBezTo>
                  <a:cubicBezTo>
                    <a:pt x="1109" y="760"/>
                    <a:pt x="90" y="15"/>
                    <a:pt x="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subTitle" idx="1"/>
          </p:nvPr>
        </p:nvSpPr>
        <p:spPr>
          <a:xfrm>
            <a:off x="713225" y="2082128"/>
            <a:ext cx="23496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000">
                <a:solidFill>
                  <a:schemeClr val="accent5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500"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500"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500"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500"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500"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500"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500"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500"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2"/>
          </p:nvPr>
        </p:nvSpPr>
        <p:spPr>
          <a:xfrm>
            <a:off x="6075551" y="2089833"/>
            <a:ext cx="23496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0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500">
                <a:latin typeface="Sniglet"/>
                <a:ea typeface="Sniglet"/>
                <a:cs typeface="Sniglet"/>
                <a:sym typeface="Snigle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500">
                <a:latin typeface="Sniglet"/>
                <a:ea typeface="Sniglet"/>
                <a:cs typeface="Sniglet"/>
                <a:sym typeface="Snigle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500">
                <a:latin typeface="Sniglet"/>
                <a:ea typeface="Sniglet"/>
                <a:cs typeface="Sniglet"/>
                <a:sym typeface="Snigle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500">
                <a:latin typeface="Sniglet"/>
                <a:ea typeface="Sniglet"/>
                <a:cs typeface="Sniglet"/>
                <a:sym typeface="Snigle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500">
                <a:latin typeface="Sniglet"/>
                <a:ea typeface="Sniglet"/>
                <a:cs typeface="Sniglet"/>
                <a:sym typeface="Snigle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500">
                <a:latin typeface="Sniglet"/>
                <a:ea typeface="Sniglet"/>
                <a:cs typeface="Sniglet"/>
                <a:sym typeface="Snigle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500">
                <a:latin typeface="Sniglet"/>
                <a:ea typeface="Sniglet"/>
                <a:cs typeface="Sniglet"/>
                <a:sym typeface="Snigle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niglet"/>
              <a:buNone/>
              <a:defRPr sz="2500"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ubTitle" idx="3"/>
          </p:nvPr>
        </p:nvSpPr>
        <p:spPr>
          <a:xfrm>
            <a:off x="713225" y="2588678"/>
            <a:ext cx="23496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subTitle" idx="4"/>
          </p:nvPr>
        </p:nvSpPr>
        <p:spPr>
          <a:xfrm>
            <a:off x="6075550" y="2596383"/>
            <a:ext cx="23496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720000" y="538204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-6425" y="4360075"/>
            <a:ext cx="9179100" cy="78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>
            <a:spLocks noGrp="1"/>
          </p:cNvSpPr>
          <p:nvPr>
            <p:ph type="title"/>
          </p:nvPr>
        </p:nvSpPr>
        <p:spPr>
          <a:xfrm>
            <a:off x="2527338" y="1042100"/>
            <a:ext cx="4089300" cy="205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-6425" y="4360075"/>
            <a:ext cx="9179100" cy="78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8"/>
          <p:cNvGrpSpPr/>
          <p:nvPr/>
        </p:nvGrpSpPr>
        <p:grpSpPr>
          <a:xfrm>
            <a:off x="287700" y="2788525"/>
            <a:ext cx="901525" cy="1815475"/>
            <a:chOff x="1549600" y="684275"/>
            <a:chExt cx="901525" cy="1815475"/>
          </a:xfrm>
        </p:grpSpPr>
        <p:sp>
          <p:nvSpPr>
            <p:cNvPr id="122" name="Google Shape;122;p8"/>
            <p:cNvSpPr/>
            <p:nvPr/>
          </p:nvSpPr>
          <p:spPr>
            <a:xfrm>
              <a:off x="1549600" y="684275"/>
              <a:ext cx="901525" cy="1815475"/>
            </a:xfrm>
            <a:custGeom>
              <a:avLst/>
              <a:gdLst/>
              <a:ahLst/>
              <a:cxnLst/>
              <a:rect l="l" t="t" r="r" b="b"/>
              <a:pathLst>
                <a:path w="36061" h="72619" extrusionOk="0">
                  <a:moveTo>
                    <a:pt x="22684" y="0"/>
                  </a:moveTo>
                  <a:cubicBezTo>
                    <a:pt x="22017" y="0"/>
                    <a:pt x="21350" y="200"/>
                    <a:pt x="20782" y="601"/>
                  </a:cubicBezTo>
                  <a:cubicBezTo>
                    <a:pt x="20215" y="1001"/>
                    <a:pt x="19715" y="1468"/>
                    <a:pt x="19248" y="2035"/>
                  </a:cubicBezTo>
                  <a:cubicBezTo>
                    <a:pt x="18881" y="1768"/>
                    <a:pt x="18481" y="1601"/>
                    <a:pt x="18047" y="1501"/>
                  </a:cubicBezTo>
                  <a:cubicBezTo>
                    <a:pt x="17814" y="1468"/>
                    <a:pt x="17580" y="1434"/>
                    <a:pt x="17347" y="1434"/>
                  </a:cubicBezTo>
                  <a:cubicBezTo>
                    <a:pt x="16646" y="1434"/>
                    <a:pt x="15979" y="1635"/>
                    <a:pt x="15412" y="2035"/>
                  </a:cubicBezTo>
                  <a:cubicBezTo>
                    <a:pt x="13177" y="3569"/>
                    <a:pt x="11776" y="6505"/>
                    <a:pt x="11076" y="11208"/>
                  </a:cubicBezTo>
                  <a:cubicBezTo>
                    <a:pt x="9941" y="11275"/>
                    <a:pt x="8941" y="11909"/>
                    <a:pt x="8407" y="12843"/>
                  </a:cubicBezTo>
                  <a:cubicBezTo>
                    <a:pt x="7840" y="12476"/>
                    <a:pt x="7173" y="12242"/>
                    <a:pt x="6472" y="12242"/>
                  </a:cubicBezTo>
                  <a:cubicBezTo>
                    <a:pt x="6339" y="12242"/>
                    <a:pt x="6205" y="12242"/>
                    <a:pt x="6072" y="12276"/>
                  </a:cubicBezTo>
                  <a:cubicBezTo>
                    <a:pt x="4838" y="12409"/>
                    <a:pt x="3770" y="13276"/>
                    <a:pt x="3337" y="14477"/>
                  </a:cubicBezTo>
                  <a:cubicBezTo>
                    <a:pt x="1" y="24017"/>
                    <a:pt x="6305" y="42230"/>
                    <a:pt x="10508" y="52504"/>
                  </a:cubicBezTo>
                  <a:cubicBezTo>
                    <a:pt x="10475" y="52571"/>
                    <a:pt x="10408" y="52604"/>
                    <a:pt x="10375" y="52671"/>
                  </a:cubicBezTo>
                  <a:cubicBezTo>
                    <a:pt x="9741" y="53405"/>
                    <a:pt x="9474" y="54372"/>
                    <a:pt x="9608" y="55340"/>
                  </a:cubicBezTo>
                  <a:lnTo>
                    <a:pt x="11843" y="69783"/>
                  </a:lnTo>
                  <a:cubicBezTo>
                    <a:pt x="12076" y="71418"/>
                    <a:pt x="13477" y="72619"/>
                    <a:pt x="15145" y="72619"/>
                  </a:cubicBezTo>
                  <a:lnTo>
                    <a:pt x="26553" y="72619"/>
                  </a:lnTo>
                  <a:cubicBezTo>
                    <a:pt x="28188" y="72619"/>
                    <a:pt x="29589" y="71418"/>
                    <a:pt x="29856" y="69783"/>
                  </a:cubicBezTo>
                  <a:lnTo>
                    <a:pt x="32057" y="55340"/>
                  </a:lnTo>
                  <a:cubicBezTo>
                    <a:pt x="32224" y="54372"/>
                    <a:pt x="31924" y="53405"/>
                    <a:pt x="31290" y="52671"/>
                  </a:cubicBezTo>
                  <a:cubicBezTo>
                    <a:pt x="31123" y="52471"/>
                    <a:pt x="30956" y="52304"/>
                    <a:pt x="30723" y="52137"/>
                  </a:cubicBezTo>
                  <a:cubicBezTo>
                    <a:pt x="36060" y="28487"/>
                    <a:pt x="35026" y="17112"/>
                    <a:pt x="34259" y="13210"/>
                  </a:cubicBezTo>
                  <a:cubicBezTo>
                    <a:pt x="34059" y="11975"/>
                    <a:pt x="33158" y="11008"/>
                    <a:pt x="31990" y="10641"/>
                  </a:cubicBezTo>
                  <a:cubicBezTo>
                    <a:pt x="31924" y="10608"/>
                    <a:pt x="31824" y="10608"/>
                    <a:pt x="31757" y="10574"/>
                  </a:cubicBezTo>
                  <a:cubicBezTo>
                    <a:pt x="31557" y="8706"/>
                    <a:pt x="31257" y="7038"/>
                    <a:pt x="30890" y="5604"/>
                  </a:cubicBezTo>
                  <a:cubicBezTo>
                    <a:pt x="30556" y="4470"/>
                    <a:pt x="29655" y="3569"/>
                    <a:pt x="28488" y="3269"/>
                  </a:cubicBezTo>
                  <a:cubicBezTo>
                    <a:pt x="28221" y="3202"/>
                    <a:pt x="27954" y="3169"/>
                    <a:pt x="27654" y="3169"/>
                  </a:cubicBezTo>
                  <a:cubicBezTo>
                    <a:pt x="27187" y="3169"/>
                    <a:pt x="26687" y="3269"/>
                    <a:pt x="26253" y="3469"/>
                  </a:cubicBezTo>
                  <a:cubicBezTo>
                    <a:pt x="26086" y="2735"/>
                    <a:pt x="25886" y="2235"/>
                    <a:pt x="25686" y="1868"/>
                  </a:cubicBezTo>
                  <a:cubicBezTo>
                    <a:pt x="25252" y="1001"/>
                    <a:pt x="24485" y="334"/>
                    <a:pt x="23518" y="100"/>
                  </a:cubicBezTo>
                  <a:cubicBezTo>
                    <a:pt x="23251" y="33"/>
                    <a:pt x="22984" y="0"/>
                    <a:pt x="226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1608825" y="803525"/>
              <a:ext cx="726375" cy="1295950"/>
            </a:xfrm>
            <a:custGeom>
              <a:avLst/>
              <a:gdLst/>
              <a:ahLst/>
              <a:cxnLst/>
              <a:rect l="l" t="t" r="r" b="b"/>
              <a:pathLst>
                <a:path w="29055" h="51838" extrusionOk="0">
                  <a:moveTo>
                    <a:pt x="14978" y="0"/>
                  </a:moveTo>
                  <a:cubicBezTo>
                    <a:pt x="9033" y="4122"/>
                    <a:pt x="12233" y="30111"/>
                    <a:pt x="13821" y="40742"/>
                  </a:cubicBezTo>
                  <a:lnTo>
                    <a:pt x="13821" y="40742"/>
                  </a:lnTo>
                  <a:cubicBezTo>
                    <a:pt x="12529" y="33436"/>
                    <a:pt x="9447" y="19029"/>
                    <a:pt x="4103" y="10808"/>
                  </a:cubicBezTo>
                  <a:lnTo>
                    <a:pt x="4103" y="10808"/>
                  </a:lnTo>
                  <a:cubicBezTo>
                    <a:pt x="0" y="22550"/>
                    <a:pt x="13543" y="51837"/>
                    <a:pt x="13543" y="51837"/>
                  </a:cubicBezTo>
                  <a:lnTo>
                    <a:pt x="21716" y="51804"/>
                  </a:lnTo>
                  <a:cubicBezTo>
                    <a:pt x="21716" y="51804"/>
                    <a:pt x="29054" y="15345"/>
                    <a:pt x="25285" y="1735"/>
                  </a:cubicBezTo>
                  <a:lnTo>
                    <a:pt x="25285" y="1735"/>
                  </a:lnTo>
                  <a:cubicBezTo>
                    <a:pt x="21282" y="5838"/>
                    <a:pt x="18380" y="45833"/>
                    <a:pt x="18380" y="45833"/>
                  </a:cubicBezTo>
                  <a:cubicBezTo>
                    <a:pt x="18380" y="45833"/>
                    <a:pt x="17913" y="4970"/>
                    <a:pt x="14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1708900" y="767650"/>
              <a:ext cx="682175" cy="1331825"/>
            </a:xfrm>
            <a:custGeom>
              <a:avLst/>
              <a:gdLst/>
              <a:ahLst/>
              <a:cxnLst/>
              <a:rect l="l" t="t" r="r" b="b"/>
              <a:pathLst>
                <a:path w="27287" h="53273" extrusionOk="0">
                  <a:moveTo>
                    <a:pt x="16312" y="1"/>
                  </a:moveTo>
                  <a:cubicBezTo>
                    <a:pt x="9746" y="4577"/>
                    <a:pt x="12214" y="35088"/>
                    <a:pt x="13088" y="44017"/>
                  </a:cubicBezTo>
                  <a:lnTo>
                    <a:pt x="13088" y="44017"/>
                  </a:lnTo>
                  <a:cubicBezTo>
                    <a:pt x="12366" y="37685"/>
                    <a:pt x="10025" y="20615"/>
                    <a:pt x="4904" y="11175"/>
                  </a:cubicBezTo>
                  <a:lnTo>
                    <a:pt x="4904" y="11175"/>
                  </a:lnTo>
                  <a:cubicBezTo>
                    <a:pt x="0" y="23318"/>
                    <a:pt x="11875" y="53272"/>
                    <a:pt x="11875" y="53272"/>
                  </a:cubicBezTo>
                  <a:lnTo>
                    <a:pt x="19881" y="53239"/>
                  </a:lnTo>
                  <a:cubicBezTo>
                    <a:pt x="19881" y="53239"/>
                    <a:pt x="27286" y="24552"/>
                    <a:pt x="24618" y="10475"/>
                  </a:cubicBezTo>
                  <a:lnTo>
                    <a:pt x="24618" y="10475"/>
                  </a:lnTo>
                  <a:cubicBezTo>
                    <a:pt x="20381" y="14711"/>
                    <a:pt x="17079" y="47068"/>
                    <a:pt x="17079" y="47068"/>
                  </a:cubicBezTo>
                  <a:cubicBezTo>
                    <a:pt x="17079" y="47068"/>
                    <a:pt x="18847" y="5138"/>
                    <a:pt x="163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1831475" y="1047025"/>
              <a:ext cx="222700" cy="1052450"/>
            </a:xfrm>
            <a:custGeom>
              <a:avLst/>
              <a:gdLst/>
              <a:ahLst/>
              <a:cxnLst/>
              <a:rect l="l" t="t" r="r" b="b"/>
              <a:pathLst>
                <a:path w="8908" h="42098" extrusionOk="0">
                  <a:moveTo>
                    <a:pt x="1" y="0"/>
                  </a:moveTo>
                  <a:cubicBezTo>
                    <a:pt x="368" y="3603"/>
                    <a:pt x="801" y="7172"/>
                    <a:pt x="1302" y="10742"/>
                  </a:cubicBezTo>
                  <a:cubicBezTo>
                    <a:pt x="1802" y="14311"/>
                    <a:pt x="2369" y="17880"/>
                    <a:pt x="2969" y="21416"/>
                  </a:cubicBezTo>
                  <a:cubicBezTo>
                    <a:pt x="3637" y="24952"/>
                    <a:pt x="4337" y="28488"/>
                    <a:pt x="5204" y="31990"/>
                  </a:cubicBezTo>
                  <a:cubicBezTo>
                    <a:pt x="5638" y="33725"/>
                    <a:pt x="6138" y="35459"/>
                    <a:pt x="6705" y="37194"/>
                  </a:cubicBezTo>
                  <a:cubicBezTo>
                    <a:pt x="7273" y="38895"/>
                    <a:pt x="7940" y="40563"/>
                    <a:pt x="8907" y="42097"/>
                  </a:cubicBezTo>
                  <a:cubicBezTo>
                    <a:pt x="7940" y="40563"/>
                    <a:pt x="7339" y="38862"/>
                    <a:pt x="6772" y="37160"/>
                  </a:cubicBezTo>
                  <a:cubicBezTo>
                    <a:pt x="6205" y="35459"/>
                    <a:pt x="5738" y="33691"/>
                    <a:pt x="5304" y="31957"/>
                  </a:cubicBezTo>
                  <a:cubicBezTo>
                    <a:pt x="4471" y="28454"/>
                    <a:pt x="3770" y="24918"/>
                    <a:pt x="3170" y="21382"/>
                  </a:cubicBezTo>
                  <a:cubicBezTo>
                    <a:pt x="2502" y="17847"/>
                    <a:pt x="1935" y="14277"/>
                    <a:pt x="1435" y="10708"/>
                  </a:cubicBezTo>
                  <a:cubicBezTo>
                    <a:pt x="1168" y="8940"/>
                    <a:pt x="935" y="7172"/>
                    <a:pt x="701" y="5371"/>
                  </a:cubicBezTo>
                  <a:cubicBezTo>
                    <a:pt x="434" y="3603"/>
                    <a:pt x="201" y="1802"/>
                    <a:pt x="1" y="0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2077500" y="767650"/>
              <a:ext cx="39200" cy="1290125"/>
            </a:xfrm>
            <a:custGeom>
              <a:avLst/>
              <a:gdLst/>
              <a:ahLst/>
              <a:cxnLst/>
              <a:rect l="l" t="t" r="r" b="b"/>
              <a:pathLst>
                <a:path w="1568" h="51605" extrusionOk="0">
                  <a:moveTo>
                    <a:pt x="1568" y="1"/>
                  </a:moveTo>
                  <a:lnTo>
                    <a:pt x="1234" y="6639"/>
                  </a:lnTo>
                  <a:lnTo>
                    <a:pt x="901" y="13310"/>
                  </a:lnTo>
                  <a:cubicBezTo>
                    <a:pt x="701" y="17747"/>
                    <a:pt x="534" y="22183"/>
                    <a:pt x="367" y="26620"/>
                  </a:cubicBezTo>
                  <a:cubicBezTo>
                    <a:pt x="234" y="31056"/>
                    <a:pt x="100" y="35526"/>
                    <a:pt x="33" y="39963"/>
                  </a:cubicBezTo>
                  <a:cubicBezTo>
                    <a:pt x="33" y="41064"/>
                    <a:pt x="33" y="42164"/>
                    <a:pt x="33" y="43298"/>
                  </a:cubicBezTo>
                  <a:cubicBezTo>
                    <a:pt x="33" y="44399"/>
                    <a:pt x="0" y="45500"/>
                    <a:pt x="33" y="46634"/>
                  </a:cubicBezTo>
                  <a:cubicBezTo>
                    <a:pt x="67" y="47735"/>
                    <a:pt x="67" y="48836"/>
                    <a:pt x="133" y="49937"/>
                  </a:cubicBezTo>
                  <a:cubicBezTo>
                    <a:pt x="167" y="50504"/>
                    <a:pt x="167" y="51071"/>
                    <a:pt x="234" y="51604"/>
                  </a:cubicBezTo>
                  <a:cubicBezTo>
                    <a:pt x="200" y="51071"/>
                    <a:pt x="200" y="50504"/>
                    <a:pt x="167" y="49937"/>
                  </a:cubicBezTo>
                  <a:cubicBezTo>
                    <a:pt x="133" y="48836"/>
                    <a:pt x="133" y="47735"/>
                    <a:pt x="133" y="46634"/>
                  </a:cubicBezTo>
                  <a:cubicBezTo>
                    <a:pt x="100" y="45500"/>
                    <a:pt x="133" y="44399"/>
                    <a:pt x="133" y="43298"/>
                  </a:cubicBezTo>
                  <a:cubicBezTo>
                    <a:pt x="133" y="42164"/>
                    <a:pt x="133" y="41064"/>
                    <a:pt x="167" y="39963"/>
                  </a:cubicBezTo>
                  <a:cubicBezTo>
                    <a:pt x="234" y="35526"/>
                    <a:pt x="367" y="31090"/>
                    <a:pt x="534" y="26620"/>
                  </a:cubicBezTo>
                  <a:cubicBezTo>
                    <a:pt x="667" y="22183"/>
                    <a:pt x="834" y="17747"/>
                    <a:pt x="1034" y="13310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157550" y="1029500"/>
              <a:ext cx="166800" cy="1056625"/>
            </a:xfrm>
            <a:custGeom>
              <a:avLst/>
              <a:gdLst/>
              <a:ahLst/>
              <a:cxnLst/>
              <a:rect l="l" t="t" r="r" b="b"/>
              <a:pathLst>
                <a:path w="6672" h="42265" extrusionOk="0">
                  <a:moveTo>
                    <a:pt x="6672" y="1"/>
                  </a:moveTo>
                  <a:lnTo>
                    <a:pt x="6138" y="5372"/>
                  </a:lnTo>
                  <a:lnTo>
                    <a:pt x="5604" y="10709"/>
                  </a:lnTo>
                  <a:cubicBezTo>
                    <a:pt x="5204" y="14245"/>
                    <a:pt x="4804" y="17814"/>
                    <a:pt x="4337" y="21350"/>
                  </a:cubicBezTo>
                  <a:cubicBezTo>
                    <a:pt x="3903" y="24919"/>
                    <a:pt x="3403" y="28455"/>
                    <a:pt x="2836" y="31991"/>
                  </a:cubicBezTo>
                  <a:cubicBezTo>
                    <a:pt x="2535" y="33758"/>
                    <a:pt x="2202" y="35526"/>
                    <a:pt x="1802" y="37261"/>
                  </a:cubicBezTo>
                  <a:cubicBezTo>
                    <a:pt x="1601" y="38128"/>
                    <a:pt x="1401" y="38996"/>
                    <a:pt x="1134" y="39863"/>
                  </a:cubicBezTo>
                  <a:cubicBezTo>
                    <a:pt x="1001" y="40297"/>
                    <a:pt x="868" y="40697"/>
                    <a:pt x="667" y="41130"/>
                  </a:cubicBezTo>
                  <a:cubicBezTo>
                    <a:pt x="501" y="41531"/>
                    <a:pt x="301" y="41931"/>
                    <a:pt x="0" y="42265"/>
                  </a:cubicBezTo>
                  <a:cubicBezTo>
                    <a:pt x="301" y="41964"/>
                    <a:pt x="501" y="41531"/>
                    <a:pt x="701" y="41130"/>
                  </a:cubicBezTo>
                  <a:cubicBezTo>
                    <a:pt x="868" y="40730"/>
                    <a:pt x="1034" y="40297"/>
                    <a:pt x="1168" y="39863"/>
                  </a:cubicBezTo>
                  <a:cubicBezTo>
                    <a:pt x="1435" y="39029"/>
                    <a:pt x="1668" y="38162"/>
                    <a:pt x="1868" y="37294"/>
                  </a:cubicBezTo>
                  <a:cubicBezTo>
                    <a:pt x="2302" y="35526"/>
                    <a:pt x="2636" y="33792"/>
                    <a:pt x="2936" y="32024"/>
                  </a:cubicBezTo>
                  <a:cubicBezTo>
                    <a:pt x="3536" y="28488"/>
                    <a:pt x="4037" y="24952"/>
                    <a:pt x="4504" y="21383"/>
                  </a:cubicBezTo>
                  <a:cubicBezTo>
                    <a:pt x="4937" y="17847"/>
                    <a:pt x="5337" y="14278"/>
                    <a:pt x="5704" y="10709"/>
                  </a:cubicBezTo>
                  <a:cubicBezTo>
                    <a:pt x="6071" y="7139"/>
                    <a:pt x="6405" y="3570"/>
                    <a:pt x="6672" y="1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1872350" y="2055250"/>
              <a:ext cx="396975" cy="361125"/>
            </a:xfrm>
            <a:custGeom>
              <a:avLst/>
              <a:gdLst/>
              <a:ahLst/>
              <a:cxnLst/>
              <a:rect l="l" t="t" r="r" b="b"/>
              <a:pathLst>
                <a:path w="15879" h="14445" extrusionOk="0">
                  <a:moveTo>
                    <a:pt x="0" y="0"/>
                  </a:moveTo>
                  <a:lnTo>
                    <a:pt x="2235" y="14444"/>
                  </a:lnTo>
                  <a:lnTo>
                    <a:pt x="13643" y="14444"/>
                  </a:lnTo>
                  <a:lnTo>
                    <a:pt x="158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1884850" y="2131125"/>
              <a:ext cx="369450" cy="5875"/>
            </a:xfrm>
            <a:custGeom>
              <a:avLst/>
              <a:gdLst/>
              <a:ahLst/>
              <a:cxnLst/>
              <a:rect l="l" t="t" r="r" b="b"/>
              <a:pathLst>
                <a:path w="14778" h="235" extrusionOk="0">
                  <a:moveTo>
                    <a:pt x="7372" y="1"/>
                  </a:moveTo>
                  <a:lnTo>
                    <a:pt x="3670" y="34"/>
                  </a:lnTo>
                  <a:cubicBezTo>
                    <a:pt x="2436" y="68"/>
                    <a:pt x="1235" y="101"/>
                    <a:pt x="1" y="134"/>
                  </a:cubicBezTo>
                  <a:cubicBezTo>
                    <a:pt x="1235" y="168"/>
                    <a:pt x="2436" y="201"/>
                    <a:pt x="3670" y="201"/>
                  </a:cubicBezTo>
                  <a:lnTo>
                    <a:pt x="7372" y="234"/>
                  </a:lnTo>
                  <a:lnTo>
                    <a:pt x="11075" y="201"/>
                  </a:lnTo>
                  <a:cubicBezTo>
                    <a:pt x="12309" y="201"/>
                    <a:pt x="13544" y="168"/>
                    <a:pt x="14778" y="134"/>
                  </a:cubicBezTo>
                  <a:cubicBezTo>
                    <a:pt x="13544" y="101"/>
                    <a:pt x="12309" y="68"/>
                    <a:pt x="11075" y="34"/>
                  </a:cubicBezTo>
                  <a:lnTo>
                    <a:pt x="7372" y="1"/>
                  </a:ln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8"/>
          <p:cNvGrpSpPr/>
          <p:nvPr/>
        </p:nvGrpSpPr>
        <p:grpSpPr>
          <a:xfrm flipH="1">
            <a:off x="8295325" y="623200"/>
            <a:ext cx="996575" cy="662150"/>
            <a:chOff x="-162700" y="1662800"/>
            <a:chExt cx="996575" cy="662150"/>
          </a:xfrm>
        </p:grpSpPr>
        <p:sp>
          <p:nvSpPr>
            <p:cNvPr id="131" name="Google Shape;131;p8"/>
            <p:cNvSpPr/>
            <p:nvPr/>
          </p:nvSpPr>
          <p:spPr>
            <a:xfrm>
              <a:off x="-162700" y="1662800"/>
              <a:ext cx="996575" cy="662150"/>
            </a:xfrm>
            <a:custGeom>
              <a:avLst/>
              <a:gdLst/>
              <a:ahLst/>
              <a:cxnLst/>
              <a:rect l="l" t="t" r="r" b="b"/>
              <a:pathLst>
                <a:path w="39863" h="26486" extrusionOk="0">
                  <a:moveTo>
                    <a:pt x="17013" y="0"/>
                  </a:moveTo>
                  <a:cubicBezTo>
                    <a:pt x="15478" y="134"/>
                    <a:pt x="14044" y="968"/>
                    <a:pt x="13110" y="2302"/>
                  </a:cubicBezTo>
                  <a:cubicBezTo>
                    <a:pt x="12943" y="2168"/>
                    <a:pt x="12743" y="2002"/>
                    <a:pt x="12576" y="1868"/>
                  </a:cubicBezTo>
                  <a:cubicBezTo>
                    <a:pt x="11576" y="1068"/>
                    <a:pt x="10575" y="601"/>
                    <a:pt x="9474" y="467"/>
                  </a:cubicBezTo>
                  <a:cubicBezTo>
                    <a:pt x="9241" y="434"/>
                    <a:pt x="8974" y="400"/>
                    <a:pt x="8740" y="400"/>
                  </a:cubicBezTo>
                  <a:cubicBezTo>
                    <a:pt x="6805" y="400"/>
                    <a:pt x="5038" y="1435"/>
                    <a:pt x="4170" y="3102"/>
                  </a:cubicBezTo>
                  <a:cubicBezTo>
                    <a:pt x="3770" y="3870"/>
                    <a:pt x="3570" y="4770"/>
                    <a:pt x="3570" y="5704"/>
                  </a:cubicBezTo>
                  <a:cubicBezTo>
                    <a:pt x="3570" y="6138"/>
                    <a:pt x="3637" y="6538"/>
                    <a:pt x="3703" y="6938"/>
                  </a:cubicBezTo>
                  <a:cubicBezTo>
                    <a:pt x="3536" y="7105"/>
                    <a:pt x="3403" y="7272"/>
                    <a:pt x="3270" y="7439"/>
                  </a:cubicBezTo>
                  <a:cubicBezTo>
                    <a:pt x="2636" y="8239"/>
                    <a:pt x="2269" y="9173"/>
                    <a:pt x="2169" y="10141"/>
                  </a:cubicBezTo>
                  <a:cubicBezTo>
                    <a:pt x="868" y="10841"/>
                    <a:pt x="1" y="12209"/>
                    <a:pt x="1" y="13777"/>
                  </a:cubicBezTo>
                  <a:lnTo>
                    <a:pt x="1" y="22316"/>
                  </a:lnTo>
                  <a:cubicBezTo>
                    <a:pt x="1" y="24618"/>
                    <a:pt x="1869" y="26486"/>
                    <a:pt x="4170" y="26486"/>
                  </a:cubicBezTo>
                  <a:lnTo>
                    <a:pt x="35693" y="26486"/>
                  </a:lnTo>
                  <a:cubicBezTo>
                    <a:pt x="37994" y="26486"/>
                    <a:pt x="39862" y="24618"/>
                    <a:pt x="39862" y="22316"/>
                  </a:cubicBezTo>
                  <a:lnTo>
                    <a:pt x="39862" y="19447"/>
                  </a:lnTo>
                  <a:cubicBezTo>
                    <a:pt x="39862" y="17146"/>
                    <a:pt x="37994" y="15278"/>
                    <a:pt x="35693" y="15278"/>
                  </a:cubicBezTo>
                  <a:lnTo>
                    <a:pt x="33958" y="15278"/>
                  </a:lnTo>
                  <a:cubicBezTo>
                    <a:pt x="33891" y="12242"/>
                    <a:pt x="31490" y="9740"/>
                    <a:pt x="28454" y="9607"/>
                  </a:cubicBezTo>
                  <a:cubicBezTo>
                    <a:pt x="28554" y="8540"/>
                    <a:pt x="28287" y="7472"/>
                    <a:pt x="27687" y="6572"/>
                  </a:cubicBezTo>
                  <a:cubicBezTo>
                    <a:pt x="26786" y="5237"/>
                    <a:pt x="25252" y="4437"/>
                    <a:pt x="23584" y="4437"/>
                  </a:cubicBezTo>
                  <a:lnTo>
                    <a:pt x="23251" y="4437"/>
                  </a:lnTo>
                  <a:cubicBezTo>
                    <a:pt x="23017" y="4470"/>
                    <a:pt x="22817" y="4503"/>
                    <a:pt x="22617" y="4537"/>
                  </a:cubicBezTo>
                  <a:cubicBezTo>
                    <a:pt x="22417" y="3403"/>
                    <a:pt x="21883" y="2369"/>
                    <a:pt x="21082" y="1535"/>
                  </a:cubicBezTo>
                  <a:cubicBezTo>
                    <a:pt x="20082" y="534"/>
                    <a:pt x="18781" y="0"/>
                    <a:pt x="17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-7575" y="1766925"/>
              <a:ext cx="454500" cy="282000"/>
            </a:xfrm>
            <a:custGeom>
              <a:avLst/>
              <a:gdLst/>
              <a:ahLst/>
              <a:cxnLst/>
              <a:rect l="l" t="t" r="r" b="b"/>
              <a:pathLst>
                <a:path w="18180" h="11280" extrusionOk="0">
                  <a:moveTo>
                    <a:pt x="11223" y="1"/>
                  </a:moveTo>
                  <a:cubicBezTo>
                    <a:pt x="11196" y="1"/>
                    <a:pt x="11169" y="2"/>
                    <a:pt x="11141" y="5"/>
                  </a:cubicBezTo>
                  <a:cubicBezTo>
                    <a:pt x="10774" y="38"/>
                    <a:pt x="10474" y="305"/>
                    <a:pt x="10274" y="605"/>
                  </a:cubicBezTo>
                  <a:cubicBezTo>
                    <a:pt x="10074" y="905"/>
                    <a:pt x="9974" y="1272"/>
                    <a:pt x="9840" y="1606"/>
                  </a:cubicBezTo>
                  <a:cubicBezTo>
                    <a:pt x="9574" y="2306"/>
                    <a:pt x="9207" y="2974"/>
                    <a:pt x="8773" y="3607"/>
                  </a:cubicBezTo>
                  <a:cubicBezTo>
                    <a:pt x="8506" y="3941"/>
                    <a:pt x="8239" y="4275"/>
                    <a:pt x="7872" y="4508"/>
                  </a:cubicBezTo>
                  <a:cubicBezTo>
                    <a:pt x="7621" y="4645"/>
                    <a:pt x="7322" y="4736"/>
                    <a:pt x="7040" y="4736"/>
                  </a:cubicBezTo>
                  <a:cubicBezTo>
                    <a:pt x="6912" y="4736"/>
                    <a:pt x="6787" y="4717"/>
                    <a:pt x="6671" y="4675"/>
                  </a:cubicBezTo>
                  <a:cubicBezTo>
                    <a:pt x="6071" y="4408"/>
                    <a:pt x="5838" y="3774"/>
                    <a:pt x="5571" y="3207"/>
                  </a:cubicBezTo>
                  <a:cubicBezTo>
                    <a:pt x="5137" y="2340"/>
                    <a:pt x="4537" y="1573"/>
                    <a:pt x="3769" y="972"/>
                  </a:cubicBezTo>
                  <a:cubicBezTo>
                    <a:pt x="3436" y="705"/>
                    <a:pt x="3102" y="472"/>
                    <a:pt x="2702" y="438"/>
                  </a:cubicBezTo>
                  <a:cubicBezTo>
                    <a:pt x="2644" y="429"/>
                    <a:pt x="2584" y="424"/>
                    <a:pt x="2524" y="424"/>
                  </a:cubicBezTo>
                  <a:cubicBezTo>
                    <a:pt x="2171" y="424"/>
                    <a:pt x="1805" y="587"/>
                    <a:pt x="1635" y="872"/>
                  </a:cubicBezTo>
                  <a:cubicBezTo>
                    <a:pt x="1568" y="1072"/>
                    <a:pt x="1534" y="1272"/>
                    <a:pt x="1534" y="1473"/>
                  </a:cubicBezTo>
                  <a:cubicBezTo>
                    <a:pt x="1534" y="1973"/>
                    <a:pt x="1701" y="2473"/>
                    <a:pt x="1968" y="2907"/>
                  </a:cubicBezTo>
                  <a:cubicBezTo>
                    <a:pt x="2168" y="3240"/>
                    <a:pt x="2402" y="3541"/>
                    <a:pt x="2535" y="3908"/>
                  </a:cubicBezTo>
                  <a:cubicBezTo>
                    <a:pt x="2635" y="4241"/>
                    <a:pt x="2602" y="4708"/>
                    <a:pt x="2302" y="4942"/>
                  </a:cubicBezTo>
                  <a:cubicBezTo>
                    <a:pt x="2135" y="5042"/>
                    <a:pt x="1935" y="5075"/>
                    <a:pt x="1735" y="5108"/>
                  </a:cubicBezTo>
                  <a:cubicBezTo>
                    <a:pt x="1201" y="5209"/>
                    <a:pt x="667" y="5409"/>
                    <a:pt x="367" y="5842"/>
                  </a:cubicBezTo>
                  <a:cubicBezTo>
                    <a:pt x="33" y="6243"/>
                    <a:pt x="0" y="6910"/>
                    <a:pt x="367" y="7277"/>
                  </a:cubicBezTo>
                  <a:cubicBezTo>
                    <a:pt x="601" y="7510"/>
                    <a:pt x="907" y="7569"/>
                    <a:pt x="1242" y="7569"/>
                  </a:cubicBezTo>
                  <a:cubicBezTo>
                    <a:pt x="1585" y="7569"/>
                    <a:pt x="1957" y="7508"/>
                    <a:pt x="2313" y="7508"/>
                  </a:cubicBezTo>
                  <a:cubicBezTo>
                    <a:pt x="2354" y="7508"/>
                    <a:pt x="2395" y="7508"/>
                    <a:pt x="2435" y="7510"/>
                  </a:cubicBezTo>
                  <a:cubicBezTo>
                    <a:pt x="3302" y="7544"/>
                    <a:pt x="4070" y="8111"/>
                    <a:pt x="4570" y="8844"/>
                  </a:cubicBezTo>
                  <a:cubicBezTo>
                    <a:pt x="5037" y="9578"/>
                    <a:pt x="5270" y="10446"/>
                    <a:pt x="5504" y="11280"/>
                  </a:cubicBezTo>
                  <a:lnTo>
                    <a:pt x="14010" y="10579"/>
                  </a:lnTo>
                  <a:cubicBezTo>
                    <a:pt x="13810" y="9478"/>
                    <a:pt x="14610" y="8478"/>
                    <a:pt x="15478" y="7777"/>
                  </a:cubicBezTo>
                  <a:cubicBezTo>
                    <a:pt x="16378" y="7110"/>
                    <a:pt x="17412" y="6543"/>
                    <a:pt x="17946" y="5575"/>
                  </a:cubicBezTo>
                  <a:cubicBezTo>
                    <a:pt x="18080" y="5309"/>
                    <a:pt x="18180" y="4975"/>
                    <a:pt x="18013" y="4708"/>
                  </a:cubicBezTo>
                  <a:cubicBezTo>
                    <a:pt x="17879" y="4508"/>
                    <a:pt x="17579" y="4441"/>
                    <a:pt x="17312" y="4441"/>
                  </a:cubicBezTo>
                  <a:cubicBezTo>
                    <a:pt x="16612" y="4508"/>
                    <a:pt x="16011" y="4908"/>
                    <a:pt x="15411" y="5175"/>
                  </a:cubicBezTo>
                  <a:cubicBezTo>
                    <a:pt x="14777" y="5475"/>
                    <a:pt x="14077" y="5609"/>
                    <a:pt x="13376" y="5642"/>
                  </a:cubicBezTo>
                  <a:cubicBezTo>
                    <a:pt x="12976" y="5642"/>
                    <a:pt x="12576" y="5575"/>
                    <a:pt x="12242" y="5342"/>
                  </a:cubicBezTo>
                  <a:cubicBezTo>
                    <a:pt x="11708" y="4942"/>
                    <a:pt x="11642" y="4108"/>
                    <a:pt x="11842" y="3441"/>
                  </a:cubicBezTo>
                  <a:cubicBezTo>
                    <a:pt x="12009" y="2773"/>
                    <a:pt x="12342" y="2140"/>
                    <a:pt x="12342" y="1439"/>
                  </a:cubicBezTo>
                  <a:cubicBezTo>
                    <a:pt x="12342" y="766"/>
                    <a:pt x="11880" y="1"/>
                    <a:pt x="11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-58450" y="2007200"/>
              <a:ext cx="640475" cy="179325"/>
            </a:xfrm>
            <a:custGeom>
              <a:avLst/>
              <a:gdLst/>
              <a:ahLst/>
              <a:cxnLst/>
              <a:rect l="l" t="t" r="r" b="b"/>
              <a:pathLst>
                <a:path w="25619" h="7173" extrusionOk="0">
                  <a:moveTo>
                    <a:pt x="0" y="1"/>
                  </a:moveTo>
                  <a:lnTo>
                    <a:pt x="0" y="7173"/>
                  </a:lnTo>
                  <a:lnTo>
                    <a:pt x="24017" y="7173"/>
                  </a:lnTo>
                  <a:cubicBezTo>
                    <a:pt x="24885" y="7173"/>
                    <a:pt x="25619" y="6472"/>
                    <a:pt x="25619" y="5571"/>
                  </a:cubicBezTo>
                  <a:lnTo>
                    <a:pt x="25619" y="1602"/>
                  </a:lnTo>
                  <a:cubicBezTo>
                    <a:pt x="25619" y="701"/>
                    <a:pt x="24885" y="1"/>
                    <a:pt x="24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-58450" y="2148975"/>
              <a:ext cx="788075" cy="71750"/>
            </a:xfrm>
            <a:custGeom>
              <a:avLst/>
              <a:gdLst/>
              <a:ahLst/>
              <a:cxnLst/>
              <a:rect l="l" t="t" r="r" b="b"/>
              <a:pathLst>
                <a:path w="31523" h="2870" extrusionOk="0">
                  <a:moveTo>
                    <a:pt x="0" y="0"/>
                  </a:moveTo>
                  <a:lnTo>
                    <a:pt x="0" y="2869"/>
                  </a:lnTo>
                  <a:lnTo>
                    <a:pt x="31523" y="2869"/>
                  </a:lnTo>
                  <a:lnTo>
                    <a:pt x="315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-66800" y="2061650"/>
              <a:ext cx="658825" cy="28975"/>
            </a:xfrm>
            <a:custGeom>
              <a:avLst/>
              <a:gdLst/>
              <a:ahLst/>
              <a:cxnLst/>
              <a:rect l="l" t="t" r="r" b="b"/>
              <a:pathLst>
                <a:path w="26353" h="1159" extrusionOk="0">
                  <a:moveTo>
                    <a:pt x="2419" y="1"/>
                  </a:moveTo>
                  <a:cubicBezTo>
                    <a:pt x="1758" y="1"/>
                    <a:pt x="1096" y="16"/>
                    <a:pt x="434" y="58"/>
                  </a:cubicBezTo>
                  <a:cubicBezTo>
                    <a:pt x="1" y="58"/>
                    <a:pt x="1" y="725"/>
                    <a:pt x="434" y="758"/>
                  </a:cubicBezTo>
                  <a:cubicBezTo>
                    <a:pt x="2569" y="791"/>
                    <a:pt x="4671" y="791"/>
                    <a:pt x="6806" y="892"/>
                  </a:cubicBezTo>
                  <a:cubicBezTo>
                    <a:pt x="8907" y="958"/>
                    <a:pt x="10975" y="1058"/>
                    <a:pt x="13077" y="1092"/>
                  </a:cubicBezTo>
                  <a:cubicBezTo>
                    <a:pt x="15212" y="1158"/>
                    <a:pt x="17313" y="1158"/>
                    <a:pt x="19415" y="1158"/>
                  </a:cubicBezTo>
                  <a:cubicBezTo>
                    <a:pt x="19948" y="1150"/>
                    <a:pt x="20484" y="1148"/>
                    <a:pt x="21021" y="1148"/>
                  </a:cubicBezTo>
                  <a:cubicBezTo>
                    <a:pt x="21558" y="1148"/>
                    <a:pt x="22096" y="1150"/>
                    <a:pt x="22633" y="1150"/>
                  </a:cubicBezTo>
                  <a:cubicBezTo>
                    <a:pt x="23709" y="1150"/>
                    <a:pt x="24785" y="1142"/>
                    <a:pt x="25852" y="1092"/>
                  </a:cubicBezTo>
                  <a:cubicBezTo>
                    <a:pt x="26319" y="1058"/>
                    <a:pt x="26353" y="358"/>
                    <a:pt x="25852" y="358"/>
                  </a:cubicBezTo>
                  <a:cubicBezTo>
                    <a:pt x="25319" y="341"/>
                    <a:pt x="24783" y="335"/>
                    <a:pt x="24246" y="335"/>
                  </a:cubicBezTo>
                  <a:cubicBezTo>
                    <a:pt x="22636" y="335"/>
                    <a:pt x="21016" y="391"/>
                    <a:pt x="19415" y="391"/>
                  </a:cubicBezTo>
                  <a:cubicBezTo>
                    <a:pt x="17313" y="391"/>
                    <a:pt x="15212" y="391"/>
                    <a:pt x="13077" y="358"/>
                  </a:cubicBezTo>
                  <a:cubicBezTo>
                    <a:pt x="10975" y="324"/>
                    <a:pt x="8907" y="224"/>
                    <a:pt x="6806" y="124"/>
                  </a:cubicBezTo>
                  <a:cubicBezTo>
                    <a:pt x="5356" y="78"/>
                    <a:pt x="3890" y="1"/>
                    <a:pt x="2419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>
            <a:spLocks noGrp="1"/>
          </p:cNvSpPr>
          <p:nvPr>
            <p:ph type="title"/>
          </p:nvPr>
        </p:nvSpPr>
        <p:spPr>
          <a:xfrm>
            <a:off x="967721" y="1071350"/>
            <a:ext cx="3336900" cy="14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8" name="Google Shape;138;p9"/>
          <p:cNvSpPr txBox="1">
            <a:spLocks noGrp="1"/>
          </p:cNvSpPr>
          <p:nvPr>
            <p:ph type="subTitle" idx="1"/>
          </p:nvPr>
        </p:nvSpPr>
        <p:spPr>
          <a:xfrm>
            <a:off x="5027875" y="770763"/>
            <a:ext cx="3402900" cy="21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-6425" y="4360075"/>
            <a:ext cx="9179100" cy="78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9"/>
          <p:cNvGrpSpPr/>
          <p:nvPr/>
        </p:nvGrpSpPr>
        <p:grpSpPr>
          <a:xfrm>
            <a:off x="92075" y="3624950"/>
            <a:ext cx="875650" cy="979050"/>
            <a:chOff x="4044725" y="1721675"/>
            <a:chExt cx="875650" cy="979050"/>
          </a:xfrm>
        </p:grpSpPr>
        <p:sp>
          <p:nvSpPr>
            <p:cNvPr id="141" name="Google Shape;141;p9"/>
            <p:cNvSpPr/>
            <p:nvPr/>
          </p:nvSpPr>
          <p:spPr>
            <a:xfrm>
              <a:off x="4044725" y="1721675"/>
              <a:ext cx="875650" cy="979050"/>
            </a:xfrm>
            <a:custGeom>
              <a:avLst/>
              <a:gdLst/>
              <a:ahLst/>
              <a:cxnLst/>
              <a:rect l="l" t="t" r="r" b="b"/>
              <a:pathLst>
                <a:path w="35026" h="39162" extrusionOk="0">
                  <a:moveTo>
                    <a:pt x="15045" y="0"/>
                  </a:moveTo>
                  <a:cubicBezTo>
                    <a:pt x="12943" y="0"/>
                    <a:pt x="11142" y="568"/>
                    <a:pt x="10942" y="601"/>
                  </a:cubicBezTo>
                  <a:cubicBezTo>
                    <a:pt x="9641" y="1035"/>
                    <a:pt x="8673" y="2269"/>
                    <a:pt x="8807" y="3636"/>
                  </a:cubicBezTo>
                  <a:cubicBezTo>
                    <a:pt x="8907" y="5004"/>
                    <a:pt x="9874" y="6071"/>
                    <a:pt x="11209" y="6272"/>
                  </a:cubicBezTo>
                  <a:cubicBezTo>
                    <a:pt x="11409" y="6338"/>
                    <a:pt x="11976" y="6572"/>
                    <a:pt x="12309" y="7372"/>
                  </a:cubicBezTo>
                  <a:cubicBezTo>
                    <a:pt x="12309" y="7406"/>
                    <a:pt x="12309" y="7406"/>
                    <a:pt x="12343" y="7406"/>
                  </a:cubicBezTo>
                  <a:cubicBezTo>
                    <a:pt x="9174" y="7839"/>
                    <a:pt x="6305" y="9474"/>
                    <a:pt x="5938" y="9707"/>
                  </a:cubicBezTo>
                  <a:cubicBezTo>
                    <a:pt x="4937" y="10308"/>
                    <a:pt x="4404" y="11442"/>
                    <a:pt x="4537" y="12576"/>
                  </a:cubicBezTo>
                  <a:cubicBezTo>
                    <a:pt x="4570" y="12676"/>
                    <a:pt x="4570" y="12810"/>
                    <a:pt x="4604" y="12910"/>
                  </a:cubicBezTo>
                  <a:cubicBezTo>
                    <a:pt x="2702" y="13977"/>
                    <a:pt x="1301" y="15278"/>
                    <a:pt x="1068" y="15512"/>
                  </a:cubicBezTo>
                  <a:cubicBezTo>
                    <a:pt x="301" y="16212"/>
                    <a:pt x="1" y="17280"/>
                    <a:pt x="234" y="18280"/>
                  </a:cubicBezTo>
                  <a:cubicBezTo>
                    <a:pt x="468" y="19281"/>
                    <a:pt x="1201" y="20082"/>
                    <a:pt x="2202" y="20382"/>
                  </a:cubicBezTo>
                  <a:cubicBezTo>
                    <a:pt x="2336" y="20448"/>
                    <a:pt x="4837" y="21216"/>
                    <a:pt x="7839" y="21683"/>
                  </a:cubicBezTo>
                  <a:cubicBezTo>
                    <a:pt x="6438" y="24451"/>
                    <a:pt x="6305" y="27353"/>
                    <a:pt x="6305" y="27754"/>
                  </a:cubicBezTo>
                  <a:cubicBezTo>
                    <a:pt x="6272" y="28788"/>
                    <a:pt x="6772" y="29755"/>
                    <a:pt x="7673" y="30322"/>
                  </a:cubicBezTo>
                  <a:cubicBezTo>
                    <a:pt x="8140" y="30622"/>
                    <a:pt x="8673" y="30756"/>
                    <a:pt x="9207" y="30756"/>
                  </a:cubicBezTo>
                  <a:lnTo>
                    <a:pt x="9374" y="30756"/>
                  </a:lnTo>
                  <a:lnTo>
                    <a:pt x="9441" y="31390"/>
                  </a:lnTo>
                  <a:cubicBezTo>
                    <a:pt x="9674" y="32991"/>
                    <a:pt x="10375" y="34559"/>
                    <a:pt x="11475" y="35859"/>
                  </a:cubicBezTo>
                  <a:cubicBezTo>
                    <a:pt x="12710" y="37327"/>
                    <a:pt x="14377" y="38428"/>
                    <a:pt x="16312" y="39028"/>
                  </a:cubicBezTo>
                  <a:cubicBezTo>
                    <a:pt x="16612" y="39128"/>
                    <a:pt x="16879" y="39162"/>
                    <a:pt x="17179" y="39162"/>
                  </a:cubicBezTo>
                  <a:lnTo>
                    <a:pt x="22183" y="39162"/>
                  </a:lnTo>
                  <a:cubicBezTo>
                    <a:pt x="22450" y="39162"/>
                    <a:pt x="22750" y="39128"/>
                    <a:pt x="23017" y="39028"/>
                  </a:cubicBezTo>
                  <a:cubicBezTo>
                    <a:pt x="26052" y="38094"/>
                    <a:pt x="28421" y="35926"/>
                    <a:pt x="29422" y="33191"/>
                  </a:cubicBezTo>
                  <a:cubicBezTo>
                    <a:pt x="29455" y="33124"/>
                    <a:pt x="29488" y="33091"/>
                    <a:pt x="29488" y="33024"/>
                  </a:cubicBezTo>
                  <a:cubicBezTo>
                    <a:pt x="29688" y="32490"/>
                    <a:pt x="29822" y="31923"/>
                    <a:pt x="29889" y="31390"/>
                  </a:cubicBezTo>
                  <a:lnTo>
                    <a:pt x="30856" y="24218"/>
                  </a:lnTo>
                  <a:cubicBezTo>
                    <a:pt x="31790" y="24051"/>
                    <a:pt x="32424" y="23951"/>
                    <a:pt x="32490" y="23918"/>
                  </a:cubicBezTo>
                  <a:cubicBezTo>
                    <a:pt x="33558" y="23717"/>
                    <a:pt x="34425" y="22917"/>
                    <a:pt x="34725" y="21849"/>
                  </a:cubicBezTo>
                  <a:cubicBezTo>
                    <a:pt x="35026" y="20782"/>
                    <a:pt x="34725" y="19648"/>
                    <a:pt x="33891" y="18914"/>
                  </a:cubicBezTo>
                  <a:cubicBezTo>
                    <a:pt x="33658" y="18714"/>
                    <a:pt x="32624" y="17780"/>
                    <a:pt x="31156" y="16779"/>
                  </a:cubicBezTo>
                  <a:cubicBezTo>
                    <a:pt x="31156" y="16779"/>
                    <a:pt x="31156" y="16779"/>
                    <a:pt x="31156" y="16746"/>
                  </a:cubicBezTo>
                  <a:cubicBezTo>
                    <a:pt x="31723" y="16012"/>
                    <a:pt x="31890" y="15078"/>
                    <a:pt x="31623" y="14211"/>
                  </a:cubicBezTo>
                  <a:cubicBezTo>
                    <a:pt x="31023" y="12076"/>
                    <a:pt x="28554" y="8006"/>
                    <a:pt x="23584" y="8006"/>
                  </a:cubicBezTo>
                  <a:cubicBezTo>
                    <a:pt x="23284" y="8006"/>
                    <a:pt x="22984" y="8040"/>
                    <a:pt x="22650" y="8040"/>
                  </a:cubicBezTo>
                  <a:cubicBezTo>
                    <a:pt x="22783" y="6305"/>
                    <a:pt x="22450" y="4337"/>
                    <a:pt x="21282" y="2769"/>
                  </a:cubicBezTo>
                  <a:cubicBezTo>
                    <a:pt x="20382" y="1502"/>
                    <a:pt x="18547" y="0"/>
                    <a:pt x="150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4491700" y="1937675"/>
              <a:ext cx="48400" cy="379450"/>
            </a:xfrm>
            <a:custGeom>
              <a:avLst/>
              <a:gdLst/>
              <a:ahLst/>
              <a:cxnLst/>
              <a:rect l="l" t="t" r="r" b="b"/>
              <a:pathLst>
                <a:path w="1936" h="15178" fill="none" extrusionOk="0">
                  <a:moveTo>
                    <a:pt x="335" y="0"/>
                  </a:moveTo>
                  <a:cubicBezTo>
                    <a:pt x="335" y="0"/>
                    <a:pt x="1369" y="4003"/>
                    <a:pt x="668" y="6838"/>
                  </a:cubicBezTo>
                  <a:cubicBezTo>
                    <a:pt x="1" y="9674"/>
                    <a:pt x="1936" y="15178"/>
                    <a:pt x="1936" y="15178"/>
                  </a:cubicBezTo>
                </a:path>
              </a:pathLst>
            </a:custGeom>
            <a:noFill/>
            <a:ln w="5850" cap="flat" cmpd="sng">
              <a:solidFill>
                <a:srgbClr val="F9604D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4323250" y="2271225"/>
              <a:ext cx="427000" cy="356125"/>
            </a:xfrm>
            <a:custGeom>
              <a:avLst/>
              <a:gdLst/>
              <a:ahLst/>
              <a:cxnLst/>
              <a:rect l="l" t="t" r="r" b="b"/>
              <a:pathLst>
                <a:path w="17080" h="14245" extrusionOk="0">
                  <a:moveTo>
                    <a:pt x="1" y="1"/>
                  </a:moveTo>
                  <a:lnTo>
                    <a:pt x="1202" y="9007"/>
                  </a:lnTo>
                  <a:cubicBezTo>
                    <a:pt x="1535" y="11509"/>
                    <a:pt x="3537" y="13477"/>
                    <a:pt x="6038" y="14244"/>
                  </a:cubicBezTo>
                  <a:lnTo>
                    <a:pt x="11009" y="14244"/>
                  </a:lnTo>
                  <a:cubicBezTo>
                    <a:pt x="13510" y="13477"/>
                    <a:pt x="15512" y="11509"/>
                    <a:pt x="15845" y="9007"/>
                  </a:cubicBezTo>
                  <a:lnTo>
                    <a:pt x="170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4387475" y="2448950"/>
              <a:ext cx="338600" cy="121700"/>
            </a:xfrm>
            <a:custGeom>
              <a:avLst/>
              <a:gdLst/>
              <a:ahLst/>
              <a:cxnLst/>
              <a:rect l="l" t="t" r="r" b="b"/>
              <a:pathLst>
                <a:path w="13544" h="4868" extrusionOk="0">
                  <a:moveTo>
                    <a:pt x="12318" y="1"/>
                  </a:moveTo>
                  <a:cubicBezTo>
                    <a:pt x="12113" y="1"/>
                    <a:pt x="11909" y="8"/>
                    <a:pt x="11709" y="30"/>
                  </a:cubicBezTo>
                  <a:cubicBezTo>
                    <a:pt x="11075" y="64"/>
                    <a:pt x="10474" y="97"/>
                    <a:pt x="9874" y="197"/>
                  </a:cubicBezTo>
                  <a:cubicBezTo>
                    <a:pt x="8640" y="364"/>
                    <a:pt x="7439" y="697"/>
                    <a:pt x="6271" y="1098"/>
                  </a:cubicBezTo>
                  <a:cubicBezTo>
                    <a:pt x="5137" y="1531"/>
                    <a:pt x="4003" y="2065"/>
                    <a:pt x="2936" y="2666"/>
                  </a:cubicBezTo>
                  <a:cubicBezTo>
                    <a:pt x="1868" y="3299"/>
                    <a:pt x="868" y="4033"/>
                    <a:pt x="0" y="4867"/>
                  </a:cubicBezTo>
                  <a:cubicBezTo>
                    <a:pt x="934" y="4067"/>
                    <a:pt x="1935" y="3399"/>
                    <a:pt x="3002" y="2799"/>
                  </a:cubicBezTo>
                  <a:cubicBezTo>
                    <a:pt x="4070" y="2199"/>
                    <a:pt x="5171" y="1665"/>
                    <a:pt x="6338" y="1265"/>
                  </a:cubicBezTo>
                  <a:cubicBezTo>
                    <a:pt x="7506" y="864"/>
                    <a:pt x="8673" y="531"/>
                    <a:pt x="9874" y="331"/>
                  </a:cubicBezTo>
                  <a:cubicBezTo>
                    <a:pt x="11075" y="97"/>
                    <a:pt x="12309" y="64"/>
                    <a:pt x="13543" y="30"/>
                  </a:cubicBezTo>
                  <a:cubicBezTo>
                    <a:pt x="13143" y="30"/>
                    <a:pt x="12728" y="1"/>
                    <a:pt x="12318" y="1"/>
                  </a:cubicBezTo>
                  <a:close/>
                </a:path>
              </a:pathLst>
            </a:custGeom>
            <a:solidFill>
              <a:srgbClr val="1A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4350775" y="2381175"/>
              <a:ext cx="384475" cy="97725"/>
            </a:xfrm>
            <a:custGeom>
              <a:avLst/>
              <a:gdLst/>
              <a:ahLst/>
              <a:cxnLst/>
              <a:rect l="l" t="t" r="r" b="b"/>
              <a:pathLst>
                <a:path w="15379" h="3909" extrusionOk="0">
                  <a:moveTo>
                    <a:pt x="12882" y="0"/>
                  </a:moveTo>
                  <a:cubicBezTo>
                    <a:pt x="12366" y="0"/>
                    <a:pt x="11852" y="22"/>
                    <a:pt x="11342" y="73"/>
                  </a:cubicBezTo>
                  <a:cubicBezTo>
                    <a:pt x="10008" y="173"/>
                    <a:pt x="8673" y="406"/>
                    <a:pt x="7373" y="740"/>
                  </a:cubicBezTo>
                  <a:cubicBezTo>
                    <a:pt x="4771" y="1407"/>
                    <a:pt x="2269" y="2441"/>
                    <a:pt x="1" y="3909"/>
                  </a:cubicBezTo>
                  <a:cubicBezTo>
                    <a:pt x="568" y="3542"/>
                    <a:pt x="1168" y="3242"/>
                    <a:pt x="1769" y="2975"/>
                  </a:cubicBezTo>
                  <a:lnTo>
                    <a:pt x="2703" y="2541"/>
                  </a:lnTo>
                  <a:lnTo>
                    <a:pt x="3603" y="2141"/>
                  </a:lnTo>
                  <a:cubicBezTo>
                    <a:pt x="4871" y="1641"/>
                    <a:pt x="6138" y="1240"/>
                    <a:pt x="7406" y="907"/>
                  </a:cubicBezTo>
                  <a:cubicBezTo>
                    <a:pt x="8073" y="740"/>
                    <a:pt x="8707" y="606"/>
                    <a:pt x="9374" y="473"/>
                  </a:cubicBezTo>
                  <a:cubicBezTo>
                    <a:pt x="9708" y="406"/>
                    <a:pt x="10041" y="373"/>
                    <a:pt x="10375" y="340"/>
                  </a:cubicBezTo>
                  <a:lnTo>
                    <a:pt x="10875" y="273"/>
                  </a:lnTo>
                  <a:lnTo>
                    <a:pt x="11342" y="206"/>
                  </a:lnTo>
                  <a:lnTo>
                    <a:pt x="12343" y="139"/>
                  </a:lnTo>
                  <a:lnTo>
                    <a:pt x="13343" y="106"/>
                  </a:lnTo>
                  <a:cubicBezTo>
                    <a:pt x="13510" y="106"/>
                    <a:pt x="13677" y="73"/>
                    <a:pt x="13844" y="73"/>
                  </a:cubicBezTo>
                  <a:lnTo>
                    <a:pt x="14344" y="106"/>
                  </a:lnTo>
                  <a:lnTo>
                    <a:pt x="15378" y="139"/>
                  </a:lnTo>
                  <a:cubicBezTo>
                    <a:pt x="14554" y="57"/>
                    <a:pt x="13716" y="0"/>
                    <a:pt x="12882" y="0"/>
                  </a:cubicBezTo>
                  <a:close/>
                </a:path>
              </a:pathLst>
            </a:custGeom>
            <a:solidFill>
              <a:srgbClr val="1A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4394975" y="2271250"/>
              <a:ext cx="348600" cy="70425"/>
            </a:xfrm>
            <a:custGeom>
              <a:avLst/>
              <a:gdLst/>
              <a:ahLst/>
              <a:cxnLst/>
              <a:rect l="l" t="t" r="r" b="b"/>
              <a:pathLst>
                <a:path w="13944" h="2817" extrusionOk="0">
                  <a:moveTo>
                    <a:pt x="1" y="0"/>
                  </a:moveTo>
                  <a:lnTo>
                    <a:pt x="1" y="0"/>
                  </a:lnTo>
                  <a:cubicBezTo>
                    <a:pt x="368" y="500"/>
                    <a:pt x="835" y="901"/>
                    <a:pt x="1368" y="1267"/>
                  </a:cubicBezTo>
                  <a:cubicBezTo>
                    <a:pt x="1602" y="1434"/>
                    <a:pt x="1902" y="1568"/>
                    <a:pt x="2169" y="1734"/>
                  </a:cubicBezTo>
                  <a:cubicBezTo>
                    <a:pt x="2436" y="1835"/>
                    <a:pt x="2702" y="2001"/>
                    <a:pt x="3003" y="2101"/>
                  </a:cubicBezTo>
                  <a:cubicBezTo>
                    <a:pt x="4170" y="2535"/>
                    <a:pt x="5404" y="2735"/>
                    <a:pt x="6639" y="2802"/>
                  </a:cubicBezTo>
                  <a:cubicBezTo>
                    <a:pt x="6850" y="2813"/>
                    <a:pt x="7057" y="2817"/>
                    <a:pt x="7264" y="2817"/>
                  </a:cubicBezTo>
                  <a:cubicBezTo>
                    <a:pt x="7676" y="2817"/>
                    <a:pt x="8084" y="2802"/>
                    <a:pt x="8507" y="2802"/>
                  </a:cubicBezTo>
                  <a:cubicBezTo>
                    <a:pt x="9107" y="2735"/>
                    <a:pt x="9741" y="2702"/>
                    <a:pt x="10341" y="2602"/>
                  </a:cubicBezTo>
                  <a:cubicBezTo>
                    <a:pt x="10942" y="2502"/>
                    <a:pt x="11575" y="2402"/>
                    <a:pt x="12176" y="2302"/>
                  </a:cubicBezTo>
                  <a:lnTo>
                    <a:pt x="13944" y="1835"/>
                  </a:lnTo>
                  <a:lnTo>
                    <a:pt x="12143" y="2201"/>
                  </a:lnTo>
                  <a:cubicBezTo>
                    <a:pt x="11542" y="2302"/>
                    <a:pt x="10942" y="2402"/>
                    <a:pt x="10341" y="2468"/>
                  </a:cubicBezTo>
                  <a:cubicBezTo>
                    <a:pt x="9707" y="2535"/>
                    <a:pt x="9107" y="2602"/>
                    <a:pt x="8507" y="2635"/>
                  </a:cubicBezTo>
                  <a:cubicBezTo>
                    <a:pt x="8190" y="2635"/>
                    <a:pt x="7881" y="2643"/>
                    <a:pt x="7573" y="2643"/>
                  </a:cubicBezTo>
                  <a:cubicBezTo>
                    <a:pt x="7264" y="2643"/>
                    <a:pt x="6956" y="2635"/>
                    <a:pt x="6639" y="2602"/>
                  </a:cubicBezTo>
                  <a:cubicBezTo>
                    <a:pt x="5438" y="2568"/>
                    <a:pt x="4204" y="2368"/>
                    <a:pt x="3069" y="1968"/>
                  </a:cubicBezTo>
                  <a:cubicBezTo>
                    <a:pt x="2769" y="1868"/>
                    <a:pt x="2502" y="1734"/>
                    <a:pt x="2202" y="1634"/>
                  </a:cubicBezTo>
                  <a:cubicBezTo>
                    <a:pt x="1935" y="1468"/>
                    <a:pt x="1668" y="1368"/>
                    <a:pt x="1402" y="1201"/>
                  </a:cubicBezTo>
                  <a:cubicBezTo>
                    <a:pt x="868" y="867"/>
                    <a:pt x="368" y="500"/>
                    <a:pt x="1" y="0"/>
                  </a:cubicBezTo>
                  <a:close/>
                </a:path>
              </a:pathLst>
            </a:custGeom>
            <a:solidFill>
              <a:srgbClr val="1A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4542575" y="2521425"/>
              <a:ext cx="170150" cy="105925"/>
            </a:xfrm>
            <a:custGeom>
              <a:avLst/>
              <a:gdLst/>
              <a:ahLst/>
              <a:cxnLst/>
              <a:rect l="l" t="t" r="r" b="b"/>
              <a:pathLst>
                <a:path w="6806" h="4237" extrusionOk="0">
                  <a:moveTo>
                    <a:pt x="5313" y="0"/>
                  </a:moveTo>
                  <a:cubicBezTo>
                    <a:pt x="5064" y="0"/>
                    <a:pt x="4815" y="11"/>
                    <a:pt x="4571" y="33"/>
                  </a:cubicBezTo>
                  <a:cubicBezTo>
                    <a:pt x="3837" y="133"/>
                    <a:pt x="3103" y="334"/>
                    <a:pt x="2436" y="667"/>
                  </a:cubicBezTo>
                  <a:cubicBezTo>
                    <a:pt x="1735" y="1001"/>
                    <a:pt x="1168" y="1534"/>
                    <a:pt x="768" y="2168"/>
                  </a:cubicBezTo>
                  <a:cubicBezTo>
                    <a:pt x="668" y="2335"/>
                    <a:pt x="534" y="2468"/>
                    <a:pt x="468" y="2635"/>
                  </a:cubicBezTo>
                  <a:lnTo>
                    <a:pt x="268" y="3169"/>
                  </a:lnTo>
                  <a:cubicBezTo>
                    <a:pt x="201" y="3336"/>
                    <a:pt x="168" y="3536"/>
                    <a:pt x="134" y="3703"/>
                  </a:cubicBezTo>
                  <a:lnTo>
                    <a:pt x="1" y="4236"/>
                  </a:lnTo>
                  <a:cubicBezTo>
                    <a:pt x="201" y="3536"/>
                    <a:pt x="434" y="2802"/>
                    <a:pt x="868" y="2235"/>
                  </a:cubicBezTo>
                  <a:cubicBezTo>
                    <a:pt x="1302" y="1635"/>
                    <a:pt x="1835" y="1134"/>
                    <a:pt x="2503" y="801"/>
                  </a:cubicBezTo>
                  <a:cubicBezTo>
                    <a:pt x="3136" y="467"/>
                    <a:pt x="3870" y="300"/>
                    <a:pt x="4604" y="200"/>
                  </a:cubicBezTo>
                  <a:cubicBezTo>
                    <a:pt x="4771" y="167"/>
                    <a:pt x="4971" y="133"/>
                    <a:pt x="5138" y="133"/>
                  </a:cubicBezTo>
                  <a:cubicBezTo>
                    <a:pt x="5338" y="100"/>
                    <a:pt x="5505" y="100"/>
                    <a:pt x="5705" y="100"/>
                  </a:cubicBezTo>
                  <a:cubicBezTo>
                    <a:pt x="6072" y="100"/>
                    <a:pt x="6439" y="100"/>
                    <a:pt x="6806" y="133"/>
                  </a:cubicBezTo>
                  <a:cubicBezTo>
                    <a:pt x="6316" y="45"/>
                    <a:pt x="5812" y="0"/>
                    <a:pt x="5313" y="0"/>
                  </a:cubicBezTo>
                  <a:close/>
                </a:path>
              </a:pathLst>
            </a:custGeom>
            <a:solidFill>
              <a:srgbClr val="1A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121450" y="2077650"/>
              <a:ext cx="363300" cy="122275"/>
            </a:xfrm>
            <a:custGeom>
              <a:avLst/>
              <a:gdLst/>
              <a:ahLst/>
              <a:cxnLst/>
              <a:rect l="l" t="t" r="r" b="b"/>
              <a:pathLst>
                <a:path w="14532" h="4891" extrusionOk="0">
                  <a:moveTo>
                    <a:pt x="8063" y="1"/>
                  </a:moveTo>
                  <a:cubicBezTo>
                    <a:pt x="7260" y="1"/>
                    <a:pt x="6437" y="66"/>
                    <a:pt x="5638" y="205"/>
                  </a:cubicBezTo>
                  <a:cubicBezTo>
                    <a:pt x="2869" y="672"/>
                    <a:pt x="0" y="3374"/>
                    <a:pt x="0" y="3374"/>
                  </a:cubicBezTo>
                  <a:cubicBezTo>
                    <a:pt x="0" y="3374"/>
                    <a:pt x="4817" y="4891"/>
                    <a:pt x="8829" y="4891"/>
                  </a:cubicBezTo>
                  <a:cubicBezTo>
                    <a:pt x="11168" y="4891"/>
                    <a:pt x="13234" y="4375"/>
                    <a:pt x="13910" y="2740"/>
                  </a:cubicBezTo>
                  <a:cubicBezTo>
                    <a:pt x="14532" y="1174"/>
                    <a:pt x="11478" y="1"/>
                    <a:pt x="80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4517575" y="2141275"/>
              <a:ext cx="325250" cy="127000"/>
            </a:xfrm>
            <a:custGeom>
              <a:avLst/>
              <a:gdLst/>
              <a:ahLst/>
              <a:cxnLst/>
              <a:rect l="l" t="t" r="r" b="b"/>
              <a:pathLst>
                <a:path w="13010" h="5080" extrusionOk="0">
                  <a:moveTo>
                    <a:pt x="4334" y="1"/>
                  </a:moveTo>
                  <a:cubicBezTo>
                    <a:pt x="2797" y="1"/>
                    <a:pt x="1362" y="636"/>
                    <a:pt x="334" y="2397"/>
                  </a:cubicBezTo>
                  <a:cubicBezTo>
                    <a:pt x="0" y="2931"/>
                    <a:pt x="434" y="4198"/>
                    <a:pt x="3836" y="4899"/>
                  </a:cubicBezTo>
                  <a:cubicBezTo>
                    <a:pt x="4436" y="5028"/>
                    <a:pt x="5173" y="5080"/>
                    <a:pt x="5967" y="5080"/>
                  </a:cubicBezTo>
                  <a:cubicBezTo>
                    <a:pt x="9060" y="5080"/>
                    <a:pt x="13009" y="4298"/>
                    <a:pt x="13009" y="4298"/>
                  </a:cubicBezTo>
                  <a:cubicBezTo>
                    <a:pt x="13009" y="4298"/>
                    <a:pt x="8329" y="1"/>
                    <a:pt x="4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4230700" y="1977250"/>
              <a:ext cx="295225" cy="103825"/>
            </a:xfrm>
            <a:custGeom>
              <a:avLst/>
              <a:gdLst/>
              <a:ahLst/>
              <a:cxnLst/>
              <a:rect l="l" t="t" r="r" b="b"/>
              <a:pathLst>
                <a:path w="11809" h="4153" extrusionOk="0">
                  <a:moveTo>
                    <a:pt x="6299" y="1"/>
                  </a:moveTo>
                  <a:cubicBezTo>
                    <a:pt x="3309" y="1"/>
                    <a:pt x="0" y="1986"/>
                    <a:pt x="0" y="1986"/>
                  </a:cubicBezTo>
                  <a:cubicBezTo>
                    <a:pt x="0" y="1986"/>
                    <a:pt x="7535" y="4153"/>
                    <a:pt x="10320" y="4153"/>
                  </a:cubicBezTo>
                  <a:cubicBezTo>
                    <a:pt x="10849" y="4153"/>
                    <a:pt x="11207" y="4074"/>
                    <a:pt x="11308" y="3888"/>
                  </a:cubicBezTo>
                  <a:cubicBezTo>
                    <a:pt x="11809" y="3020"/>
                    <a:pt x="10608" y="285"/>
                    <a:pt x="6772" y="18"/>
                  </a:cubicBezTo>
                  <a:cubicBezTo>
                    <a:pt x="6615" y="6"/>
                    <a:pt x="6458" y="1"/>
                    <a:pt x="6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4529250" y="1994775"/>
              <a:ext cx="236025" cy="102525"/>
            </a:xfrm>
            <a:custGeom>
              <a:avLst/>
              <a:gdLst/>
              <a:ahLst/>
              <a:cxnLst/>
              <a:rect l="l" t="t" r="r" b="b"/>
              <a:pathLst>
                <a:path w="9441" h="4101" extrusionOk="0">
                  <a:moveTo>
                    <a:pt x="4180" y="1"/>
                  </a:moveTo>
                  <a:cubicBezTo>
                    <a:pt x="3851" y="1"/>
                    <a:pt x="3503" y="27"/>
                    <a:pt x="3136" y="84"/>
                  </a:cubicBezTo>
                  <a:cubicBezTo>
                    <a:pt x="500" y="518"/>
                    <a:pt x="0" y="1619"/>
                    <a:pt x="267" y="2853"/>
                  </a:cubicBezTo>
                  <a:cubicBezTo>
                    <a:pt x="495" y="3966"/>
                    <a:pt x="5656" y="4101"/>
                    <a:pt x="8135" y="4101"/>
                  </a:cubicBezTo>
                  <a:cubicBezTo>
                    <a:pt x="8923" y="4101"/>
                    <a:pt x="9440" y="4087"/>
                    <a:pt x="9440" y="4087"/>
                  </a:cubicBezTo>
                  <a:cubicBezTo>
                    <a:pt x="9440" y="4087"/>
                    <a:pt x="8269" y="1"/>
                    <a:pt x="4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4339925" y="1794825"/>
              <a:ext cx="217700" cy="188450"/>
            </a:xfrm>
            <a:custGeom>
              <a:avLst/>
              <a:gdLst/>
              <a:ahLst/>
              <a:cxnLst/>
              <a:rect l="l" t="t" r="r" b="b"/>
              <a:pathLst>
                <a:path w="8708" h="7538" extrusionOk="0">
                  <a:moveTo>
                    <a:pt x="3252" y="1"/>
                  </a:moveTo>
                  <a:cubicBezTo>
                    <a:pt x="1539" y="1"/>
                    <a:pt x="1" y="477"/>
                    <a:pt x="1" y="477"/>
                  </a:cubicBezTo>
                  <a:cubicBezTo>
                    <a:pt x="1" y="477"/>
                    <a:pt x="2203" y="911"/>
                    <a:pt x="3203" y="3346"/>
                  </a:cubicBezTo>
                  <a:cubicBezTo>
                    <a:pt x="4690" y="6953"/>
                    <a:pt x="5609" y="7537"/>
                    <a:pt x="6316" y="7537"/>
                  </a:cubicBezTo>
                  <a:cubicBezTo>
                    <a:pt x="6465" y="7537"/>
                    <a:pt x="6605" y="7511"/>
                    <a:pt x="6739" y="7482"/>
                  </a:cubicBezTo>
                  <a:cubicBezTo>
                    <a:pt x="7773" y="7248"/>
                    <a:pt x="8707" y="3746"/>
                    <a:pt x="7106" y="1544"/>
                  </a:cubicBezTo>
                  <a:cubicBezTo>
                    <a:pt x="6227" y="331"/>
                    <a:pt x="4679" y="1"/>
                    <a:pt x="3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512550" y="2055250"/>
              <a:ext cx="57575" cy="27550"/>
            </a:xfrm>
            <a:custGeom>
              <a:avLst/>
              <a:gdLst/>
              <a:ahLst/>
              <a:cxnLst/>
              <a:rect l="l" t="t" r="r" b="b"/>
              <a:pathLst>
                <a:path w="2303" h="1102" fill="none" extrusionOk="0">
                  <a:moveTo>
                    <a:pt x="2303" y="0"/>
                  </a:moveTo>
                  <a:cubicBezTo>
                    <a:pt x="2303" y="0"/>
                    <a:pt x="501" y="34"/>
                    <a:pt x="1" y="1101"/>
                  </a:cubicBezTo>
                </a:path>
              </a:pathLst>
            </a:custGeom>
            <a:solidFill>
              <a:schemeClr val="accent2"/>
            </a:solidFill>
            <a:ln w="5850" cap="flat" cmpd="sng">
              <a:solidFill>
                <a:srgbClr val="F9604D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4450850" y="2144475"/>
              <a:ext cx="55075" cy="27550"/>
            </a:xfrm>
            <a:custGeom>
              <a:avLst/>
              <a:gdLst/>
              <a:ahLst/>
              <a:cxnLst/>
              <a:rect l="l" t="t" r="r" b="b"/>
              <a:pathLst>
                <a:path w="2203" h="1102" fill="none" extrusionOk="0">
                  <a:moveTo>
                    <a:pt x="2202" y="1101"/>
                  </a:moveTo>
                  <a:cubicBezTo>
                    <a:pt x="2202" y="1101"/>
                    <a:pt x="1735" y="201"/>
                    <a:pt x="0" y="1"/>
                  </a:cubicBezTo>
                </a:path>
              </a:pathLst>
            </a:custGeom>
            <a:solidFill>
              <a:schemeClr val="accent2"/>
            </a:solidFill>
            <a:ln w="5850" cap="flat" cmpd="sng">
              <a:solidFill>
                <a:srgbClr val="F9604D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4508400" y="2192850"/>
              <a:ext cx="40875" cy="19200"/>
            </a:xfrm>
            <a:custGeom>
              <a:avLst/>
              <a:gdLst/>
              <a:ahLst/>
              <a:cxnLst/>
              <a:rect l="l" t="t" r="r" b="b"/>
              <a:pathLst>
                <a:path w="1635" h="768" fill="none" extrusionOk="0">
                  <a:moveTo>
                    <a:pt x="0" y="768"/>
                  </a:moveTo>
                  <a:cubicBezTo>
                    <a:pt x="0" y="0"/>
                    <a:pt x="1635" y="267"/>
                    <a:pt x="1635" y="267"/>
                  </a:cubicBezTo>
                </a:path>
              </a:pathLst>
            </a:custGeom>
            <a:noFill/>
            <a:ln w="5850" cap="flat" cmpd="sng">
              <a:solidFill>
                <a:srgbClr val="F9604D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4274900" y="2189925"/>
              <a:ext cx="256025" cy="228100"/>
            </a:xfrm>
            <a:custGeom>
              <a:avLst/>
              <a:gdLst/>
              <a:ahLst/>
              <a:cxnLst/>
              <a:rect l="l" t="t" r="r" b="b"/>
              <a:pathLst>
                <a:path w="10241" h="9124" extrusionOk="0">
                  <a:moveTo>
                    <a:pt x="7419" y="1"/>
                  </a:moveTo>
                  <a:cubicBezTo>
                    <a:pt x="5014" y="1"/>
                    <a:pt x="2928" y="2059"/>
                    <a:pt x="2569" y="2419"/>
                  </a:cubicBezTo>
                  <a:cubicBezTo>
                    <a:pt x="134" y="4887"/>
                    <a:pt x="0" y="9124"/>
                    <a:pt x="0" y="9124"/>
                  </a:cubicBezTo>
                  <a:cubicBezTo>
                    <a:pt x="0" y="9124"/>
                    <a:pt x="1001" y="8590"/>
                    <a:pt x="3569" y="7456"/>
                  </a:cubicBezTo>
                  <a:cubicBezTo>
                    <a:pt x="5437" y="6655"/>
                    <a:pt x="5504" y="6922"/>
                    <a:pt x="6371" y="6422"/>
                  </a:cubicBezTo>
                  <a:cubicBezTo>
                    <a:pt x="8706" y="5021"/>
                    <a:pt x="10241" y="1819"/>
                    <a:pt x="9340" y="618"/>
                  </a:cubicBezTo>
                  <a:cubicBezTo>
                    <a:pt x="9073" y="251"/>
                    <a:pt x="8640" y="151"/>
                    <a:pt x="8239" y="84"/>
                  </a:cubicBezTo>
                  <a:cubicBezTo>
                    <a:pt x="7963" y="27"/>
                    <a:pt x="7689" y="1"/>
                    <a:pt x="7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4712700" y="252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CD1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 flipH="1">
            <a:off x="8273550" y="2865375"/>
            <a:ext cx="996575" cy="662150"/>
            <a:chOff x="-162700" y="1662800"/>
            <a:chExt cx="996575" cy="662150"/>
          </a:xfrm>
        </p:grpSpPr>
        <p:sp>
          <p:nvSpPr>
            <p:cNvPr id="159" name="Google Shape;159;p9"/>
            <p:cNvSpPr/>
            <p:nvPr/>
          </p:nvSpPr>
          <p:spPr>
            <a:xfrm>
              <a:off x="-162700" y="1662800"/>
              <a:ext cx="996575" cy="662150"/>
            </a:xfrm>
            <a:custGeom>
              <a:avLst/>
              <a:gdLst/>
              <a:ahLst/>
              <a:cxnLst/>
              <a:rect l="l" t="t" r="r" b="b"/>
              <a:pathLst>
                <a:path w="39863" h="26486" extrusionOk="0">
                  <a:moveTo>
                    <a:pt x="17013" y="0"/>
                  </a:moveTo>
                  <a:cubicBezTo>
                    <a:pt x="15478" y="134"/>
                    <a:pt x="14044" y="968"/>
                    <a:pt x="13110" y="2302"/>
                  </a:cubicBezTo>
                  <a:cubicBezTo>
                    <a:pt x="12943" y="2168"/>
                    <a:pt x="12743" y="2002"/>
                    <a:pt x="12576" y="1868"/>
                  </a:cubicBezTo>
                  <a:cubicBezTo>
                    <a:pt x="11576" y="1068"/>
                    <a:pt x="10575" y="601"/>
                    <a:pt x="9474" y="467"/>
                  </a:cubicBezTo>
                  <a:cubicBezTo>
                    <a:pt x="9241" y="434"/>
                    <a:pt x="8974" y="400"/>
                    <a:pt x="8740" y="400"/>
                  </a:cubicBezTo>
                  <a:cubicBezTo>
                    <a:pt x="6805" y="400"/>
                    <a:pt x="5038" y="1435"/>
                    <a:pt x="4170" y="3102"/>
                  </a:cubicBezTo>
                  <a:cubicBezTo>
                    <a:pt x="3770" y="3870"/>
                    <a:pt x="3570" y="4770"/>
                    <a:pt x="3570" y="5704"/>
                  </a:cubicBezTo>
                  <a:cubicBezTo>
                    <a:pt x="3570" y="6138"/>
                    <a:pt x="3637" y="6538"/>
                    <a:pt x="3703" y="6938"/>
                  </a:cubicBezTo>
                  <a:cubicBezTo>
                    <a:pt x="3536" y="7105"/>
                    <a:pt x="3403" y="7272"/>
                    <a:pt x="3270" y="7439"/>
                  </a:cubicBezTo>
                  <a:cubicBezTo>
                    <a:pt x="2636" y="8239"/>
                    <a:pt x="2269" y="9173"/>
                    <a:pt x="2169" y="10141"/>
                  </a:cubicBezTo>
                  <a:cubicBezTo>
                    <a:pt x="868" y="10841"/>
                    <a:pt x="1" y="12209"/>
                    <a:pt x="1" y="13777"/>
                  </a:cubicBezTo>
                  <a:lnTo>
                    <a:pt x="1" y="22316"/>
                  </a:lnTo>
                  <a:cubicBezTo>
                    <a:pt x="1" y="24618"/>
                    <a:pt x="1869" y="26486"/>
                    <a:pt x="4170" y="26486"/>
                  </a:cubicBezTo>
                  <a:lnTo>
                    <a:pt x="35693" y="26486"/>
                  </a:lnTo>
                  <a:cubicBezTo>
                    <a:pt x="37994" y="26486"/>
                    <a:pt x="39862" y="24618"/>
                    <a:pt x="39862" y="22316"/>
                  </a:cubicBezTo>
                  <a:lnTo>
                    <a:pt x="39862" y="19447"/>
                  </a:lnTo>
                  <a:cubicBezTo>
                    <a:pt x="39862" y="17146"/>
                    <a:pt x="37994" y="15278"/>
                    <a:pt x="35693" y="15278"/>
                  </a:cubicBezTo>
                  <a:lnTo>
                    <a:pt x="33958" y="15278"/>
                  </a:lnTo>
                  <a:cubicBezTo>
                    <a:pt x="33891" y="12242"/>
                    <a:pt x="31490" y="9740"/>
                    <a:pt x="28454" y="9607"/>
                  </a:cubicBezTo>
                  <a:cubicBezTo>
                    <a:pt x="28554" y="8540"/>
                    <a:pt x="28287" y="7472"/>
                    <a:pt x="27687" y="6572"/>
                  </a:cubicBezTo>
                  <a:cubicBezTo>
                    <a:pt x="26786" y="5237"/>
                    <a:pt x="25252" y="4437"/>
                    <a:pt x="23584" y="4437"/>
                  </a:cubicBezTo>
                  <a:lnTo>
                    <a:pt x="23251" y="4437"/>
                  </a:lnTo>
                  <a:cubicBezTo>
                    <a:pt x="23017" y="4470"/>
                    <a:pt x="22817" y="4503"/>
                    <a:pt x="22617" y="4537"/>
                  </a:cubicBezTo>
                  <a:cubicBezTo>
                    <a:pt x="22417" y="3403"/>
                    <a:pt x="21883" y="2369"/>
                    <a:pt x="21082" y="1535"/>
                  </a:cubicBezTo>
                  <a:cubicBezTo>
                    <a:pt x="20082" y="534"/>
                    <a:pt x="18781" y="0"/>
                    <a:pt x="17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-7575" y="1766925"/>
              <a:ext cx="454500" cy="282000"/>
            </a:xfrm>
            <a:custGeom>
              <a:avLst/>
              <a:gdLst/>
              <a:ahLst/>
              <a:cxnLst/>
              <a:rect l="l" t="t" r="r" b="b"/>
              <a:pathLst>
                <a:path w="18180" h="11280" extrusionOk="0">
                  <a:moveTo>
                    <a:pt x="11223" y="1"/>
                  </a:moveTo>
                  <a:cubicBezTo>
                    <a:pt x="11196" y="1"/>
                    <a:pt x="11169" y="2"/>
                    <a:pt x="11141" y="5"/>
                  </a:cubicBezTo>
                  <a:cubicBezTo>
                    <a:pt x="10774" y="38"/>
                    <a:pt x="10474" y="305"/>
                    <a:pt x="10274" y="605"/>
                  </a:cubicBezTo>
                  <a:cubicBezTo>
                    <a:pt x="10074" y="905"/>
                    <a:pt x="9974" y="1272"/>
                    <a:pt x="9840" y="1606"/>
                  </a:cubicBezTo>
                  <a:cubicBezTo>
                    <a:pt x="9574" y="2306"/>
                    <a:pt x="9207" y="2974"/>
                    <a:pt x="8773" y="3607"/>
                  </a:cubicBezTo>
                  <a:cubicBezTo>
                    <a:pt x="8506" y="3941"/>
                    <a:pt x="8239" y="4275"/>
                    <a:pt x="7872" y="4508"/>
                  </a:cubicBezTo>
                  <a:cubicBezTo>
                    <a:pt x="7621" y="4645"/>
                    <a:pt x="7322" y="4736"/>
                    <a:pt x="7040" y="4736"/>
                  </a:cubicBezTo>
                  <a:cubicBezTo>
                    <a:pt x="6912" y="4736"/>
                    <a:pt x="6787" y="4717"/>
                    <a:pt x="6671" y="4675"/>
                  </a:cubicBezTo>
                  <a:cubicBezTo>
                    <a:pt x="6071" y="4408"/>
                    <a:pt x="5838" y="3774"/>
                    <a:pt x="5571" y="3207"/>
                  </a:cubicBezTo>
                  <a:cubicBezTo>
                    <a:pt x="5137" y="2340"/>
                    <a:pt x="4537" y="1573"/>
                    <a:pt x="3769" y="972"/>
                  </a:cubicBezTo>
                  <a:cubicBezTo>
                    <a:pt x="3436" y="705"/>
                    <a:pt x="3102" y="472"/>
                    <a:pt x="2702" y="438"/>
                  </a:cubicBezTo>
                  <a:cubicBezTo>
                    <a:pt x="2644" y="429"/>
                    <a:pt x="2584" y="424"/>
                    <a:pt x="2524" y="424"/>
                  </a:cubicBezTo>
                  <a:cubicBezTo>
                    <a:pt x="2171" y="424"/>
                    <a:pt x="1805" y="587"/>
                    <a:pt x="1635" y="872"/>
                  </a:cubicBezTo>
                  <a:cubicBezTo>
                    <a:pt x="1568" y="1072"/>
                    <a:pt x="1534" y="1272"/>
                    <a:pt x="1534" y="1473"/>
                  </a:cubicBezTo>
                  <a:cubicBezTo>
                    <a:pt x="1534" y="1973"/>
                    <a:pt x="1701" y="2473"/>
                    <a:pt x="1968" y="2907"/>
                  </a:cubicBezTo>
                  <a:cubicBezTo>
                    <a:pt x="2168" y="3240"/>
                    <a:pt x="2402" y="3541"/>
                    <a:pt x="2535" y="3908"/>
                  </a:cubicBezTo>
                  <a:cubicBezTo>
                    <a:pt x="2635" y="4241"/>
                    <a:pt x="2602" y="4708"/>
                    <a:pt x="2302" y="4942"/>
                  </a:cubicBezTo>
                  <a:cubicBezTo>
                    <a:pt x="2135" y="5042"/>
                    <a:pt x="1935" y="5075"/>
                    <a:pt x="1735" y="5108"/>
                  </a:cubicBezTo>
                  <a:cubicBezTo>
                    <a:pt x="1201" y="5209"/>
                    <a:pt x="667" y="5409"/>
                    <a:pt x="367" y="5842"/>
                  </a:cubicBezTo>
                  <a:cubicBezTo>
                    <a:pt x="33" y="6243"/>
                    <a:pt x="0" y="6910"/>
                    <a:pt x="367" y="7277"/>
                  </a:cubicBezTo>
                  <a:cubicBezTo>
                    <a:pt x="601" y="7510"/>
                    <a:pt x="907" y="7569"/>
                    <a:pt x="1242" y="7569"/>
                  </a:cubicBezTo>
                  <a:cubicBezTo>
                    <a:pt x="1585" y="7569"/>
                    <a:pt x="1957" y="7508"/>
                    <a:pt x="2313" y="7508"/>
                  </a:cubicBezTo>
                  <a:cubicBezTo>
                    <a:pt x="2354" y="7508"/>
                    <a:pt x="2395" y="7508"/>
                    <a:pt x="2435" y="7510"/>
                  </a:cubicBezTo>
                  <a:cubicBezTo>
                    <a:pt x="3302" y="7544"/>
                    <a:pt x="4070" y="8111"/>
                    <a:pt x="4570" y="8844"/>
                  </a:cubicBezTo>
                  <a:cubicBezTo>
                    <a:pt x="5037" y="9578"/>
                    <a:pt x="5270" y="10446"/>
                    <a:pt x="5504" y="11280"/>
                  </a:cubicBezTo>
                  <a:lnTo>
                    <a:pt x="14010" y="10579"/>
                  </a:lnTo>
                  <a:cubicBezTo>
                    <a:pt x="13810" y="9478"/>
                    <a:pt x="14610" y="8478"/>
                    <a:pt x="15478" y="7777"/>
                  </a:cubicBezTo>
                  <a:cubicBezTo>
                    <a:pt x="16378" y="7110"/>
                    <a:pt x="17412" y="6543"/>
                    <a:pt x="17946" y="5575"/>
                  </a:cubicBezTo>
                  <a:cubicBezTo>
                    <a:pt x="18080" y="5309"/>
                    <a:pt x="18180" y="4975"/>
                    <a:pt x="18013" y="4708"/>
                  </a:cubicBezTo>
                  <a:cubicBezTo>
                    <a:pt x="17879" y="4508"/>
                    <a:pt x="17579" y="4441"/>
                    <a:pt x="17312" y="4441"/>
                  </a:cubicBezTo>
                  <a:cubicBezTo>
                    <a:pt x="16612" y="4508"/>
                    <a:pt x="16011" y="4908"/>
                    <a:pt x="15411" y="5175"/>
                  </a:cubicBezTo>
                  <a:cubicBezTo>
                    <a:pt x="14777" y="5475"/>
                    <a:pt x="14077" y="5609"/>
                    <a:pt x="13376" y="5642"/>
                  </a:cubicBezTo>
                  <a:cubicBezTo>
                    <a:pt x="12976" y="5642"/>
                    <a:pt x="12576" y="5575"/>
                    <a:pt x="12242" y="5342"/>
                  </a:cubicBezTo>
                  <a:cubicBezTo>
                    <a:pt x="11708" y="4942"/>
                    <a:pt x="11642" y="4108"/>
                    <a:pt x="11842" y="3441"/>
                  </a:cubicBezTo>
                  <a:cubicBezTo>
                    <a:pt x="12009" y="2773"/>
                    <a:pt x="12342" y="2140"/>
                    <a:pt x="12342" y="1439"/>
                  </a:cubicBezTo>
                  <a:cubicBezTo>
                    <a:pt x="12342" y="766"/>
                    <a:pt x="11880" y="1"/>
                    <a:pt x="11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-58450" y="2007200"/>
              <a:ext cx="640475" cy="179325"/>
            </a:xfrm>
            <a:custGeom>
              <a:avLst/>
              <a:gdLst/>
              <a:ahLst/>
              <a:cxnLst/>
              <a:rect l="l" t="t" r="r" b="b"/>
              <a:pathLst>
                <a:path w="25619" h="7173" extrusionOk="0">
                  <a:moveTo>
                    <a:pt x="0" y="1"/>
                  </a:moveTo>
                  <a:lnTo>
                    <a:pt x="0" y="7173"/>
                  </a:lnTo>
                  <a:lnTo>
                    <a:pt x="24017" y="7173"/>
                  </a:lnTo>
                  <a:cubicBezTo>
                    <a:pt x="24885" y="7173"/>
                    <a:pt x="25619" y="6472"/>
                    <a:pt x="25619" y="5571"/>
                  </a:cubicBezTo>
                  <a:lnTo>
                    <a:pt x="25619" y="1602"/>
                  </a:lnTo>
                  <a:cubicBezTo>
                    <a:pt x="25619" y="701"/>
                    <a:pt x="24885" y="1"/>
                    <a:pt x="240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-58450" y="2148975"/>
              <a:ext cx="788075" cy="71750"/>
            </a:xfrm>
            <a:custGeom>
              <a:avLst/>
              <a:gdLst/>
              <a:ahLst/>
              <a:cxnLst/>
              <a:rect l="l" t="t" r="r" b="b"/>
              <a:pathLst>
                <a:path w="31523" h="2870" extrusionOk="0">
                  <a:moveTo>
                    <a:pt x="0" y="0"/>
                  </a:moveTo>
                  <a:lnTo>
                    <a:pt x="0" y="2869"/>
                  </a:lnTo>
                  <a:lnTo>
                    <a:pt x="31523" y="2869"/>
                  </a:lnTo>
                  <a:lnTo>
                    <a:pt x="315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-66800" y="2061650"/>
              <a:ext cx="658825" cy="28975"/>
            </a:xfrm>
            <a:custGeom>
              <a:avLst/>
              <a:gdLst/>
              <a:ahLst/>
              <a:cxnLst/>
              <a:rect l="l" t="t" r="r" b="b"/>
              <a:pathLst>
                <a:path w="26353" h="1159" extrusionOk="0">
                  <a:moveTo>
                    <a:pt x="2419" y="1"/>
                  </a:moveTo>
                  <a:cubicBezTo>
                    <a:pt x="1758" y="1"/>
                    <a:pt x="1096" y="16"/>
                    <a:pt x="434" y="58"/>
                  </a:cubicBezTo>
                  <a:cubicBezTo>
                    <a:pt x="1" y="58"/>
                    <a:pt x="1" y="725"/>
                    <a:pt x="434" y="758"/>
                  </a:cubicBezTo>
                  <a:cubicBezTo>
                    <a:pt x="2569" y="791"/>
                    <a:pt x="4671" y="791"/>
                    <a:pt x="6806" y="892"/>
                  </a:cubicBezTo>
                  <a:cubicBezTo>
                    <a:pt x="8907" y="958"/>
                    <a:pt x="10975" y="1058"/>
                    <a:pt x="13077" y="1092"/>
                  </a:cubicBezTo>
                  <a:cubicBezTo>
                    <a:pt x="15212" y="1158"/>
                    <a:pt x="17313" y="1158"/>
                    <a:pt x="19415" y="1158"/>
                  </a:cubicBezTo>
                  <a:cubicBezTo>
                    <a:pt x="19948" y="1150"/>
                    <a:pt x="20484" y="1148"/>
                    <a:pt x="21021" y="1148"/>
                  </a:cubicBezTo>
                  <a:cubicBezTo>
                    <a:pt x="21558" y="1148"/>
                    <a:pt x="22096" y="1150"/>
                    <a:pt x="22633" y="1150"/>
                  </a:cubicBezTo>
                  <a:cubicBezTo>
                    <a:pt x="23709" y="1150"/>
                    <a:pt x="24785" y="1142"/>
                    <a:pt x="25852" y="1092"/>
                  </a:cubicBezTo>
                  <a:cubicBezTo>
                    <a:pt x="26319" y="1058"/>
                    <a:pt x="26353" y="358"/>
                    <a:pt x="25852" y="358"/>
                  </a:cubicBezTo>
                  <a:cubicBezTo>
                    <a:pt x="25319" y="341"/>
                    <a:pt x="24783" y="335"/>
                    <a:pt x="24246" y="335"/>
                  </a:cubicBezTo>
                  <a:cubicBezTo>
                    <a:pt x="22636" y="335"/>
                    <a:pt x="21016" y="391"/>
                    <a:pt x="19415" y="391"/>
                  </a:cubicBezTo>
                  <a:cubicBezTo>
                    <a:pt x="17313" y="391"/>
                    <a:pt x="15212" y="391"/>
                    <a:pt x="13077" y="358"/>
                  </a:cubicBezTo>
                  <a:cubicBezTo>
                    <a:pt x="10975" y="324"/>
                    <a:pt x="8907" y="224"/>
                    <a:pt x="6806" y="124"/>
                  </a:cubicBezTo>
                  <a:cubicBezTo>
                    <a:pt x="5356" y="78"/>
                    <a:pt x="3890" y="1"/>
                    <a:pt x="2419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2838725" y="888650"/>
            <a:ext cx="3466500" cy="19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subTitle" idx="1"/>
          </p:nvPr>
        </p:nvSpPr>
        <p:spPr>
          <a:xfrm>
            <a:off x="2651984" y="3630077"/>
            <a:ext cx="3840000" cy="64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33244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-6425" y="4360075"/>
            <a:ext cx="9179100" cy="78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" name="Google Shape;170;p11"/>
          <p:cNvGrpSpPr/>
          <p:nvPr/>
        </p:nvGrpSpPr>
        <p:grpSpPr>
          <a:xfrm>
            <a:off x="-338765" y="920495"/>
            <a:ext cx="1624023" cy="1119704"/>
            <a:chOff x="3973850" y="507475"/>
            <a:chExt cx="1938900" cy="1336800"/>
          </a:xfrm>
        </p:grpSpPr>
        <p:sp>
          <p:nvSpPr>
            <p:cNvPr id="171" name="Google Shape;171;p11"/>
            <p:cNvSpPr/>
            <p:nvPr/>
          </p:nvSpPr>
          <p:spPr>
            <a:xfrm>
              <a:off x="3973850" y="507475"/>
              <a:ext cx="1938900" cy="1336800"/>
            </a:xfrm>
            <a:custGeom>
              <a:avLst/>
              <a:gdLst/>
              <a:ahLst/>
              <a:cxnLst/>
              <a:rect l="l" t="t" r="r" b="b"/>
              <a:pathLst>
                <a:path w="77556" h="53472" extrusionOk="0">
                  <a:moveTo>
                    <a:pt x="64079" y="0"/>
                  </a:moveTo>
                  <a:cubicBezTo>
                    <a:pt x="62712" y="0"/>
                    <a:pt x="61477" y="834"/>
                    <a:pt x="60977" y="2135"/>
                  </a:cubicBezTo>
                  <a:cubicBezTo>
                    <a:pt x="60944" y="2202"/>
                    <a:pt x="60710" y="2869"/>
                    <a:pt x="60377" y="3970"/>
                  </a:cubicBezTo>
                  <a:cubicBezTo>
                    <a:pt x="59743" y="3303"/>
                    <a:pt x="58876" y="2936"/>
                    <a:pt x="57975" y="2936"/>
                  </a:cubicBezTo>
                  <a:cubicBezTo>
                    <a:pt x="57741" y="2936"/>
                    <a:pt x="57541" y="2969"/>
                    <a:pt x="57308" y="3003"/>
                  </a:cubicBezTo>
                  <a:cubicBezTo>
                    <a:pt x="55873" y="3303"/>
                    <a:pt x="54773" y="4504"/>
                    <a:pt x="54639" y="6005"/>
                  </a:cubicBezTo>
                  <a:cubicBezTo>
                    <a:pt x="54606" y="6238"/>
                    <a:pt x="54105" y="12242"/>
                    <a:pt x="55506" y="19247"/>
                  </a:cubicBezTo>
                  <a:cubicBezTo>
                    <a:pt x="55540" y="19448"/>
                    <a:pt x="55573" y="19614"/>
                    <a:pt x="55607" y="19815"/>
                  </a:cubicBezTo>
                  <a:cubicBezTo>
                    <a:pt x="54306" y="21916"/>
                    <a:pt x="53205" y="24685"/>
                    <a:pt x="52471" y="27620"/>
                  </a:cubicBezTo>
                  <a:lnTo>
                    <a:pt x="33357" y="27620"/>
                  </a:lnTo>
                  <a:cubicBezTo>
                    <a:pt x="31523" y="27620"/>
                    <a:pt x="30022" y="29088"/>
                    <a:pt x="30022" y="30956"/>
                  </a:cubicBezTo>
                  <a:lnTo>
                    <a:pt x="30022" y="34992"/>
                  </a:lnTo>
                  <a:cubicBezTo>
                    <a:pt x="29521" y="35593"/>
                    <a:pt x="29188" y="36360"/>
                    <a:pt x="29188" y="37194"/>
                  </a:cubicBezTo>
                  <a:lnTo>
                    <a:pt x="29188" y="40529"/>
                  </a:lnTo>
                  <a:lnTo>
                    <a:pt x="3336" y="40529"/>
                  </a:lnTo>
                  <a:cubicBezTo>
                    <a:pt x="1501" y="40529"/>
                    <a:pt x="0" y="42030"/>
                    <a:pt x="0" y="43865"/>
                  </a:cubicBezTo>
                  <a:lnTo>
                    <a:pt x="0" y="47201"/>
                  </a:lnTo>
                  <a:cubicBezTo>
                    <a:pt x="0" y="49035"/>
                    <a:pt x="1501" y="50537"/>
                    <a:pt x="3336" y="50537"/>
                  </a:cubicBezTo>
                  <a:lnTo>
                    <a:pt x="6705" y="50537"/>
                  </a:lnTo>
                  <a:cubicBezTo>
                    <a:pt x="6905" y="52204"/>
                    <a:pt x="8306" y="53472"/>
                    <a:pt x="10007" y="53472"/>
                  </a:cubicBezTo>
                  <a:lnTo>
                    <a:pt x="67982" y="53472"/>
                  </a:lnTo>
                  <a:cubicBezTo>
                    <a:pt x="69683" y="53472"/>
                    <a:pt x="71084" y="52171"/>
                    <a:pt x="71284" y="50537"/>
                  </a:cubicBezTo>
                  <a:lnTo>
                    <a:pt x="74220" y="50537"/>
                  </a:lnTo>
                  <a:cubicBezTo>
                    <a:pt x="76088" y="50537"/>
                    <a:pt x="77556" y="49035"/>
                    <a:pt x="77556" y="47201"/>
                  </a:cubicBezTo>
                  <a:lnTo>
                    <a:pt x="77556" y="43865"/>
                  </a:lnTo>
                  <a:cubicBezTo>
                    <a:pt x="77556" y="42030"/>
                    <a:pt x="76088" y="40529"/>
                    <a:pt x="74220" y="40529"/>
                  </a:cubicBezTo>
                  <a:lnTo>
                    <a:pt x="73186" y="40529"/>
                  </a:lnTo>
                  <a:cubicBezTo>
                    <a:pt x="73653" y="39095"/>
                    <a:pt x="73920" y="37360"/>
                    <a:pt x="73920" y="35292"/>
                  </a:cubicBezTo>
                  <a:cubicBezTo>
                    <a:pt x="73920" y="30222"/>
                    <a:pt x="72352" y="24284"/>
                    <a:pt x="70084" y="20348"/>
                  </a:cubicBezTo>
                  <a:cubicBezTo>
                    <a:pt x="71751" y="13810"/>
                    <a:pt x="71685" y="8273"/>
                    <a:pt x="71685" y="8006"/>
                  </a:cubicBezTo>
                  <a:cubicBezTo>
                    <a:pt x="71651" y="6538"/>
                    <a:pt x="70651" y="5237"/>
                    <a:pt x="69216" y="4871"/>
                  </a:cubicBezTo>
                  <a:cubicBezTo>
                    <a:pt x="68916" y="4770"/>
                    <a:pt x="68616" y="4737"/>
                    <a:pt x="68349" y="4737"/>
                  </a:cubicBezTo>
                  <a:cubicBezTo>
                    <a:pt x="68115" y="4737"/>
                    <a:pt x="67915" y="4770"/>
                    <a:pt x="67715" y="4804"/>
                  </a:cubicBezTo>
                  <a:cubicBezTo>
                    <a:pt x="67548" y="3503"/>
                    <a:pt x="67382" y="2736"/>
                    <a:pt x="67348" y="2636"/>
                  </a:cubicBezTo>
                  <a:cubicBezTo>
                    <a:pt x="67048" y="1201"/>
                    <a:pt x="65847" y="100"/>
                    <a:pt x="64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4057225" y="590875"/>
              <a:ext cx="1772125" cy="1170025"/>
            </a:xfrm>
            <a:custGeom>
              <a:avLst/>
              <a:gdLst/>
              <a:ahLst/>
              <a:cxnLst/>
              <a:rect l="l" t="t" r="r" b="b"/>
              <a:pathLst>
                <a:path w="70885" h="46801" extrusionOk="0">
                  <a:moveTo>
                    <a:pt x="60744" y="0"/>
                  </a:moveTo>
                  <a:cubicBezTo>
                    <a:pt x="60744" y="0"/>
                    <a:pt x="58709" y="5337"/>
                    <a:pt x="58176" y="12075"/>
                  </a:cubicBezTo>
                  <a:cubicBezTo>
                    <a:pt x="58176" y="12276"/>
                    <a:pt x="58142" y="12476"/>
                    <a:pt x="58142" y="12676"/>
                  </a:cubicBezTo>
                  <a:cubicBezTo>
                    <a:pt x="56741" y="7039"/>
                    <a:pt x="54640" y="2936"/>
                    <a:pt x="54640" y="2936"/>
                  </a:cubicBezTo>
                  <a:lnTo>
                    <a:pt x="54640" y="2936"/>
                  </a:lnTo>
                  <a:cubicBezTo>
                    <a:pt x="54640" y="2936"/>
                    <a:pt x="54140" y="8640"/>
                    <a:pt x="55440" y="15278"/>
                  </a:cubicBezTo>
                  <a:cubicBezTo>
                    <a:pt x="55641" y="16212"/>
                    <a:pt x="55807" y="17112"/>
                    <a:pt x="56008" y="17980"/>
                  </a:cubicBezTo>
                  <a:lnTo>
                    <a:pt x="55274" y="17980"/>
                  </a:lnTo>
                  <a:cubicBezTo>
                    <a:pt x="52972" y="21415"/>
                    <a:pt x="51438" y="27253"/>
                    <a:pt x="51438" y="31956"/>
                  </a:cubicBezTo>
                  <a:cubicBezTo>
                    <a:pt x="51438" y="37460"/>
                    <a:pt x="53572" y="39795"/>
                    <a:pt x="56575" y="40529"/>
                  </a:cubicBezTo>
                  <a:lnTo>
                    <a:pt x="50871" y="40529"/>
                  </a:lnTo>
                  <a:lnTo>
                    <a:pt x="50871" y="39295"/>
                  </a:lnTo>
                  <a:lnTo>
                    <a:pt x="50871" y="35125"/>
                  </a:lnTo>
                  <a:lnTo>
                    <a:pt x="50871" y="33858"/>
                  </a:lnTo>
                  <a:lnTo>
                    <a:pt x="49636" y="33858"/>
                  </a:lnTo>
                  <a:lnTo>
                    <a:pt x="49636" y="32623"/>
                  </a:lnTo>
                  <a:lnTo>
                    <a:pt x="49636" y="28854"/>
                  </a:lnTo>
                  <a:lnTo>
                    <a:pt x="49636" y="27620"/>
                  </a:lnTo>
                  <a:lnTo>
                    <a:pt x="30022" y="27620"/>
                  </a:lnTo>
                  <a:lnTo>
                    <a:pt x="30022" y="33858"/>
                  </a:lnTo>
                  <a:lnTo>
                    <a:pt x="29188" y="33858"/>
                  </a:lnTo>
                  <a:lnTo>
                    <a:pt x="29188" y="40529"/>
                  </a:lnTo>
                  <a:lnTo>
                    <a:pt x="1" y="40529"/>
                  </a:lnTo>
                  <a:lnTo>
                    <a:pt x="1" y="43865"/>
                  </a:lnTo>
                  <a:lnTo>
                    <a:pt x="6672" y="43865"/>
                  </a:lnTo>
                  <a:lnTo>
                    <a:pt x="6672" y="46800"/>
                  </a:lnTo>
                  <a:lnTo>
                    <a:pt x="64647" y="46800"/>
                  </a:lnTo>
                  <a:lnTo>
                    <a:pt x="64647" y="43865"/>
                  </a:lnTo>
                  <a:lnTo>
                    <a:pt x="70885" y="43865"/>
                  </a:lnTo>
                  <a:lnTo>
                    <a:pt x="70885" y="40529"/>
                  </a:lnTo>
                  <a:lnTo>
                    <a:pt x="62112" y="40529"/>
                  </a:lnTo>
                  <a:cubicBezTo>
                    <a:pt x="65114" y="39795"/>
                    <a:pt x="67249" y="37494"/>
                    <a:pt x="67249" y="31956"/>
                  </a:cubicBezTo>
                  <a:cubicBezTo>
                    <a:pt x="67249" y="27253"/>
                    <a:pt x="65714" y="21415"/>
                    <a:pt x="63413" y="17980"/>
                  </a:cubicBezTo>
                  <a:lnTo>
                    <a:pt x="63013" y="17980"/>
                  </a:lnTo>
                  <a:cubicBezTo>
                    <a:pt x="63113" y="17646"/>
                    <a:pt x="63213" y="17312"/>
                    <a:pt x="63279" y="16979"/>
                  </a:cubicBezTo>
                  <a:cubicBezTo>
                    <a:pt x="65081" y="10441"/>
                    <a:pt x="65014" y="4737"/>
                    <a:pt x="65014" y="4737"/>
                  </a:cubicBezTo>
                  <a:lnTo>
                    <a:pt x="65014" y="4737"/>
                  </a:lnTo>
                  <a:cubicBezTo>
                    <a:pt x="65014" y="4737"/>
                    <a:pt x="63046" y="7906"/>
                    <a:pt x="61345" y="12576"/>
                  </a:cubicBezTo>
                  <a:cubicBezTo>
                    <a:pt x="61345" y="12509"/>
                    <a:pt x="61378" y="12409"/>
                    <a:pt x="61378" y="12342"/>
                  </a:cubicBezTo>
                  <a:cubicBezTo>
                    <a:pt x="61912" y="5571"/>
                    <a:pt x="60744" y="0"/>
                    <a:pt x="60744" y="0"/>
                  </a:cubicBezTo>
                  <a:close/>
                </a:path>
              </a:pathLst>
            </a:custGeom>
            <a:solidFill>
              <a:srgbClr val="EFF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5410700" y="664250"/>
              <a:ext cx="152625" cy="601375"/>
            </a:xfrm>
            <a:custGeom>
              <a:avLst/>
              <a:gdLst/>
              <a:ahLst/>
              <a:cxnLst/>
              <a:rect l="l" t="t" r="r" b="b"/>
              <a:pathLst>
                <a:path w="6105" h="24055" extrusionOk="0">
                  <a:moveTo>
                    <a:pt x="501" y="1"/>
                  </a:moveTo>
                  <a:cubicBezTo>
                    <a:pt x="501" y="1"/>
                    <a:pt x="1" y="5705"/>
                    <a:pt x="1301" y="12343"/>
                  </a:cubicBezTo>
                  <a:cubicBezTo>
                    <a:pt x="2615" y="18878"/>
                    <a:pt x="4349" y="24055"/>
                    <a:pt x="5198" y="24055"/>
                  </a:cubicBezTo>
                  <a:cubicBezTo>
                    <a:pt x="5212" y="24055"/>
                    <a:pt x="5225" y="24054"/>
                    <a:pt x="5238" y="24051"/>
                  </a:cubicBezTo>
                  <a:cubicBezTo>
                    <a:pt x="6105" y="23884"/>
                    <a:pt x="5738" y="18347"/>
                    <a:pt x="4437" y="11709"/>
                  </a:cubicBezTo>
                  <a:cubicBezTo>
                    <a:pt x="3136" y="5071"/>
                    <a:pt x="501" y="1"/>
                    <a:pt x="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5498275" y="709275"/>
              <a:ext cx="185975" cy="590650"/>
            </a:xfrm>
            <a:custGeom>
              <a:avLst/>
              <a:gdLst/>
              <a:ahLst/>
              <a:cxnLst/>
              <a:rect l="l" t="t" r="r" b="b"/>
              <a:pathLst>
                <a:path w="7439" h="23626" extrusionOk="0">
                  <a:moveTo>
                    <a:pt x="7372" y="1"/>
                  </a:moveTo>
                  <a:cubicBezTo>
                    <a:pt x="7372" y="1"/>
                    <a:pt x="4370" y="4871"/>
                    <a:pt x="2569" y="11376"/>
                  </a:cubicBezTo>
                  <a:cubicBezTo>
                    <a:pt x="767" y="17914"/>
                    <a:pt x="0" y="23384"/>
                    <a:pt x="867" y="23618"/>
                  </a:cubicBezTo>
                  <a:cubicBezTo>
                    <a:pt x="886" y="23623"/>
                    <a:pt x="905" y="23625"/>
                    <a:pt x="924" y="23625"/>
                  </a:cubicBezTo>
                  <a:cubicBezTo>
                    <a:pt x="1797" y="23625"/>
                    <a:pt x="3908" y="18604"/>
                    <a:pt x="5637" y="12243"/>
                  </a:cubicBezTo>
                  <a:cubicBezTo>
                    <a:pt x="7439" y="5705"/>
                    <a:pt x="7372" y="1"/>
                    <a:pt x="7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5498275" y="590875"/>
              <a:ext cx="106750" cy="610475"/>
            </a:xfrm>
            <a:custGeom>
              <a:avLst/>
              <a:gdLst/>
              <a:ahLst/>
              <a:cxnLst/>
              <a:rect l="l" t="t" r="r" b="b"/>
              <a:pathLst>
                <a:path w="4270" h="24419" extrusionOk="0">
                  <a:moveTo>
                    <a:pt x="3102" y="0"/>
                  </a:moveTo>
                  <a:cubicBezTo>
                    <a:pt x="3102" y="0"/>
                    <a:pt x="1067" y="5337"/>
                    <a:pt x="534" y="12075"/>
                  </a:cubicBezTo>
                  <a:cubicBezTo>
                    <a:pt x="0" y="18814"/>
                    <a:pt x="267" y="24351"/>
                    <a:pt x="1168" y="24418"/>
                  </a:cubicBezTo>
                  <a:cubicBezTo>
                    <a:pt x="1173" y="24418"/>
                    <a:pt x="1178" y="24418"/>
                    <a:pt x="1184" y="24418"/>
                  </a:cubicBezTo>
                  <a:cubicBezTo>
                    <a:pt x="2049" y="24418"/>
                    <a:pt x="3206" y="19039"/>
                    <a:pt x="3736" y="12342"/>
                  </a:cubicBezTo>
                  <a:cubicBezTo>
                    <a:pt x="4270" y="5571"/>
                    <a:pt x="3102" y="0"/>
                    <a:pt x="3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5343150" y="1040350"/>
              <a:ext cx="395300" cy="571275"/>
            </a:xfrm>
            <a:custGeom>
              <a:avLst/>
              <a:gdLst/>
              <a:ahLst/>
              <a:cxnLst/>
              <a:rect l="l" t="t" r="r" b="b"/>
              <a:pathLst>
                <a:path w="15812" h="22851" extrusionOk="0">
                  <a:moveTo>
                    <a:pt x="3837" y="1"/>
                  </a:moveTo>
                  <a:cubicBezTo>
                    <a:pt x="1535" y="3436"/>
                    <a:pt x="1" y="9274"/>
                    <a:pt x="1" y="13977"/>
                  </a:cubicBezTo>
                  <a:cubicBezTo>
                    <a:pt x="1" y="21082"/>
                    <a:pt x="3536" y="22850"/>
                    <a:pt x="7906" y="22850"/>
                  </a:cubicBezTo>
                  <a:cubicBezTo>
                    <a:pt x="12276" y="22850"/>
                    <a:pt x="15812" y="21082"/>
                    <a:pt x="15812" y="13977"/>
                  </a:cubicBezTo>
                  <a:cubicBezTo>
                    <a:pt x="15812" y="9274"/>
                    <a:pt x="14277" y="3436"/>
                    <a:pt x="119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4224025" y="1656625"/>
              <a:ext cx="1449400" cy="104275"/>
            </a:xfrm>
            <a:custGeom>
              <a:avLst/>
              <a:gdLst/>
              <a:ahLst/>
              <a:cxnLst/>
              <a:rect l="l" t="t" r="r" b="b"/>
              <a:pathLst>
                <a:path w="57976" h="4171" extrusionOk="0">
                  <a:moveTo>
                    <a:pt x="0" y="1"/>
                  </a:moveTo>
                  <a:lnTo>
                    <a:pt x="0" y="4170"/>
                  </a:lnTo>
                  <a:lnTo>
                    <a:pt x="57975" y="4170"/>
                  </a:lnTo>
                  <a:lnTo>
                    <a:pt x="579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4057225" y="1604100"/>
              <a:ext cx="1772125" cy="83400"/>
            </a:xfrm>
            <a:custGeom>
              <a:avLst/>
              <a:gdLst/>
              <a:ahLst/>
              <a:cxnLst/>
              <a:rect l="l" t="t" r="r" b="b"/>
              <a:pathLst>
                <a:path w="70885" h="3336" extrusionOk="0">
                  <a:moveTo>
                    <a:pt x="1" y="0"/>
                  </a:moveTo>
                  <a:lnTo>
                    <a:pt x="1" y="3336"/>
                  </a:lnTo>
                  <a:lnTo>
                    <a:pt x="70885" y="3336"/>
                  </a:lnTo>
                  <a:lnTo>
                    <a:pt x="708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4786925" y="1437300"/>
              <a:ext cx="542075" cy="166825"/>
            </a:xfrm>
            <a:custGeom>
              <a:avLst/>
              <a:gdLst/>
              <a:ahLst/>
              <a:cxnLst/>
              <a:rect l="l" t="t" r="r" b="b"/>
              <a:pathLst>
                <a:path w="21683" h="6673" extrusionOk="0">
                  <a:moveTo>
                    <a:pt x="0" y="1"/>
                  </a:moveTo>
                  <a:lnTo>
                    <a:pt x="0" y="6672"/>
                  </a:lnTo>
                  <a:lnTo>
                    <a:pt x="21683" y="6672"/>
                  </a:lnTo>
                  <a:lnTo>
                    <a:pt x="216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4828625" y="1469000"/>
              <a:ext cx="500375" cy="104250"/>
            </a:xfrm>
            <a:custGeom>
              <a:avLst/>
              <a:gdLst/>
              <a:ahLst/>
              <a:cxnLst/>
              <a:rect l="l" t="t" r="r" b="b"/>
              <a:pathLst>
                <a:path w="20015" h="4170" extrusionOk="0">
                  <a:moveTo>
                    <a:pt x="0" y="0"/>
                  </a:moveTo>
                  <a:lnTo>
                    <a:pt x="0" y="4170"/>
                  </a:lnTo>
                  <a:lnTo>
                    <a:pt x="20015" y="4170"/>
                  </a:lnTo>
                  <a:lnTo>
                    <a:pt x="20015" y="0"/>
                  </a:lnTo>
                  <a:close/>
                </a:path>
              </a:pathLst>
            </a:custGeom>
            <a:solidFill>
              <a:srgbClr val="EFF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4807775" y="1281350"/>
              <a:ext cx="490375" cy="155975"/>
            </a:xfrm>
            <a:custGeom>
              <a:avLst/>
              <a:gdLst/>
              <a:ahLst/>
              <a:cxnLst/>
              <a:rect l="l" t="t" r="r" b="b"/>
              <a:pathLst>
                <a:path w="19615" h="6239" extrusionOk="0">
                  <a:moveTo>
                    <a:pt x="0" y="1"/>
                  </a:moveTo>
                  <a:lnTo>
                    <a:pt x="0" y="6239"/>
                  </a:lnTo>
                  <a:lnTo>
                    <a:pt x="19614" y="6239"/>
                  </a:lnTo>
                  <a:lnTo>
                    <a:pt x="19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4860300" y="1312225"/>
              <a:ext cx="437850" cy="94250"/>
            </a:xfrm>
            <a:custGeom>
              <a:avLst/>
              <a:gdLst/>
              <a:ahLst/>
              <a:cxnLst/>
              <a:rect l="l" t="t" r="r" b="b"/>
              <a:pathLst>
                <a:path w="17514" h="3770" extrusionOk="0">
                  <a:moveTo>
                    <a:pt x="1" y="0"/>
                  </a:moveTo>
                  <a:lnTo>
                    <a:pt x="1" y="3769"/>
                  </a:lnTo>
                  <a:lnTo>
                    <a:pt x="17513" y="3769"/>
                  </a:lnTo>
                  <a:lnTo>
                    <a:pt x="17513" y="0"/>
                  </a:lnTo>
                  <a:close/>
                </a:path>
              </a:pathLst>
            </a:custGeom>
            <a:solidFill>
              <a:srgbClr val="EFF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>
            <a:spLocks noGrp="1"/>
          </p:cNvSpPr>
          <p:nvPr>
            <p:ph type="title"/>
          </p:nvPr>
        </p:nvSpPr>
        <p:spPr>
          <a:xfrm>
            <a:off x="4368100" y="1479780"/>
            <a:ext cx="19740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1"/>
          </p:nvPr>
        </p:nvSpPr>
        <p:spPr>
          <a:xfrm>
            <a:off x="4368097" y="1990111"/>
            <a:ext cx="197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2"/>
          </p:nvPr>
        </p:nvSpPr>
        <p:spPr>
          <a:xfrm>
            <a:off x="6453450" y="1479780"/>
            <a:ext cx="19740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3"/>
          </p:nvPr>
        </p:nvSpPr>
        <p:spPr>
          <a:xfrm>
            <a:off x="6453450" y="1990110"/>
            <a:ext cx="197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4"/>
          </p:nvPr>
        </p:nvSpPr>
        <p:spPr>
          <a:xfrm>
            <a:off x="4368100" y="3132091"/>
            <a:ext cx="19740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5"/>
          </p:nvPr>
        </p:nvSpPr>
        <p:spPr>
          <a:xfrm>
            <a:off x="4368097" y="3642418"/>
            <a:ext cx="197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6"/>
          </p:nvPr>
        </p:nvSpPr>
        <p:spPr>
          <a:xfrm>
            <a:off x="6453450" y="3132091"/>
            <a:ext cx="19740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7"/>
          </p:nvPr>
        </p:nvSpPr>
        <p:spPr>
          <a:xfrm>
            <a:off x="6453450" y="3642417"/>
            <a:ext cx="197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8" hasCustomPrompt="1"/>
          </p:nvPr>
        </p:nvSpPr>
        <p:spPr>
          <a:xfrm>
            <a:off x="4981059" y="967030"/>
            <a:ext cx="748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9" hasCustomPrompt="1"/>
          </p:nvPr>
        </p:nvSpPr>
        <p:spPr>
          <a:xfrm>
            <a:off x="4981059" y="2616394"/>
            <a:ext cx="748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13" hasCustomPrompt="1"/>
          </p:nvPr>
        </p:nvSpPr>
        <p:spPr>
          <a:xfrm>
            <a:off x="7066421" y="967030"/>
            <a:ext cx="748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14" hasCustomPrompt="1"/>
          </p:nvPr>
        </p:nvSpPr>
        <p:spPr>
          <a:xfrm>
            <a:off x="7066421" y="2605744"/>
            <a:ext cx="748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15"/>
          </p:nvPr>
        </p:nvSpPr>
        <p:spPr>
          <a:xfrm>
            <a:off x="1209700" y="1379600"/>
            <a:ext cx="2368800" cy="119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/>
          <p:nvPr/>
        </p:nvSpPr>
        <p:spPr>
          <a:xfrm>
            <a:off x="-6425" y="4360075"/>
            <a:ext cx="9179100" cy="78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DEEBE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861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niglet"/>
              <a:buNone/>
              <a:defRPr sz="2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None/>
              <a:defRPr sz="30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None/>
              <a:defRPr sz="30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None/>
              <a:defRPr sz="30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None/>
              <a:defRPr sz="30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None/>
              <a:defRPr sz="30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None/>
              <a:defRPr sz="30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None/>
              <a:defRPr sz="30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None/>
              <a:defRPr sz="3000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7" r:id="rId10"/>
    <p:sldLayoutId id="2147483670" r:id="rId11"/>
    <p:sldLayoutId id="2147483671" r:id="rId12"/>
    <p:sldLayoutId id="2147483672" r:id="rId13"/>
    <p:sldLayoutId id="214748367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bryan.lim@futuretechcompany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public.tableau.com/app/profile/bryan.lim3944/viz/Task3_10_16622521471760/Visualizations?publish=y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31"/>
          <p:cNvGrpSpPr/>
          <p:nvPr/>
        </p:nvGrpSpPr>
        <p:grpSpPr>
          <a:xfrm>
            <a:off x="1533805" y="358141"/>
            <a:ext cx="6172755" cy="4366545"/>
            <a:chOff x="502550" y="1253350"/>
            <a:chExt cx="4882350" cy="3453725"/>
          </a:xfrm>
        </p:grpSpPr>
        <p:sp>
          <p:nvSpPr>
            <p:cNvPr id="499" name="Google Shape;499;p31"/>
            <p:cNvSpPr/>
            <p:nvPr/>
          </p:nvSpPr>
          <p:spPr>
            <a:xfrm>
              <a:off x="502550" y="1253350"/>
              <a:ext cx="4882350" cy="3453725"/>
            </a:xfrm>
            <a:custGeom>
              <a:avLst/>
              <a:gdLst/>
              <a:ahLst/>
              <a:cxnLst/>
              <a:rect l="l" t="t" r="r" b="b"/>
              <a:pathLst>
                <a:path w="195294" h="138149" extrusionOk="0">
                  <a:moveTo>
                    <a:pt x="147329" y="76415"/>
                  </a:moveTo>
                  <a:lnTo>
                    <a:pt x="148271" y="77722"/>
                  </a:lnTo>
                  <a:lnTo>
                    <a:pt x="44226" y="77722"/>
                  </a:lnTo>
                  <a:lnTo>
                    <a:pt x="45169" y="76415"/>
                  </a:lnTo>
                  <a:close/>
                  <a:moveTo>
                    <a:pt x="31673" y="0"/>
                  </a:moveTo>
                  <a:cubicBezTo>
                    <a:pt x="29241" y="0"/>
                    <a:pt x="27296" y="1976"/>
                    <a:pt x="27296" y="4408"/>
                  </a:cubicBezTo>
                  <a:lnTo>
                    <a:pt x="27296" y="72008"/>
                  </a:lnTo>
                  <a:cubicBezTo>
                    <a:pt x="27296" y="74439"/>
                    <a:pt x="29241" y="76415"/>
                    <a:pt x="31673" y="76415"/>
                  </a:cubicBezTo>
                  <a:lnTo>
                    <a:pt x="37600" y="76415"/>
                  </a:lnTo>
                  <a:lnTo>
                    <a:pt x="37175" y="77722"/>
                  </a:lnTo>
                  <a:lnTo>
                    <a:pt x="25867" y="77722"/>
                  </a:lnTo>
                  <a:lnTo>
                    <a:pt x="25867" y="70761"/>
                  </a:lnTo>
                  <a:cubicBezTo>
                    <a:pt x="25867" y="70153"/>
                    <a:pt x="25563" y="69606"/>
                    <a:pt x="25108" y="69272"/>
                  </a:cubicBezTo>
                  <a:cubicBezTo>
                    <a:pt x="25472" y="68421"/>
                    <a:pt x="25624" y="67509"/>
                    <a:pt x="25229" y="66688"/>
                  </a:cubicBezTo>
                  <a:cubicBezTo>
                    <a:pt x="25047" y="66232"/>
                    <a:pt x="24712" y="65868"/>
                    <a:pt x="24287" y="65655"/>
                  </a:cubicBezTo>
                  <a:cubicBezTo>
                    <a:pt x="24804" y="64287"/>
                    <a:pt x="25168" y="62889"/>
                    <a:pt x="24408" y="61795"/>
                  </a:cubicBezTo>
                  <a:cubicBezTo>
                    <a:pt x="24135" y="61400"/>
                    <a:pt x="23770" y="61126"/>
                    <a:pt x="23345" y="60944"/>
                  </a:cubicBezTo>
                  <a:cubicBezTo>
                    <a:pt x="23284" y="60518"/>
                    <a:pt x="23253" y="59849"/>
                    <a:pt x="23223" y="59393"/>
                  </a:cubicBezTo>
                  <a:cubicBezTo>
                    <a:pt x="23162" y="57448"/>
                    <a:pt x="23041" y="53831"/>
                    <a:pt x="19971" y="53831"/>
                  </a:cubicBezTo>
                  <a:cubicBezTo>
                    <a:pt x="19211" y="53831"/>
                    <a:pt x="18512" y="54135"/>
                    <a:pt x="18025" y="54682"/>
                  </a:cubicBezTo>
                  <a:cubicBezTo>
                    <a:pt x="17053" y="55716"/>
                    <a:pt x="17053" y="57266"/>
                    <a:pt x="17144" y="58846"/>
                  </a:cubicBezTo>
                  <a:cubicBezTo>
                    <a:pt x="16566" y="58846"/>
                    <a:pt x="16019" y="59120"/>
                    <a:pt x="15624" y="59545"/>
                  </a:cubicBezTo>
                  <a:cubicBezTo>
                    <a:pt x="14803" y="60518"/>
                    <a:pt x="14986" y="61916"/>
                    <a:pt x="15290" y="64226"/>
                  </a:cubicBezTo>
                  <a:cubicBezTo>
                    <a:pt x="15351" y="64621"/>
                    <a:pt x="15411" y="65108"/>
                    <a:pt x="15472" y="65594"/>
                  </a:cubicBezTo>
                  <a:cubicBezTo>
                    <a:pt x="15351" y="65564"/>
                    <a:pt x="15259" y="65564"/>
                    <a:pt x="15138" y="65564"/>
                  </a:cubicBezTo>
                  <a:cubicBezTo>
                    <a:pt x="14408" y="65564"/>
                    <a:pt x="13740" y="65898"/>
                    <a:pt x="13284" y="66506"/>
                  </a:cubicBezTo>
                  <a:cubicBezTo>
                    <a:pt x="12858" y="67114"/>
                    <a:pt x="12706" y="67874"/>
                    <a:pt x="12858" y="68968"/>
                  </a:cubicBezTo>
                  <a:cubicBezTo>
                    <a:pt x="12068" y="69181"/>
                    <a:pt x="11460" y="69910"/>
                    <a:pt x="11460" y="70761"/>
                  </a:cubicBezTo>
                  <a:lnTo>
                    <a:pt x="11460" y="77722"/>
                  </a:lnTo>
                  <a:lnTo>
                    <a:pt x="7448" y="77722"/>
                  </a:lnTo>
                  <a:cubicBezTo>
                    <a:pt x="6445" y="77722"/>
                    <a:pt x="5624" y="78543"/>
                    <a:pt x="5624" y="79546"/>
                  </a:cubicBezTo>
                  <a:lnTo>
                    <a:pt x="5624" y="130033"/>
                  </a:lnTo>
                  <a:cubicBezTo>
                    <a:pt x="2007" y="130428"/>
                    <a:pt x="1" y="130975"/>
                    <a:pt x="1" y="132860"/>
                  </a:cubicBezTo>
                  <a:cubicBezTo>
                    <a:pt x="1" y="134744"/>
                    <a:pt x="2159" y="135109"/>
                    <a:pt x="3466" y="135352"/>
                  </a:cubicBezTo>
                  <a:cubicBezTo>
                    <a:pt x="4773" y="135565"/>
                    <a:pt x="6718" y="135808"/>
                    <a:pt x="9211" y="136021"/>
                  </a:cubicBezTo>
                  <a:cubicBezTo>
                    <a:pt x="14074" y="136446"/>
                    <a:pt x="21004" y="136811"/>
                    <a:pt x="29819" y="137115"/>
                  </a:cubicBezTo>
                  <a:cubicBezTo>
                    <a:pt x="47965" y="137784"/>
                    <a:pt x="72039" y="138148"/>
                    <a:pt x="97632" y="138148"/>
                  </a:cubicBezTo>
                  <a:cubicBezTo>
                    <a:pt x="123255" y="138148"/>
                    <a:pt x="147329" y="137784"/>
                    <a:pt x="165445" y="137115"/>
                  </a:cubicBezTo>
                  <a:cubicBezTo>
                    <a:pt x="174290" y="136811"/>
                    <a:pt x="181220" y="136446"/>
                    <a:pt x="186083" y="136021"/>
                  </a:cubicBezTo>
                  <a:cubicBezTo>
                    <a:pt x="188576" y="135808"/>
                    <a:pt x="190521" y="135565"/>
                    <a:pt x="191828" y="135352"/>
                  </a:cubicBezTo>
                  <a:cubicBezTo>
                    <a:pt x="193105" y="135109"/>
                    <a:pt x="195293" y="134744"/>
                    <a:pt x="195293" y="132860"/>
                  </a:cubicBezTo>
                  <a:cubicBezTo>
                    <a:pt x="195293" y="130914"/>
                    <a:pt x="193044" y="130549"/>
                    <a:pt x="191585" y="130306"/>
                  </a:cubicBezTo>
                  <a:cubicBezTo>
                    <a:pt x="190430" y="130124"/>
                    <a:pt x="188849" y="129911"/>
                    <a:pt x="186873" y="129759"/>
                  </a:cubicBezTo>
                  <a:lnTo>
                    <a:pt x="186873" y="79546"/>
                  </a:lnTo>
                  <a:cubicBezTo>
                    <a:pt x="186873" y="78543"/>
                    <a:pt x="186053" y="77722"/>
                    <a:pt x="185050" y="77722"/>
                  </a:cubicBezTo>
                  <a:lnTo>
                    <a:pt x="155323" y="77722"/>
                  </a:lnTo>
                  <a:lnTo>
                    <a:pt x="154897" y="76415"/>
                  </a:lnTo>
                  <a:lnTo>
                    <a:pt x="160824" y="76415"/>
                  </a:lnTo>
                  <a:cubicBezTo>
                    <a:pt x="163226" y="76415"/>
                    <a:pt x="165201" y="74439"/>
                    <a:pt x="165201" y="72008"/>
                  </a:cubicBezTo>
                  <a:lnTo>
                    <a:pt x="165201" y="4408"/>
                  </a:lnTo>
                  <a:cubicBezTo>
                    <a:pt x="165201" y="1976"/>
                    <a:pt x="163226" y="0"/>
                    <a:pt x="160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714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1460025" y="3087725"/>
              <a:ext cx="169475" cy="166425"/>
            </a:xfrm>
            <a:custGeom>
              <a:avLst/>
              <a:gdLst/>
              <a:ahLst/>
              <a:cxnLst/>
              <a:rect l="l" t="t" r="r" b="b"/>
              <a:pathLst>
                <a:path w="6779" h="6657" extrusionOk="0">
                  <a:moveTo>
                    <a:pt x="2280" y="0"/>
                  </a:moveTo>
                  <a:lnTo>
                    <a:pt x="0" y="6657"/>
                  </a:lnTo>
                  <a:lnTo>
                    <a:pt x="2006" y="6657"/>
                  </a:lnTo>
                  <a:lnTo>
                    <a:pt x="67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4187275" y="3087725"/>
              <a:ext cx="169475" cy="166425"/>
            </a:xfrm>
            <a:custGeom>
              <a:avLst/>
              <a:gdLst/>
              <a:ahLst/>
              <a:cxnLst/>
              <a:rect l="l" t="t" r="r" b="b"/>
              <a:pathLst>
                <a:path w="6779" h="6657" extrusionOk="0">
                  <a:moveTo>
                    <a:pt x="0" y="0"/>
                  </a:moveTo>
                  <a:lnTo>
                    <a:pt x="4803" y="6657"/>
                  </a:lnTo>
                  <a:lnTo>
                    <a:pt x="6779" y="6657"/>
                  </a:lnTo>
                  <a:lnTo>
                    <a:pt x="45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1230525" y="1298950"/>
              <a:ext cx="3356475" cy="1818425"/>
            </a:xfrm>
            <a:custGeom>
              <a:avLst/>
              <a:gdLst/>
              <a:ahLst/>
              <a:cxnLst/>
              <a:rect l="l" t="t" r="r" b="b"/>
              <a:pathLst>
                <a:path w="134259" h="72737" extrusionOk="0">
                  <a:moveTo>
                    <a:pt x="2554" y="0"/>
                  </a:moveTo>
                  <a:cubicBezTo>
                    <a:pt x="1156" y="0"/>
                    <a:pt x="1" y="1155"/>
                    <a:pt x="1" y="2584"/>
                  </a:cubicBezTo>
                  <a:lnTo>
                    <a:pt x="1" y="70184"/>
                  </a:lnTo>
                  <a:cubicBezTo>
                    <a:pt x="1" y="71612"/>
                    <a:pt x="1156" y="72737"/>
                    <a:pt x="2554" y="72737"/>
                  </a:cubicBezTo>
                  <a:lnTo>
                    <a:pt x="131705" y="72737"/>
                  </a:lnTo>
                  <a:cubicBezTo>
                    <a:pt x="133104" y="72737"/>
                    <a:pt x="134259" y="71612"/>
                    <a:pt x="134259" y="70184"/>
                  </a:cubicBezTo>
                  <a:lnTo>
                    <a:pt x="134259" y="2584"/>
                  </a:lnTo>
                  <a:cubicBezTo>
                    <a:pt x="134259" y="1155"/>
                    <a:pt x="133104" y="0"/>
                    <a:pt x="1317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1325525" y="1374175"/>
              <a:ext cx="3165725" cy="1668750"/>
            </a:xfrm>
            <a:custGeom>
              <a:avLst/>
              <a:gdLst/>
              <a:ahLst/>
              <a:cxnLst/>
              <a:rect l="l" t="t" r="r" b="b"/>
              <a:pathLst>
                <a:path w="126629" h="66750" extrusionOk="0">
                  <a:moveTo>
                    <a:pt x="0" y="0"/>
                  </a:moveTo>
                  <a:lnTo>
                    <a:pt x="0" y="66749"/>
                  </a:lnTo>
                  <a:lnTo>
                    <a:pt x="126629" y="66749"/>
                  </a:lnTo>
                  <a:lnTo>
                    <a:pt x="1266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548900" y="4488200"/>
              <a:ext cx="4789625" cy="173275"/>
            </a:xfrm>
            <a:custGeom>
              <a:avLst/>
              <a:gdLst/>
              <a:ahLst/>
              <a:cxnLst/>
              <a:rect l="l" t="t" r="r" b="b"/>
              <a:pathLst>
                <a:path w="191585" h="6931" extrusionOk="0">
                  <a:moveTo>
                    <a:pt x="95778" y="0"/>
                  </a:moveTo>
                  <a:cubicBezTo>
                    <a:pt x="42889" y="0"/>
                    <a:pt x="1" y="1551"/>
                    <a:pt x="1" y="3466"/>
                  </a:cubicBezTo>
                  <a:cubicBezTo>
                    <a:pt x="1" y="5380"/>
                    <a:pt x="42889" y="6931"/>
                    <a:pt x="95778" y="6931"/>
                  </a:cubicBezTo>
                  <a:cubicBezTo>
                    <a:pt x="148697" y="6931"/>
                    <a:pt x="191585" y="5380"/>
                    <a:pt x="191585" y="3466"/>
                  </a:cubicBezTo>
                  <a:cubicBezTo>
                    <a:pt x="191585" y="1551"/>
                    <a:pt x="148697" y="0"/>
                    <a:pt x="95778" y="0"/>
                  </a:cubicBezTo>
                  <a:close/>
                </a:path>
              </a:pathLst>
            </a:custGeom>
            <a:solidFill>
              <a:srgbClr val="E1D2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846625" y="2644700"/>
              <a:ext cx="262300" cy="422900"/>
            </a:xfrm>
            <a:custGeom>
              <a:avLst/>
              <a:gdLst/>
              <a:ahLst/>
              <a:cxnLst/>
              <a:rect l="l" t="t" r="r" b="b"/>
              <a:pathLst>
                <a:path w="10492" h="16916" extrusionOk="0">
                  <a:moveTo>
                    <a:pt x="6208" y="1"/>
                  </a:moveTo>
                  <a:cubicBezTo>
                    <a:pt x="4103" y="1"/>
                    <a:pt x="6086" y="6021"/>
                    <a:pt x="4977" y="6021"/>
                  </a:cubicBezTo>
                  <a:cubicBezTo>
                    <a:pt x="4789" y="6021"/>
                    <a:pt x="4512" y="5847"/>
                    <a:pt x="4110" y="5442"/>
                  </a:cubicBezTo>
                  <a:cubicBezTo>
                    <a:pt x="3812" y="5146"/>
                    <a:pt x="3593" y="5016"/>
                    <a:pt x="3436" y="5016"/>
                  </a:cubicBezTo>
                  <a:cubicBezTo>
                    <a:pt x="2253" y="5016"/>
                    <a:pt x="4628" y="12464"/>
                    <a:pt x="3058" y="12464"/>
                  </a:cubicBezTo>
                  <a:cubicBezTo>
                    <a:pt x="2889" y="12464"/>
                    <a:pt x="2676" y="12378"/>
                    <a:pt x="2408" y="12189"/>
                  </a:cubicBezTo>
                  <a:cubicBezTo>
                    <a:pt x="1949" y="11869"/>
                    <a:pt x="1613" y="11733"/>
                    <a:pt x="1374" y="11733"/>
                  </a:cubicBezTo>
                  <a:cubicBezTo>
                    <a:pt x="0" y="11733"/>
                    <a:pt x="1831" y="16232"/>
                    <a:pt x="1831" y="16232"/>
                  </a:cubicBezTo>
                  <a:cubicBezTo>
                    <a:pt x="1831" y="16232"/>
                    <a:pt x="3107" y="16915"/>
                    <a:pt x="4648" y="16915"/>
                  </a:cubicBezTo>
                  <a:cubicBezTo>
                    <a:pt x="5645" y="16915"/>
                    <a:pt x="6753" y="16629"/>
                    <a:pt x="7697" y="15685"/>
                  </a:cubicBezTo>
                  <a:cubicBezTo>
                    <a:pt x="9733" y="13649"/>
                    <a:pt x="10436" y="11548"/>
                    <a:pt x="9399" y="11548"/>
                  </a:cubicBezTo>
                  <a:cubicBezTo>
                    <a:pt x="9213" y="11548"/>
                    <a:pt x="8971" y="11616"/>
                    <a:pt x="8670" y="11764"/>
                  </a:cubicBezTo>
                  <a:cubicBezTo>
                    <a:pt x="8519" y="11839"/>
                    <a:pt x="8403" y="11874"/>
                    <a:pt x="8317" y="11874"/>
                  </a:cubicBezTo>
                  <a:cubicBezTo>
                    <a:pt x="7298" y="11874"/>
                    <a:pt x="10492" y="6961"/>
                    <a:pt x="8670" y="6961"/>
                  </a:cubicBezTo>
                  <a:cubicBezTo>
                    <a:pt x="6724" y="6961"/>
                    <a:pt x="8670" y="1"/>
                    <a:pt x="6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834625" y="3022375"/>
              <a:ext cx="269025" cy="228000"/>
            </a:xfrm>
            <a:custGeom>
              <a:avLst/>
              <a:gdLst/>
              <a:ahLst/>
              <a:cxnLst/>
              <a:rect l="l" t="t" r="r" b="b"/>
              <a:pathLst>
                <a:path w="10761" h="9120" extrusionOk="0">
                  <a:moveTo>
                    <a:pt x="1" y="0"/>
                  </a:moveTo>
                  <a:lnTo>
                    <a:pt x="1" y="9119"/>
                  </a:lnTo>
                  <a:lnTo>
                    <a:pt x="10761" y="9119"/>
                  </a:lnTo>
                  <a:lnTo>
                    <a:pt x="10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980525" y="2694100"/>
              <a:ext cx="31175" cy="328300"/>
            </a:xfrm>
            <a:custGeom>
              <a:avLst/>
              <a:gdLst/>
              <a:ahLst/>
              <a:cxnLst/>
              <a:rect l="l" t="t" r="r" b="b"/>
              <a:pathLst>
                <a:path w="1247" h="13132" extrusionOk="0">
                  <a:moveTo>
                    <a:pt x="852" y="0"/>
                  </a:moveTo>
                  <a:lnTo>
                    <a:pt x="852" y="0"/>
                  </a:lnTo>
                  <a:cubicBezTo>
                    <a:pt x="973" y="1095"/>
                    <a:pt x="1034" y="2189"/>
                    <a:pt x="1095" y="3283"/>
                  </a:cubicBezTo>
                  <a:cubicBezTo>
                    <a:pt x="1125" y="4408"/>
                    <a:pt x="1125" y="5502"/>
                    <a:pt x="1064" y="6596"/>
                  </a:cubicBezTo>
                  <a:cubicBezTo>
                    <a:pt x="1034" y="7721"/>
                    <a:pt x="912" y="8815"/>
                    <a:pt x="760" y="9909"/>
                  </a:cubicBezTo>
                  <a:cubicBezTo>
                    <a:pt x="578" y="11004"/>
                    <a:pt x="335" y="12067"/>
                    <a:pt x="1" y="13131"/>
                  </a:cubicBezTo>
                  <a:cubicBezTo>
                    <a:pt x="396" y="12098"/>
                    <a:pt x="639" y="11004"/>
                    <a:pt x="852" y="9909"/>
                  </a:cubicBezTo>
                  <a:cubicBezTo>
                    <a:pt x="1004" y="8815"/>
                    <a:pt x="1125" y="7721"/>
                    <a:pt x="1186" y="6596"/>
                  </a:cubicBezTo>
                  <a:cubicBezTo>
                    <a:pt x="1247" y="4408"/>
                    <a:pt x="1156" y="2189"/>
                    <a:pt x="852" y="0"/>
                  </a:cubicBezTo>
                  <a:close/>
                </a:path>
              </a:pathLst>
            </a:custGeom>
            <a:solidFill>
              <a:srgbClr val="002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688725" y="3241975"/>
              <a:ext cx="4440075" cy="1335150"/>
            </a:xfrm>
            <a:custGeom>
              <a:avLst/>
              <a:gdLst/>
              <a:ahLst/>
              <a:cxnLst/>
              <a:rect l="l" t="t" r="r" b="b"/>
              <a:pathLst>
                <a:path w="177603" h="53406" extrusionOk="0">
                  <a:moveTo>
                    <a:pt x="1" y="1"/>
                  </a:moveTo>
                  <a:lnTo>
                    <a:pt x="1" y="53406"/>
                  </a:lnTo>
                  <a:lnTo>
                    <a:pt x="177603" y="53406"/>
                  </a:lnTo>
                  <a:lnTo>
                    <a:pt x="1776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751050" y="3302000"/>
              <a:ext cx="4316975" cy="1214350"/>
            </a:xfrm>
            <a:custGeom>
              <a:avLst/>
              <a:gdLst/>
              <a:ahLst/>
              <a:cxnLst/>
              <a:rect l="l" t="t" r="r" b="b"/>
              <a:pathLst>
                <a:path w="172679" h="48574" extrusionOk="0">
                  <a:moveTo>
                    <a:pt x="172587" y="1"/>
                  </a:moveTo>
                  <a:lnTo>
                    <a:pt x="30" y="92"/>
                  </a:lnTo>
                  <a:lnTo>
                    <a:pt x="0" y="92"/>
                  </a:lnTo>
                  <a:lnTo>
                    <a:pt x="0" y="123"/>
                  </a:lnTo>
                  <a:lnTo>
                    <a:pt x="30" y="48482"/>
                  </a:lnTo>
                  <a:lnTo>
                    <a:pt x="61" y="153"/>
                  </a:lnTo>
                  <a:lnTo>
                    <a:pt x="61" y="153"/>
                  </a:lnTo>
                  <a:lnTo>
                    <a:pt x="172465" y="214"/>
                  </a:lnTo>
                  <a:lnTo>
                    <a:pt x="172465" y="214"/>
                  </a:lnTo>
                  <a:lnTo>
                    <a:pt x="172496" y="48421"/>
                  </a:lnTo>
                  <a:lnTo>
                    <a:pt x="172496" y="48421"/>
                  </a:lnTo>
                  <a:lnTo>
                    <a:pt x="30" y="48482"/>
                  </a:lnTo>
                  <a:lnTo>
                    <a:pt x="30" y="48482"/>
                  </a:lnTo>
                  <a:lnTo>
                    <a:pt x="172587" y="48573"/>
                  </a:lnTo>
                  <a:lnTo>
                    <a:pt x="172678" y="48573"/>
                  </a:lnTo>
                  <a:lnTo>
                    <a:pt x="172678" y="48482"/>
                  </a:lnTo>
                  <a:lnTo>
                    <a:pt x="172678" y="123"/>
                  </a:lnTo>
                  <a:lnTo>
                    <a:pt x="17267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751800" y="3775425"/>
              <a:ext cx="4313925" cy="5350"/>
            </a:xfrm>
            <a:custGeom>
              <a:avLst/>
              <a:gdLst/>
              <a:ahLst/>
              <a:cxnLst/>
              <a:rect l="l" t="t" r="r" b="b"/>
              <a:pathLst>
                <a:path w="172557" h="214" extrusionOk="0">
                  <a:moveTo>
                    <a:pt x="86264" y="0"/>
                  </a:moveTo>
                  <a:lnTo>
                    <a:pt x="43132" y="31"/>
                  </a:lnTo>
                  <a:lnTo>
                    <a:pt x="0" y="92"/>
                  </a:lnTo>
                  <a:lnTo>
                    <a:pt x="43132" y="183"/>
                  </a:lnTo>
                  <a:lnTo>
                    <a:pt x="86264" y="213"/>
                  </a:lnTo>
                  <a:lnTo>
                    <a:pt x="129425" y="183"/>
                  </a:lnTo>
                  <a:lnTo>
                    <a:pt x="172557" y="92"/>
                  </a:lnTo>
                  <a:lnTo>
                    <a:pt x="129425" y="31"/>
                  </a:lnTo>
                  <a:lnTo>
                    <a:pt x="8626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751800" y="3838500"/>
              <a:ext cx="4313925" cy="5325"/>
            </a:xfrm>
            <a:custGeom>
              <a:avLst/>
              <a:gdLst/>
              <a:ahLst/>
              <a:cxnLst/>
              <a:rect l="l" t="t" r="r" b="b"/>
              <a:pathLst>
                <a:path w="172557" h="213" extrusionOk="0">
                  <a:moveTo>
                    <a:pt x="86264" y="0"/>
                  </a:moveTo>
                  <a:lnTo>
                    <a:pt x="43132" y="31"/>
                  </a:lnTo>
                  <a:lnTo>
                    <a:pt x="0" y="91"/>
                  </a:lnTo>
                  <a:lnTo>
                    <a:pt x="43132" y="183"/>
                  </a:lnTo>
                  <a:lnTo>
                    <a:pt x="86264" y="213"/>
                  </a:lnTo>
                  <a:lnTo>
                    <a:pt x="129425" y="183"/>
                  </a:lnTo>
                  <a:lnTo>
                    <a:pt x="172557" y="91"/>
                  </a:lnTo>
                  <a:lnTo>
                    <a:pt x="129425" y="31"/>
                  </a:lnTo>
                  <a:lnTo>
                    <a:pt x="8626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1"/>
          <p:cNvGrpSpPr/>
          <p:nvPr/>
        </p:nvGrpSpPr>
        <p:grpSpPr>
          <a:xfrm>
            <a:off x="3155100" y="511400"/>
            <a:ext cx="2645500" cy="2112544"/>
            <a:chOff x="3155100" y="511400"/>
            <a:chExt cx="2645500" cy="2112544"/>
          </a:xfrm>
        </p:grpSpPr>
        <p:sp>
          <p:nvSpPr>
            <p:cNvPr id="513" name="Google Shape;513;p31"/>
            <p:cNvSpPr/>
            <p:nvPr/>
          </p:nvSpPr>
          <p:spPr>
            <a:xfrm>
              <a:off x="3155100" y="511400"/>
              <a:ext cx="1481925" cy="2112544"/>
            </a:xfrm>
            <a:custGeom>
              <a:avLst/>
              <a:gdLst/>
              <a:ahLst/>
              <a:cxnLst/>
              <a:rect l="l" t="t" r="r" b="b"/>
              <a:pathLst>
                <a:path w="59277" h="75106" extrusionOk="0">
                  <a:moveTo>
                    <a:pt x="34123" y="1"/>
                  </a:moveTo>
                  <a:lnTo>
                    <a:pt x="0" y="75106"/>
                  </a:lnTo>
                  <a:lnTo>
                    <a:pt x="28621" y="75089"/>
                  </a:lnTo>
                  <a:lnTo>
                    <a:pt x="59277" y="1"/>
                  </a:lnTo>
                  <a:close/>
                </a:path>
              </a:pathLst>
            </a:custGeom>
            <a:solidFill>
              <a:srgbClr val="DEEBE9">
                <a:alpha val="3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4318450" y="511400"/>
              <a:ext cx="1482150" cy="2112544"/>
            </a:xfrm>
            <a:custGeom>
              <a:avLst/>
              <a:gdLst/>
              <a:ahLst/>
              <a:cxnLst/>
              <a:rect l="l" t="t" r="r" b="b"/>
              <a:pathLst>
                <a:path w="59286" h="75106" extrusionOk="0">
                  <a:moveTo>
                    <a:pt x="34132" y="1"/>
                  </a:moveTo>
                  <a:lnTo>
                    <a:pt x="0" y="75106"/>
                  </a:lnTo>
                  <a:lnTo>
                    <a:pt x="28629" y="75089"/>
                  </a:lnTo>
                  <a:lnTo>
                    <a:pt x="59285" y="1"/>
                  </a:lnTo>
                  <a:close/>
                </a:path>
              </a:pathLst>
            </a:custGeom>
            <a:solidFill>
              <a:srgbClr val="DEEBE9">
                <a:alpha val="3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31"/>
          <p:cNvSpPr txBox="1">
            <a:spLocks noGrp="1"/>
          </p:cNvSpPr>
          <p:nvPr>
            <p:ph type="subTitle" idx="1"/>
          </p:nvPr>
        </p:nvSpPr>
        <p:spPr>
          <a:xfrm>
            <a:off x="2491027" y="3068097"/>
            <a:ext cx="4160400" cy="3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Bryan Lim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September 4, 2022</a:t>
            </a:r>
            <a:endParaRPr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969127" y="3540834"/>
            <a:ext cx="5225719" cy="3351497"/>
            <a:chOff x="7542200" y="2476000"/>
            <a:chExt cx="4061650" cy="2604925"/>
          </a:xfrm>
        </p:grpSpPr>
        <p:sp>
          <p:nvSpPr>
            <p:cNvPr id="517" name="Google Shape;517;p31"/>
            <p:cNvSpPr/>
            <p:nvPr/>
          </p:nvSpPr>
          <p:spPr>
            <a:xfrm>
              <a:off x="7542200" y="2476000"/>
              <a:ext cx="4061650" cy="2604925"/>
            </a:xfrm>
            <a:custGeom>
              <a:avLst/>
              <a:gdLst/>
              <a:ahLst/>
              <a:cxnLst/>
              <a:rect l="l" t="t" r="r" b="b"/>
              <a:pathLst>
                <a:path w="162466" h="104197" extrusionOk="0">
                  <a:moveTo>
                    <a:pt x="110550" y="1"/>
                  </a:moveTo>
                  <a:cubicBezTo>
                    <a:pt x="105565" y="1"/>
                    <a:pt x="101826" y="2767"/>
                    <a:pt x="100610" y="7357"/>
                  </a:cubicBezTo>
                  <a:cubicBezTo>
                    <a:pt x="100489" y="7813"/>
                    <a:pt x="100549" y="8299"/>
                    <a:pt x="100762" y="8694"/>
                  </a:cubicBezTo>
                  <a:cubicBezTo>
                    <a:pt x="100276" y="9454"/>
                    <a:pt x="100063" y="10487"/>
                    <a:pt x="100002" y="11399"/>
                  </a:cubicBezTo>
                  <a:cubicBezTo>
                    <a:pt x="100002" y="11825"/>
                    <a:pt x="99972" y="12311"/>
                    <a:pt x="100033" y="12828"/>
                  </a:cubicBezTo>
                  <a:cubicBezTo>
                    <a:pt x="100033" y="12828"/>
                    <a:pt x="100033" y="12858"/>
                    <a:pt x="100033" y="12858"/>
                  </a:cubicBezTo>
                  <a:cubicBezTo>
                    <a:pt x="99668" y="13649"/>
                    <a:pt x="99790" y="14621"/>
                    <a:pt x="100337" y="15533"/>
                  </a:cubicBezTo>
                  <a:cubicBezTo>
                    <a:pt x="100398" y="17174"/>
                    <a:pt x="100580" y="19515"/>
                    <a:pt x="101978" y="21095"/>
                  </a:cubicBezTo>
                  <a:cubicBezTo>
                    <a:pt x="99729" y="21673"/>
                    <a:pt x="97692" y="22737"/>
                    <a:pt x="95929" y="24257"/>
                  </a:cubicBezTo>
                  <a:cubicBezTo>
                    <a:pt x="95565" y="24561"/>
                    <a:pt x="95169" y="24925"/>
                    <a:pt x="94805" y="25290"/>
                  </a:cubicBezTo>
                  <a:cubicBezTo>
                    <a:pt x="94774" y="25320"/>
                    <a:pt x="94774" y="25351"/>
                    <a:pt x="94744" y="25381"/>
                  </a:cubicBezTo>
                  <a:cubicBezTo>
                    <a:pt x="92616" y="27631"/>
                    <a:pt x="91036" y="30609"/>
                    <a:pt x="90154" y="34044"/>
                  </a:cubicBezTo>
                  <a:lnTo>
                    <a:pt x="73680" y="34044"/>
                  </a:lnTo>
                  <a:cubicBezTo>
                    <a:pt x="72342" y="25108"/>
                    <a:pt x="68360" y="21916"/>
                    <a:pt x="62676" y="20943"/>
                  </a:cubicBezTo>
                  <a:cubicBezTo>
                    <a:pt x="64044" y="19393"/>
                    <a:pt x="64287" y="17235"/>
                    <a:pt x="64348" y="15746"/>
                  </a:cubicBezTo>
                  <a:cubicBezTo>
                    <a:pt x="65108" y="14773"/>
                    <a:pt x="65351" y="13618"/>
                    <a:pt x="64987" y="12706"/>
                  </a:cubicBezTo>
                  <a:cubicBezTo>
                    <a:pt x="64895" y="12463"/>
                    <a:pt x="64743" y="12250"/>
                    <a:pt x="64591" y="12068"/>
                  </a:cubicBezTo>
                  <a:cubicBezTo>
                    <a:pt x="64591" y="11794"/>
                    <a:pt x="64561" y="11582"/>
                    <a:pt x="64561" y="11399"/>
                  </a:cubicBezTo>
                  <a:cubicBezTo>
                    <a:pt x="64531" y="10883"/>
                    <a:pt x="64439" y="10001"/>
                    <a:pt x="64105" y="9241"/>
                  </a:cubicBezTo>
                  <a:cubicBezTo>
                    <a:pt x="64044" y="8968"/>
                    <a:pt x="64014" y="8724"/>
                    <a:pt x="63923" y="8451"/>
                  </a:cubicBezTo>
                  <a:cubicBezTo>
                    <a:pt x="64470" y="7569"/>
                    <a:pt x="64743" y="6658"/>
                    <a:pt x="64743" y="5806"/>
                  </a:cubicBezTo>
                  <a:cubicBezTo>
                    <a:pt x="64743" y="4347"/>
                    <a:pt x="63953" y="1855"/>
                    <a:pt x="58786" y="1308"/>
                  </a:cubicBezTo>
                  <a:cubicBezTo>
                    <a:pt x="57965" y="700"/>
                    <a:pt x="56840" y="487"/>
                    <a:pt x="55929" y="487"/>
                  </a:cubicBezTo>
                  <a:cubicBezTo>
                    <a:pt x="55108" y="487"/>
                    <a:pt x="53953" y="670"/>
                    <a:pt x="52828" y="1430"/>
                  </a:cubicBezTo>
                  <a:cubicBezTo>
                    <a:pt x="50822" y="1460"/>
                    <a:pt x="49150" y="2007"/>
                    <a:pt x="47874" y="3132"/>
                  </a:cubicBezTo>
                  <a:cubicBezTo>
                    <a:pt x="45229" y="5381"/>
                    <a:pt x="45169" y="8876"/>
                    <a:pt x="45138" y="11430"/>
                  </a:cubicBezTo>
                  <a:cubicBezTo>
                    <a:pt x="45108" y="13405"/>
                    <a:pt x="45077" y="16415"/>
                    <a:pt x="47053" y="19241"/>
                  </a:cubicBezTo>
                  <a:cubicBezTo>
                    <a:pt x="47327" y="19576"/>
                    <a:pt x="47813" y="20275"/>
                    <a:pt x="48512" y="20974"/>
                  </a:cubicBezTo>
                  <a:cubicBezTo>
                    <a:pt x="42220" y="22129"/>
                    <a:pt x="38816" y="26080"/>
                    <a:pt x="37114" y="34044"/>
                  </a:cubicBezTo>
                  <a:lnTo>
                    <a:pt x="20609" y="34044"/>
                  </a:lnTo>
                  <a:cubicBezTo>
                    <a:pt x="20244" y="34044"/>
                    <a:pt x="19910" y="34074"/>
                    <a:pt x="19545" y="34135"/>
                  </a:cubicBezTo>
                  <a:cubicBezTo>
                    <a:pt x="19211" y="34166"/>
                    <a:pt x="18876" y="34257"/>
                    <a:pt x="18542" y="34348"/>
                  </a:cubicBezTo>
                  <a:cubicBezTo>
                    <a:pt x="18238" y="34439"/>
                    <a:pt x="17934" y="34530"/>
                    <a:pt x="17630" y="34682"/>
                  </a:cubicBezTo>
                  <a:cubicBezTo>
                    <a:pt x="17326" y="34804"/>
                    <a:pt x="17022" y="34986"/>
                    <a:pt x="16749" y="35138"/>
                  </a:cubicBezTo>
                  <a:cubicBezTo>
                    <a:pt x="16749" y="35138"/>
                    <a:pt x="13223" y="37418"/>
                    <a:pt x="13192" y="37448"/>
                  </a:cubicBezTo>
                  <a:cubicBezTo>
                    <a:pt x="12797" y="37722"/>
                    <a:pt x="12402" y="38026"/>
                    <a:pt x="12068" y="38391"/>
                  </a:cubicBezTo>
                  <a:cubicBezTo>
                    <a:pt x="11399" y="39090"/>
                    <a:pt x="10943" y="39880"/>
                    <a:pt x="10669" y="40761"/>
                  </a:cubicBezTo>
                  <a:cubicBezTo>
                    <a:pt x="10365" y="41673"/>
                    <a:pt x="10305" y="42616"/>
                    <a:pt x="10426" y="43619"/>
                  </a:cubicBezTo>
                  <a:lnTo>
                    <a:pt x="11186" y="48664"/>
                  </a:lnTo>
                  <a:lnTo>
                    <a:pt x="2736" y="54926"/>
                  </a:lnTo>
                  <a:cubicBezTo>
                    <a:pt x="2706" y="54956"/>
                    <a:pt x="2645" y="54987"/>
                    <a:pt x="2615" y="55017"/>
                  </a:cubicBezTo>
                  <a:cubicBezTo>
                    <a:pt x="2341" y="55230"/>
                    <a:pt x="2067" y="55442"/>
                    <a:pt x="1855" y="55686"/>
                  </a:cubicBezTo>
                  <a:cubicBezTo>
                    <a:pt x="1156" y="56446"/>
                    <a:pt x="639" y="57297"/>
                    <a:pt x="365" y="58269"/>
                  </a:cubicBezTo>
                  <a:cubicBezTo>
                    <a:pt x="61" y="59242"/>
                    <a:pt x="1" y="60275"/>
                    <a:pt x="213" y="61309"/>
                  </a:cubicBezTo>
                  <a:lnTo>
                    <a:pt x="5897" y="91948"/>
                  </a:lnTo>
                  <a:cubicBezTo>
                    <a:pt x="6049" y="92829"/>
                    <a:pt x="6809" y="93467"/>
                    <a:pt x="7691" y="93467"/>
                  </a:cubicBezTo>
                  <a:lnTo>
                    <a:pt x="8147" y="93467"/>
                  </a:lnTo>
                  <a:lnTo>
                    <a:pt x="4256" y="96537"/>
                  </a:lnTo>
                  <a:cubicBezTo>
                    <a:pt x="2280" y="98087"/>
                    <a:pt x="2463" y="99607"/>
                    <a:pt x="2706" y="100367"/>
                  </a:cubicBezTo>
                  <a:cubicBezTo>
                    <a:pt x="3861" y="103680"/>
                    <a:pt x="11308" y="103802"/>
                    <a:pt x="11369" y="103802"/>
                  </a:cubicBezTo>
                  <a:lnTo>
                    <a:pt x="12584" y="103802"/>
                  </a:lnTo>
                  <a:cubicBezTo>
                    <a:pt x="25746" y="103802"/>
                    <a:pt x="38907" y="103832"/>
                    <a:pt x="52068" y="103832"/>
                  </a:cubicBezTo>
                  <a:lnTo>
                    <a:pt x="91552" y="103832"/>
                  </a:lnTo>
                  <a:cubicBezTo>
                    <a:pt x="101279" y="103832"/>
                    <a:pt x="111188" y="103893"/>
                    <a:pt x="120763" y="103954"/>
                  </a:cubicBezTo>
                  <a:cubicBezTo>
                    <a:pt x="126112" y="103984"/>
                    <a:pt x="131462" y="103984"/>
                    <a:pt x="136812" y="104015"/>
                  </a:cubicBezTo>
                  <a:cubicBezTo>
                    <a:pt x="138939" y="104015"/>
                    <a:pt x="141067" y="104045"/>
                    <a:pt x="143225" y="104045"/>
                  </a:cubicBezTo>
                  <a:cubicBezTo>
                    <a:pt x="144958" y="104045"/>
                    <a:pt x="146690" y="104015"/>
                    <a:pt x="148484" y="104015"/>
                  </a:cubicBezTo>
                  <a:cubicBezTo>
                    <a:pt x="148970" y="104015"/>
                    <a:pt x="149578" y="104075"/>
                    <a:pt x="150216" y="104106"/>
                  </a:cubicBezTo>
                  <a:cubicBezTo>
                    <a:pt x="150976" y="104167"/>
                    <a:pt x="151827" y="104197"/>
                    <a:pt x="152648" y="104197"/>
                  </a:cubicBezTo>
                  <a:cubicBezTo>
                    <a:pt x="154016" y="104197"/>
                    <a:pt x="155110" y="104075"/>
                    <a:pt x="156052" y="103741"/>
                  </a:cubicBezTo>
                  <a:cubicBezTo>
                    <a:pt x="156812" y="103498"/>
                    <a:pt x="157481" y="103133"/>
                    <a:pt x="158028" y="102677"/>
                  </a:cubicBezTo>
                  <a:cubicBezTo>
                    <a:pt x="158788" y="102008"/>
                    <a:pt x="159183" y="101097"/>
                    <a:pt x="159152" y="100124"/>
                  </a:cubicBezTo>
                  <a:cubicBezTo>
                    <a:pt x="159122" y="98331"/>
                    <a:pt x="157693" y="96264"/>
                    <a:pt x="154502" y="93467"/>
                  </a:cubicBezTo>
                  <a:lnTo>
                    <a:pt x="154775" y="93467"/>
                  </a:lnTo>
                  <a:cubicBezTo>
                    <a:pt x="155657" y="93467"/>
                    <a:pt x="156417" y="92829"/>
                    <a:pt x="156599" y="91948"/>
                  </a:cubicBezTo>
                  <a:lnTo>
                    <a:pt x="162283" y="61309"/>
                  </a:lnTo>
                  <a:cubicBezTo>
                    <a:pt x="162466" y="60275"/>
                    <a:pt x="162405" y="59242"/>
                    <a:pt x="162131" y="58269"/>
                  </a:cubicBezTo>
                  <a:cubicBezTo>
                    <a:pt x="161918" y="57570"/>
                    <a:pt x="161614" y="56932"/>
                    <a:pt x="161189" y="56354"/>
                  </a:cubicBezTo>
                  <a:cubicBezTo>
                    <a:pt x="161189" y="55777"/>
                    <a:pt x="160885" y="55199"/>
                    <a:pt x="160368" y="54865"/>
                  </a:cubicBezTo>
                  <a:cubicBezTo>
                    <a:pt x="159973" y="54622"/>
                    <a:pt x="159487" y="54409"/>
                    <a:pt x="158879" y="54257"/>
                  </a:cubicBezTo>
                  <a:lnTo>
                    <a:pt x="151280" y="48664"/>
                  </a:lnTo>
                  <a:lnTo>
                    <a:pt x="151553" y="46932"/>
                  </a:lnTo>
                  <a:cubicBezTo>
                    <a:pt x="151827" y="46537"/>
                    <a:pt x="151949" y="46081"/>
                    <a:pt x="151888" y="45564"/>
                  </a:cubicBezTo>
                  <a:cubicBezTo>
                    <a:pt x="151857" y="45442"/>
                    <a:pt x="151827" y="45351"/>
                    <a:pt x="151797" y="45230"/>
                  </a:cubicBezTo>
                  <a:lnTo>
                    <a:pt x="152040" y="43619"/>
                  </a:lnTo>
                  <a:cubicBezTo>
                    <a:pt x="152192" y="42646"/>
                    <a:pt x="152101" y="41673"/>
                    <a:pt x="151827" y="40761"/>
                  </a:cubicBezTo>
                  <a:cubicBezTo>
                    <a:pt x="151553" y="39880"/>
                    <a:pt x="151067" y="39059"/>
                    <a:pt x="150429" y="38391"/>
                  </a:cubicBezTo>
                  <a:cubicBezTo>
                    <a:pt x="150064" y="38026"/>
                    <a:pt x="149669" y="37691"/>
                    <a:pt x="149213" y="37418"/>
                  </a:cubicBezTo>
                  <a:lnTo>
                    <a:pt x="145718" y="35138"/>
                  </a:lnTo>
                  <a:cubicBezTo>
                    <a:pt x="145444" y="34986"/>
                    <a:pt x="145170" y="34804"/>
                    <a:pt x="144866" y="34682"/>
                  </a:cubicBezTo>
                  <a:cubicBezTo>
                    <a:pt x="144562" y="34530"/>
                    <a:pt x="144228" y="34439"/>
                    <a:pt x="143924" y="34348"/>
                  </a:cubicBezTo>
                  <a:cubicBezTo>
                    <a:pt x="143590" y="34257"/>
                    <a:pt x="143255" y="34166"/>
                    <a:pt x="142921" y="34135"/>
                  </a:cubicBezTo>
                  <a:cubicBezTo>
                    <a:pt x="142587" y="34074"/>
                    <a:pt x="142222" y="34044"/>
                    <a:pt x="141857" y="34044"/>
                  </a:cubicBezTo>
                  <a:lnTo>
                    <a:pt x="134198" y="34044"/>
                  </a:lnTo>
                  <a:cubicBezTo>
                    <a:pt x="134167" y="30305"/>
                    <a:pt x="132343" y="26536"/>
                    <a:pt x="129304" y="24196"/>
                  </a:cubicBezTo>
                  <a:cubicBezTo>
                    <a:pt x="128757" y="23740"/>
                    <a:pt x="128574" y="22828"/>
                    <a:pt x="128301" y="21339"/>
                  </a:cubicBezTo>
                  <a:cubicBezTo>
                    <a:pt x="127845" y="18846"/>
                    <a:pt x="127237" y="15442"/>
                    <a:pt x="123255" y="12980"/>
                  </a:cubicBezTo>
                  <a:cubicBezTo>
                    <a:pt x="122921" y="12797"/>
                    <a:pt x="122799" y="11855"/>
                    <a:pt x="122678" y="10852"/>
                  </a:cubicBezTo>
                  <a:cubicBezTo>
                    <a:pt x="122343" y="8238"/>
                    <a:pt x="121857" y="4256"/>
                    <a:pt x="116477" y="1399"/>
                  </a:cubicBezTo>
                  <a:cubicBezTo>
                    <a:pt x="114835" y="518"/>
                    <a:pt x="112677" y="1"/>
                    <a:pt x="110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0079325" y="2812200"/>
              <a:ext cx="53650" cy="51525"/>
            </a:xfrm>
            <a:custGeom>
              <a:avLst/>
              <a:gdLst/>
              <a:ahLst/>
              <a:cxnLst/>
              <a:rect l="l" t="t" r="r" b="b"/>
              <a:pathLst>
                <a:path w="2146" h="2061" extrusionOk="0">
                  <a:moveTo>
                    <a:pt x="452" y="0"/>
                  </a:moveTo>
                  <a:cubicBezTo>
                    <a:pt x="1" y="0"/>
                    <a:pt x="34" y="866"/>
                    <a:pt x="827" y="1660"/>
                  </a:cubicBezTo>
                  <a:cubicBezTo>
                    <a:pt x="1097" y="1929"/>
                    <a:pt x="1384" y="2060"/>
                    <a:pt x="1597" y="2060"/>
                  </a:cubicBezTo>
                  <a:cubicBezTo>
                    <a:pt x="2009" y="2060"/>
                    <a:pt x="2146" y="1568"/>
                    <a:pt x="1344" y="626"/>
                  </a:cubicBezTo>
                  <a:cubicBezTo>
                    <a:pt x="964" y="179"/>
                    <a:pt x="658" y="0"/>
                    <a:pt x="452" y="0"/>
                  </a:cubicBez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9075675" y="2806850"/>
              <a:ext cx="54125" cy="51175"/>
            </a:xfrm>
            <a:custGeom>
              <a:avLst/>
              <a:gdLst/>
              <a:ahLst/>
              <a:cxnLst/>
              <a:rect l="l" t="t" r="r" b="b"/>
              <a:pathLst>
                <a:path w="2165" h="2047" extrusionOk="0">
                  <a:moveTo>
                    <a:pt x="1714" y="0"/>
                  </a:moveTo>
                  <a:cubicBezTo>
                    <a:pt x="1508" y="0"/>
                    <a:pt x="1202" y="179"/>
                    <a:pt x="821" y="627"/>
                  </a:cubicBezTo>
                  <a:cubicBezTo>
                    <a:pt x="1" y="1547"/>
                    <a:pt x="128" y="2046"/>
                    <a:pt x="545" y="2046"/>
                  </a:cubicBezTo>
                  <a:cubicBezTo>
                    <a:pt x="762" y="2046"/>
                    <a:pt x="1057" y="1911"/>
                    <a:pt x="1337" y="1630"/>
                  </a:cubicBezTo>
                  <a:cubicBezTo>
                    <a:pt x="2130" y="858"/>
                    <a:pt x="2164" y="0"/>
                    <a:pt x="17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0095450" y="2614900"/>
              <a:ext cx="218875" cy="386975"/>
            </a:xfrm>
            <a:custGeom>
              <a:avLst/>
              <a:gdLst/>
              <a:ahLst/>
              <a:cxnLst/>
              <a:rect l="l" t="t" r="r" b="b"/>
              <a:pathLst>
                <a:path w="8755" h="15479" extrusionOk="0">
                  <a:moveTo>
                    <a:pt x="5153" y="1"/>
                  </a:moveTo>
                  <a:cubicBezTo>
                    <a:pt x="927" y="1"/>
                    <a:pt x="0" y="3575"/>
                    <a:pt x="0" y="7758"/>
                  </a:cubicBezTo>
                  <a:cubicBezTo>
                    <a:pt x="0" y="12014"/>
                    <a:pt x="61" y="15479"/>
                    <a:pt x="4225" y="15479"/>
                  </a:cubicBezTo>
                  <a:cubicBezTo>
                    <a:pt x="6718" y="15479"/>
                    <a:pt x="8754" y="12014"/>
                    <a:pt x="8754" y="7758"/>
                  </a:cubicBezTo>
                  <a:cubicBezTo>
                    <a:pt x="8754" y="3472"/>
                    <a:pt x="7964" y="99"/>
                    <a:pt x="5471" y="7"/>
                  </a:cubicBezTo>
                  <a:cubicBezTo>
                    <a:pt x="5363" y="3"/>
                    <a:pt x="5257" y="1"/>
                    <a:pt x="5153" y="1"/>
                  </a:cubicBez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0157000" y="2877225"/>
              <a:ext cx="196075" cy="206725"/>
            </a:xfrm>
            <a:custGeom>
              <a:avLst/>
              <a:gdLst/>
              <a:ahLst/>
              <a:cxnLst/>
              <a:rect l="l" t="t" r="r" b="b"/>
              <a:pathLst>
                <a:path w="7843" h="8269" extrusionOk="0">
                  <a:moveTo>
                    <a:pt x="0" y="1"/>
                  </a:moveTo>
                  <a:lnTo>
                    <a:pt x="0" y="8268"/>
                  </a:lnTo>
                  <a:lnTo>
                    <a:pt x="7842" y="8268"/>
                  </a:lnTo>
                  <a:lnTo>
                    <a:pt x="7842" y="1"/>
                  </a:ln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9805150" y="3116600"/>
              <a:ext cx="902775" cy="794875"/>
            </a:xfrm>
            <a:custGeom>
              <a:avLst/>
              <a:gdLst/>
              <a:ahLst/>
              <a:cxnLst/>
              <a:rect l="l" t="t" r="r" b="b"/>
              <a:pathLst>
                <a:path w="36111" h="31795" extrusionOk="0">
                  <a:moveTo>
                    <a:pt x="6597" y="0"/>
                  </a:moveTo>
                  <a:cubicBezTo>
                    <a:pt x="3557" y="2614"/>
                    <a:pt x="1581" y="6627"/>
                    <a:pt x="852" y="11551"/>
                  </a:cubicBezTo>
                  <a:lnTo>
                    <a:pt x="1" y="21733"/>
                  </a:lnTo>
                  <a:cubicBezTo>
                    <a:pt x="1" y="29818"/>
                    <a:pt x="7509" y="31794"/>
                    <a:pt x="15624" y="31794"/>
                  </a:cubicBezTo>
                  <a:lnTo>
                    <a:pt x="19880" y="31794"/>
                  </a:lnTo>
                  <a:cubicBezTo>
                    <a:pt x="27995" y="31794"/>
                    <a:pt x="36111" y="29575"/>
                    <a:pt x="36111" y="21460"/>
                  </a:cubicBezTo>
                  <a:cubicBezTo>
                    <a:pt x="36111" y="21460"/>
                    <a:pt x="34986" y="14013"/>
                    <a:pt x="34622" y="11551"/>
                  </a:cubicBezTo>
                  <a:cubicBezTo>
                    <a:pt x="33801" y="6019"/>
                    <a:pt x="32372" y="2493"/>
                    <a:pt x="30305" y="244"/>
                  </a:cubicBezTo>
                  <a:cubicBezTo>
                    <a:pt x="28603" y="851"/>
                    <a:pt x="26901" y="1338"/>
                    <a:pt x="25290" y="1733"/>
                  </a:cubicBezTo>
                  <a:cubicBezTo>
                    <a:pt x="22962" y="2294"/>
                    <a:pt x="20428" y="2616"/>
                    <a:pt x="17876" y="2616"/>
                  </a:cubicBezTo>
                  <a:cubicBezTo>
                    <a:pt x="13929" y="2616"/>
                    <a:pt x="9938" y="1846"/>
                    <a:pt x="6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9944975" y="3140925"/>
              <a:ext cx="212800" cy="66875"/>
            </a:xfrm>
            <a:custGeom>
              <a:avLst/>
              <a:gdLst/>
              <a:ahLst/>
              <a:cxnLst/>
              <a:rect l="l" t="t" r="r" b="b"/>
              <a:pathLst>
                <a:path w="8512" h="2675" extrusionOk="0">
                  <a:moveTo>
                    <a:pt x="1" y="0"/>
                  </a:moveTo>
                  <a:lnTo>
                    <a:pt x="1" y="0"/>
                  </a:lnTo>
                  <a:cubicBezTo>
                    <a:pt x="548" y="517"/>
                    <a:pt x="1217" y="912"/>
                    <a:pt x="1885" y="1277"/>
                  </a:cubicBezTo>
                  <a:cubicBezTo>
                    <a:pt x="2554" y="1641"/>
                    <a:pt x="3283" y="1915"/>
                    <a:pt x="4013" y="2128"/>
                  </a:cubicBezTo>
                  <a:cubicBezTo>
                    <a:pt x="4742" y="2341"/>
                    <a:pt x="5472" y="2523"/>
                    <a:pt x="6232" y="2584"/>
                  </a:cubicBezTo>
                  <a:cubicBezTo>
                    <a:pt x="6627" y="2644"/>
                    <a:pt x="6992" y="2644"/>
                    <a:pt x="7387" y="2675"/>
                  </a:cubicBezTo>
                  <a:cubicBezTo>
                    <a:pt x="7752" y="2675"/>
                    <a:pt x="8147" y="2644"/>
                    <a:pt x="8512" y="2644"/>
                  </a:cubicBezTo>
                  <a:cubicBezTo>
                    <a:pt x="7752" y="2584"/>
                    <a:pt x="6992" y="2553"/>
                    <a:pt x="6262" y="2432"/>
                  </a:cubicBezTo>
                  <a:cubicBezTo>
                    <a:pt x="5502" y="2341"/>
                    <a:pt x="4773" y="2158"/>
                    <a:pt x="4074" y="1945"/>
                  </a:cubicBezTo>
                  <a:cubicBezTo>
                    <a:pt x="3344" y="1733"/>
                    <a:pt x="2645" y="1429"/>
                    <a:pt x="1946" y="1125"/>
                  </a:cubicBezTo>
                  <a:cubicBezTo>
                    <a:pt x="1277" y="821"/>
                    <a:pt x="609" y="456"/>
                    <a:pt x="1" y="0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9970050" y="3036800"/>
              <a:ext cx="592750" cy="145200"/>
            </a:xfrm>
            <a:custGeom>
              <a:avLst/>
              <a:gdLst/>
              <a:ahLst/>
              <a:cxnLst/>
              <a:rect l="l" t="t" r="r" b="b"/>
              <a:pathLst>
                <a:path w="23710" h="5808" extrusionOk="0">
                  <a:moveTo>
                    <a:pt x="9028" y="1"/>
                  </a:moveTo>
                  <a:cubicBezTo>
                    <a:pt x="5442" y="1"/>
                    <a:pt x="2402" y="1156"/>
                    <a:pt x="1" y="3192"/>
                  </a:cubicBezTo>
                  <a:cubicBezTo>
                    <a:pt x="3342" y="5038"/>
                    <a:pt x="7333" y="5808"/>
                    <a:pt x="11280" y="5808"/>
                  </a:cubicBezTo>
                  <a:cubicBezTo>
                    <a:pt x="13832" y="5808"/>
                    <a:pt x="16366" y="5486"/>
                    <a:pt x="18694" y="4925"/>
                  </a:cubicBezTo>
                  <a:cubicBezTo>
                    <a:pt x="20305" y="4530"/>
                    <a:pt x="22007" y="4043"/>
                    <a:pt x="23709" y="3436"/>
                  </a:cubicBezTo>
                  <a:cubicBezTo>
                    <a:pt x="21187" y="761"/>
                    <a:pt x="17721" y="1"/>
                    <a:pt x="13284" y="1"/>
                  </a:cubicBezTo>
                  <a:close/>
                </a:path>
              </a:pathLst>
            </a:custGeom>
            <a:solidFill>
              <a:srgbClr val="B68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0157750" y="2953975"/>
              <a:ext cx="28150" cy="40300"/>
            </a:xfrm>
            <a:custGeom>
              <a:avLst/>
              <a:gdLst/>
              <a:ahLst/>
              <a:cxnLst/>
              <a:rect l="l" t="t" r="r" b="b"/>
              <a:pathLst>
                <a:path w="1126" h="1612" extrusionOk="0">
                  <a:moveTo>
                    <a:pt x="1125" y="1"/>
                  </a:moveTo>
                  <a:lnTo>
                    <a:pt x="1125" y="1"/>
                  </a:lnTo>
                  <a:cubicBezTo>
                    <a:pt x="1034" y="153"/>
                    <a:pt x="943" y="274"/>
                    <a:pt x="852" y="426"/>
                  </a:cubicBezTo>
                  <a:cubicBezTo>
                    <a:pt x="760" y="548"/>
                    <a:pt x="669" y="700"/>
                    <a:pt x="578" y="821"/>
                  </a:cubicBezTo>
                  <a:cubicBezTo>
                    <a:pt x="396" y="1095"/>
                    <a:pt x="213" y="1338"/>
                    <a:pt x="1" y="1612"/>
                  </a:cubicBezTo>
                  <a:cubicBezTo>
                    <a:pt x="152" y="1551"/>
                    <a:pt x="304" y="1460"/>
                    <a:pt x="426" y="1338"/>
                  </a:cubicBezTo>
                  <a:cubicBezTo>
                    <a:pt x="548" y="1217"/>
                    <a:pt x="669" y="1095"/>
                    <a:pt x="760" y="943"/>
                  </a:cubicBezTo>
                  <a:cubicBezTo>
                    <a:pt x="943" y="669"/>
                    <a:pt x="1095" y="335"/>
                    <a:pt x="1125" y="1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0046050" y="3301250"/>
              <a:ext cx="13700" cy="114775"/>
            </a:xfrm>
            <a:custGeom>
              <a:avLst/>
              <a:gdLst/>
              <a:ahLst/>
              <a:cxnLst/>
              <a:rect l="l" t="t" r="r" b="b"/>
              <a:pathLst>
                <a:path w="548" h="4591" extrusionOk="0">
                  <a:moveTo>
                    <a:pt x="547" y="1"/>
                  </a:moveTo>
                  <a:cubicBezTo>
                    <a:pt x="426" y="365"/>
                    <a:pt x="365" y="760"/>
                    <a:pt x="304" y="1125"/>
                  </a:cubicBezTo>
                  <a:cubicBezTo>
                    <a:pt x="244" y="1520"/>
                    <a:pt x="213" y="1915"/>
                    <a:pt x="152" y="2280"/>
                  </a:cubicBezTo>
                  <a:cubicBezTo>
                    <a:pt x="122" y="2675"/>
                    <a:pt x="92" y="3040"/>
                    <a:pt x="61" y="3435"/>
                  </a:cubicBezTo>
                  <a:cubicBezTo>
                    <a:pt x="31" y="3830"/>
                    <a:pt x="0" y="4226"/>
                    <a:pt x="31" y="4590"/>
                  </a:cubicBezTo>
                  <a:cubicBezTo>
                    <a:pt x="92" y="4226"/>
                    <a:pt x="152" y="3830"/>
                    <a:pt x="213" y="3466"/>
                  </a:cubicBezTo>
                  <a:cubicBezTo>
                    <a:pt x="274" y="3070"/>
                    <a:pt x="335" y="2706"/>
                    <a:pt x="365" y="2311"/>
                  </a:cubicBezTo>
                  <a:cubicBezTo>
                    <a:pt x="395" y="1915"/>
                    <a:pt x="456" y="1551"/>
                    <a:pt x="487" y="1156"/>
                  </a:cubicBezTo>
                  <a:cubicBezTo>
                    <a:pt x="517" y="760"/>
                    <a:pt x="517" y="396"/>
                    <a:pt x="547" y="1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0572650" y="3208550"/>
              <a:ext cx="53975" cy="196825"/>
            </a:xfrm>
            <a:custGeom>
              <a:avLst/>
              <a:gdLst/>
              <a:ahLst/>
              <a:cxnLst/>
              <a:rect l="l" t="t" r="r" b="b"/>
              <a:pathLst>
                <a:path w="2159" h="7873" extrusionOk="0">
                  <a:moveTo>
                    <a:pt x="1" y="0"/>
                  </a:moveTo>
                  <a:cubicBezTo>
                    <a:pt x="335" y="578"/>
                    <a:pt x="639" y="1216"/>
                    <a:pt x="882" y="1854"/>
                  </a:cubicBezTo>
                  <a:cubicBezTo>
                    <a:pt x="1125" y="2493"/>
                    <a:pt x="1338" y="3131"/>
                    <a:pt x="1490" y="3800"/>
                  </a:cubicBezTo>
                  <a:cubicBezTo>
                    <a:pt x="1672" y="4468"/>
                    <a:pt x="1824" y="5137"/>
                    <a:pt x="1916" y="5806"/>
                  </a:cubicBezTo>
                  <a:cubicBezTo>
                    <a:pt x="2037" y="6505"/>
                    <a:pt x="2067" y="7174"/>
                    <a:pt x="2128" y="7873"/>
                  </a:cubicBezTo>
                  <a:cubicBezTo>
                    <a:pt x="2159" y="7508"/>
                    <a:pt x="2159" y="7174"/>
                    <a:pt x="2159" y="6839"/>
                  </a:cubicBezTo>
                  <a:cubicBezTo>
                    <a:pt x="2128" y="6475"/>
                    <a:pt x="2128" y="6140"/>
                    <a:pt x="2067" y="5806"/>
                  </a:cubicBezTo>
                  <a:cubicBezTo>
                    <a:pt x="2007" y="5107"/>
                    <a:pt x="1885" y="4438"/>
                    <a:pt x="1703" y="3769"/>
                  </a:cubicBezTo>
                  <a:cubicBezTo>
                    <a:pt x="1520" y="3101"/>
                    <a:pt x="1308" y="2432"/>
                    <a:pt x="1034" y="1794"/>
                  </a:cubicBezTo>
                  <a:cubicBezTo>
                    <a:pt x="730" y="1155"/>
                    <a:pt x="426" y="547"/>
                    <a:pt x="1" y="0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0051375" y="2522000"/>
              <a:ext cx="866375" cy="1054375"/>
            </a:xfrm>
            <a:custGeom>
              <a:avLst/>
              <a:gdLst/>
              <a:ahLst/>
              <a:cxnLst/>
              <a:rect l="l" t="t" r="r" b="b"/>
              <a:pathLst>
                <a:path w="34655" h="42175" extrusionOk="0">
                  <a:moveTo>
                    <a:pt x="10182" y="1"/>
                  </a:moveTo>
                  <a:cubicBezTo>
                    <a:pt x="6806" y="1"/>
                    <a:pt x="3206" y="1485"/>
                    <a:pt x="2006" y="5973"/>
                  </a:cubicBezTo>
                  <a:cubicBezTo>
                    <a:pt x="2645" y="6611"/>
                    <a:pt x="4256" y="6945"/>
                    <a:pt x="4256" y="6945"/>
                  </a:cubicBezTo>
                  <a:cubicBezTo>
                    <a:pt x="4256" y="6945"/>
                    <a:pt x="2584" y="8495"/>
                    <a:pt x="4225" y="10319"/>
                  </a:cubicBezTo>
                  <a:cubicBezTo>
                    <a:pt x="5866" y="12143"/>
                    <a:pt x="2432" y="14848"/>
                    <a:pt x="6809" y="18222"/>
                  </a:cubicBezTo>
                  <a:cubicBezTo>
                    <a:pt x="9605" y="20350"/>
                    <a:pt x="0" y="25699"/>
                    <a:pt x="4833" y="29985"/>
                  </a:cubicBezTo>
                  <a:cubicBezTo>
                    <a:pt x="9666" y="34271"/>
                    <a:pt x="912" y="39590"/>
                    <a:pt x="12219" y="41566"/>
                  </a:cubicBezTo>
                  <a:cubicBezTo>
                    <a:pt x="14612" y="41984"/>
                    <a:pt x="16755" y="42175"/>
                    <a:pt x="18665" y="42175"/>
                  </a:cubicBezTo>
                  <a:cubicBezTo>
                    <a:pt x="34655" y="42175"/>
                    <a:pt x="34305" y="28808"/>
                    <a:pt x="27843" y="23784"/>
                  </a:cubicBezTo>
                  <a:cubicBezTo>
                    <a:pt x="25016" y="21626"/>
                    <a:pt x="27508" y="16125"/>
                    <a:pt x="21915" y="12690"/>
                  </a:cubicBezTo>
                  <a:cubicBezTo>
                    <a:pt x="19119" y="10988"/>
                    <a:pt x="22584" y="5061"/>
                    <a:pt x="15259" y="1170"/>
                  </a:cubicBezTo>
                  <a:cubicBezTo>
                    <a:pt x="13966" y="485"/>
                    <a:pt x="12110" y="1"/>
                    <a:pt x="10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8859100" y="2614850"/>
              <a:ext cx="246975" cy="387375"/>
            </a:xfrm>
            <a:custGeom>
              <a:avLst/>
              <a:gdLst/>
              <a:ahLst/>
              <a:cxnLst/>
              <a:rect l="l" t="t" r="r" b="b"/>
              <a:pathLst>
                <a:path w="9879" h="15495" extrusionOk="0">
                  <a:moveTo>
                    <a:pt x="4958" y="0"/>
                  </a:moveTo>
                  <a:cubicBezTo>
                    <a:pt x="4819" y="0"/>
                    <a:pt x="4676" y="3"/>
                    <a:pt x="4529" y="9"/>
                  </a:cubicBezTo>
                  <a:cubicBezTo>
                    <a:pt x="2037" y="101"/>
                    <a:pt x="0" y="3474"/>
                    <a:pt x="0" y="7760"/>
                  </a:cubicBezTo>
                  <a:cubicBezTo>
                    <a:pt x="0" y="12016"/>
                    <a:pt x="2037" y="15359"/>
                    <a:pt x="4529" y="15481"/>
                  </a:cubicBezTo>
                  <a:cubicBezTo>
                    <a:pt x="4714" y="15490"/>
                    <a:pt x="4893" y="15495"/>
                    <a:pt x="5066" y="15495"/>
                  </a:cubicBezTo>
                  <a:cubicBezTo>
                    <a:pt x="9879" y="15495"/>
                    <a:pt x="9879" y="11868"/>
                    <a:pt x="9879" y="7760"/>
                  </a:cubicBezTo>
                  <a:cubicBezTo>
                    <a:pt x="9879" y="2615"/>
                    <a:pt x="9082" y="0"/>
                    <a:pt x="4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8820350" y="2877225"/>
              <a:ext cx="196075" cy="206725"/>
            </a:xfrm>
            <a:custGeom>
              <a:avLst/>
              <a:gdLst/>
              <a:ahLst/>
              <a:cxnLst/>
              <a:rect l="l" t="t" r="r" b="b"/>
              <a:pathLst>
                <a:path w="7843" h="8269" extrusionOk="0">
                  <a:moveTo>
                    <a:pt x="0" y="1"/>
                  </a:moveTo>
                  <a:lnTo>
                    <a:pt x="0" y="8268"/>
                  </a:lnTo>
                  <a:lnTo>
                    <a:pt x="7842" y="8268"/>
                  </a:lnTo>
                  <a:lnTo>
                    <a:pt x="78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8465475" y="3036800"/>
              <a:ext cx="902775" cy="874675"/>
            </a:xfrm>
            <a:custGeom>
              <a:avLst/>
              <a:gdLst/>
              <a:ahLst/>
              <a:cxnLst/>
              <a:rect l="l" t="t" r="r" b="b"/>
              <a:pathLst>
                <a:path w="36111" h="34987" extrusionOk="0">
                  <a:moveTo>
                    <a:pt x="16232" y="1"/>
                  </a:moveTo>
                  <a:cubicBezTo>
                    <a:pt x="8146" y="1"/>
                    <a:pt x="3283" y="2524"/>
                    <a:pt x="1490" y="14743"/>
                  </a:cubicBezTo>
                  <a:cubicBezTo>
                    <a:pt x="1125" y="17205"/>
                    <a:pt x="0" y="24652"/>
                    <a:pt x="0" y="24652"/>
                  </a:cubicBezTo>
                  <a:cubicBezTo>
                    <a:pt x="0" y="32767"/>
                    <a:pt x="8146" y="34986"/>
                    <a:pt x="16232" y="34986"/>
                  </a:cubicBezTo>
                  <a:lnTo>
                    <a:pt x="20517" y="34986"/>
                  </a:lnTo>
                  <a:cubicBezTo>
                    <a:pt x="28603" y="34986"/>
                    <a:pt x="36110" y="33010"/>
                    <a:pt x="36110" y="24925"/>
                  </a:cubicBezTo>
                  <a:lnTo>
                    <a:pt x="35259" y="14743"/>
                  </a:lnTo>
                  <a:cubicBezTo>
                    <a:pt x="34256" y="1460"/>
                    <a:pt x="28603" y="1"/>
                    <a:pt x="20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8714725" y="2533925"/>
              <a:ext cx="348800" cy="468025"/>
            </a:xfrm>
            <a:custGeom>
              <a:avLst/>
              <a:gdLst/>
              <a:ahLst/>
              <a:cxnLst/>
              <a:rect l="l" t="t" r="r" b="b"/>
              <a:pathLst>
                <a:path w="13952" h="18721" extrusionOk="0">
                  <a:moveTo>
                    <a:pt x="9040" y="0"/>
                  </a:moveTo>
                  <a:cubicBezTo>
                    <a:pt x="8242" y="0"/>
                    <a:pt x="7324" y="235"/>
                    <a:pt x="6535" y="936"/>
                  </a:cubicBezTo>
                  <a:cubicBezTo>
                    <a:pt x="6402" y="931"/>
                    <a:pt x="6268" y="928"/>
                    <a:pt x="6133" y="928"/>
                  </a:cubicBezTo>
                  <a:cubicBezTo>
                    <a:pt x="4710" y="928"/>
                    <a:pt x="3269" y="1238"/>
                    <a:pt x="2158" y="2182"/>
                  </a:cubicBezTo>
                  <a:cubicBezTo>
                    <a:pt x="182" y="3915"/>
                    <a:pt x="122" y="6651"/>
                    <a:pt x="61" y="9143"/>
                  </a:cubicBezTo>
                  <a:cubicBezTo>
                    <a:pt x="61" y="10967"/>
                    <a:pt x="0" y="13520"/>
                    <a:pt x="1672" y="15860"/>
                  </a:cubicBezTo>
                  <a:cubicBezTo>
                    <a:pt x="2149" y="16546"/>
                    <a:pt x="3677" y="18720"/>
                    <a:pt x="5769" y="18720"/>
                  </a:cubicBezTo>
                  <a:cubicBezTo>
                    <a:pt x="5812" y="18720"/>
                    <a:pt x="5854" y="18719"/>
                    <a:pt x="5897" y="18718"/>
                  </a:cubicBezTo>
                  <a:cubicBezTo>
                    <a:pt x="7417" y="18657"/>
                    <a:pt x="8450" y="17502"/>
                    <a:pt x="9909" y="15952"/>
                  </a:cubicBezTo>
                  <a:cubicBezTo>
                    <a:pt x="10699" y="15070"/>
                    <a:pt x="11581" y="14098"/>
                    <a:pt x="12128" y="12487"/>
                  </a:cubicBezTo>
                  <a:cubicBezTo>
                    <a:pt x="12736" y="10724"/>
                    <a:pt x="12614" y="9143"/>
                    <a:pt x="12462" y="8322"/>
                  </a:cubicBezTo>
                  <a:lnTo>
                    <a:pt x="12462" y="8322"/>
                  </a:lnTo>
                  <a:cubicBezTo>
                    <a:pt x="12554" y="8383"/>
                    <a:pt x="12584" y="8383"/>
                    <a:pt x="12645" y="8383"/>
                  </a:cubicBezTo>
                  <a:cubicBezTo>
                    <a:pt x="13557" y="8353"/>
                    <a:pt x="13952" y="2486"/>
                    <a:pt x="10730" y="936"/>
                  </a:cubicBezTo>
                  <a:cubicBezTo>
                    <a:pt x="11488" y="742"/>
                    <a:pt x="10455" y="0"/>
                    <a:pt x="9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8982800" y="2779425"/>
              <a:ext cx="51850" cy="105900"/>
            </a:xfrm>
            <a:custGeom>
              <a:avLst/>
              <a:gdLst/>
              <a:ahLst/>
              <a:cxnLst/>
              <a:rect l="l" t="t" r="r" b="b"/>
              <a:pathLst>
                <a:path w="2074" h="4236" extrusionOk="0">
                  <a:moveTo>
                    <a:pt x="1498" y="0"/>
                  </a:moveTo>
                  <a:cubicBezTo>
                    <a:pt x="174" y="0"/>
                    <a:pt x="0" y="4235"/>
                    <a:pt x="1483" y="4235"/>
                  </a:cubicBezTo>
                  <a:cubicBezTo>
                    <a:pt x="1649" y="4235"/>
                    <a:pt x="1835" y="4182"/>
                    <a:pt x="2043" y="4065"/>
                  </a:cubicBezTo>
                  <a:lnTo>
                    <a:pt x="2074" y="235"/>
                  </a:lnTo>
                  <a:cubicBezTo>
                    <a:pt x="1863" y="72"/>
                    <a:pt x="1671" y="0"/>
                    <a:pt x="14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8975125" y="2679225"/>
              <a:ext cx="83150" cy="146125"/>
            </a:xfrm>
            <a:custGeom>
              <a:avLst/>
              <a:gdLst/>
              <a:ahLst/>
              <a:cxnLst/>
              <a:rect l="l" t="t" r="r" b="b"/>
              <a:pathLst>
                <a:path w="3326" h="5845" extrusionOk="0">
                  <a:moveTo>
                    <a:pt x="1739" y="1"/>
                  </a:moveTo>
                  <a:cubicBezTo>
                    <a:pt x="251" y="1"/>
                    <a:pt x="0" y="3405"/>
                    <a:pt x="2016" y="3848"/>
                  </a:cubicBezTo>
                  <a:cubicBezTo>
                    <a:pt x="2144" y="5177"/>
                    <a:pt x="2398" y="5844"/>
                    <a:pt x="2631" y="5844"/>
                  </a:cubicBezTo>
                  <a:cubicBezTo>
                    <a:pt x="3005" y="5844"/>
                    <a:pt x="3326" y="4122"/>
                    <a:pt x="2989" y="656"/>
                  </a:cubicBezTo>
                  <a:cubicBezTo>
                    <a:pt x="2512" y="191"/>
                    <a:pt x="2091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8832500" y="2551250"/>
              <a:ext cx="282700" cy="211275"/>
            </a:xfrm>
            <a:custGeom>
              <a:avLst/>
              <a:gdLst/>
              <a:ahLst/>
              <a:cxnLst/>
              <a:rect l="l" t="t" r="r" b="b"/>
              <a:pathLst>
                <a:path w="11308" h="8451" extrusionOk="0">
                  <a:moveTo>
                    <a:pt x="4833" y="0"/>
                  </a:moveTo>
                  <a:cubicBezTo>
                    <a:pt x="2159" y="0"/>
                    <a:pt x="0" y="1885"/>
                    <a:pt x="0" y="4225"/>
                  </a:cubicBezTo>
                  <a:cubicBezTo>
                    <a:pt x="0" y="6535"/>
                    <a:pt x="2159" y="8450"/>
                    <a:pt x="4833" y="8450"/>
                  </a:cubicBezTo>
                  <a:cubicBezTo>
                    <a:pt x="7508" y="8450"/>
                    <a:pt x="11308" y="5107"/>
                    <a:pt x="11308" y="2796"/>
                  </a:cubicBezTo>
                  <a:cubicBezTo>
                    <a:pt x="11308" y="456"/>
                    <a:pt x="7508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8995875" y="2941075"/>
              <a:ext cx="20550" cy="45600"/>
            </a:xfrm>
            <a:custGeom>
              <a:avLst/>
              <a:gdLst/>
              <a:ahLst/>
              <a:cxnLst/>
              <a:rect l="l" t="t" r="r" b="b"/>
              <a:pathLst>
                <a:path w="822" h="1824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365"/>
                    <a:pt x="92" y="699"/>
                    <a:pt x="213" y="1003"/>
                  </a:cubicBezTo>
                  <a:cubicBezTo>
                    <a:pt x="274" y="1155"/>
                    <a:pt x="365" y="1307"/>
                    <a:pt x="456" y="1459"/>
                  </a:cubicBezTo>
                  <a:cubicBezTo>
                    <a:pt x="578" y="1581"/>
                    <a:pt x="669" y="1733"/>
                    <a:pt x="821" y="1824"/>
                  </a:cubicBezTo>
                  <a:cubicBezTo>
                    <a:pt x="669" y="1520"/>
                    <a:pt x="548" y="1216"/>
                    <a:pt x="426" y="912"/>
                  </a:cubicBezTo>
                  <a:cubicBezTo>
                    <a:pt x="335" y="790"/>
                    <a:pt x="304" y="638"/>
                    <a:pt x="213" y="486"/>
                  </a:cubicBezTo>
                  <a:cubicBezTo>
                    <a:pt x="152" y="334"/>
                    <a:pt x="122" y="182"/>
                    <a:pt x="31" y="0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8929775" y="2797450"/>
              <a:ext cx="28900" cy="120850"/>
            </a:xfrm>
            <a:custGeom>
              <a:avLst/>
              <a:gdLst/>
              <a:ahLst/>
              <a:cxnLst/>
              <a:rect l="l" t="t" r="r" b="b"/>
              <a:pathLst>
                <a:path w="1156" h="4834" extrusionOk="0">
                  <a:moveTo>
                    <a:pt x="274" y="0"/>
                  </a:moveTo>
                  <a:cubicBezTo>
                    <a:pt x="152" y="426"/>
                    <a:pt x="91" y="851"/>
                    <a:pt x="30" y="1277"/>
                  </a:cubicBezTo>
                  <a:cubicBezTo>
                    <a:pt x="0" y="1702"/>
                    <a:pt x="0" y="2128"/>
                    <a:pt x="61" y="2553"/>
                  </a:cubicBezTo>
                  <a:cubicBezTo>
                    <a:pt x="91" y="2979"/>
                    <a:pt x="182" y="3405"/>
                    <a:pt x="365" y="3830"/>
                  </a:cubicBezTo>
                  <a:cubicBezTo>
                    <a:pt x="547" y="4225"/>
                    <a:pt x="821" y="4590"/>
                    <a:pt x="1155" y="4833"/>
                  </a:cubicBezTo>
                  <a:cubicBezTo>
                    <a:pt x="882" y="4499"/>
                    <a:pt x="669" y="4134"/>
                    <a:pt x="517" y="3739"/>
                  </a:cubicBezTo>
                  <a:cubicBezTo>
                    <a:pt x="395" y="3374"/>
                    <a:pt x="304" y="2949"/>
                    <a:pt x="274" y="2523"/>
                  </a:cubicBezTo>
                  <a:cubicBezTo>
                    <a:pt x="213" y="2128"/>
                    <a:pt x="213" y="1702"/>
                    <a:pt x="213" y="1277"/>
                  </a:cubicBezTo>
                  <a:cubicBezTo>
                    <a:pt x="213" y="851"/>
                    <a:pt x="243" y="426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8880375" y="2753375"/>
              <a:ext cx="29650" cy="172525"/>
            </a:xfrm>
            <a:custGeom>
              <a:avLst/>
              <a:gdLst/>
              <a:ahLst/>
              <a:cxnLst/>
              <a:rect l="l" t="t" r="r" b="b"/>
              <a:pathLst>
                <a:path w="1186" h="6901" extrusionOk="0">
                  <a:moveTo>
                    <a:pt x="244" y="0"/>
                  </a:moveTo>
                  <a:cubicBezTo>
                    <a:pt x="122" y="578"/>
                    <a:pt x="61" y="1186"/>
                    <a:pt x="31" y="1763"/>
                  </a:cubicBezTo>
                  <a:cubicBezTo>
                    <a:pt x="0" y="2371"/>
                    <a:pt x="0" y="2979"/>
                    <a:pt x="31" y="3557"/>
                  </a:cubicBezTo>
                  <a:cubicBezTo>
                    <a:pt x="92" y="4165"/>
                    <a:pt x="183" y="4772"/>
                    <a:pt x="335" y="5350"/>
                  </a:cubicBezTo>
                  <a:cubicBezTo>
                    <a:pt x="517" y="5897"/>
                    <a:pt x="760" y="6475"/>
                    <a:pt x="1186" y="6900"/>
                  </a:cubicBezTo>
                  <a:cubicBezTo>
                    <a:pt x="821" y="6444"/>
                    <a:pt x="639" y="5867"/>
                    <a:pt x="487" y="5289"/>
                  </a:cubicBezTo>
                  <a:cubicBezTo>
                    <a:pt x="365" y="4712"/>
                    <a:pt x="274" y="4134"/>
                    <a:pt x="244" y="3557"/>
                  </a:cubicBezTo>
                  <a:cubicBezTo>
                    <a:pt x="213" y="2949"/>
                    <a:pt x="213" y="2371"/>
                    <a:pt x="213" y="1763"/>
                  </a:cubicBezTo>
                  <a:cubicBezTo>
                    <a:pt x="213" y="1186"/>
                    <a:pt x="213" y="608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8844650" y="2833150"/>
              <a:ext cx="28150" cy="120850"/>
            </a:xfrm>
            <a:custGeom>
              <a:avLst/>
              <a:gdLst/>
              <a:ahLst/>
              <a:cxnLst/>
              <a:rect l="l" t="t" r="r" b="b"/>
              <a:pathLst>
                <a:path w="1126" h="4834" extrusionOk="0">
                  <a:moveTo>
                    <a:pt x="62" y="1"/>
                  </a:moveTo>
                  <a:cubicBezTo>
                    <a:pt x="1" y="426"/>
                    <a:pt x="1" y="852"/>
                    <a:pt x="1" y="1247"/>
                  </a:cubicBezTo>
                  <a:cubicBezTo>
                    <a:pt x="1" y="1673"/>
                    <a:pt x="62" y="2098"/>
                    <a:pt x="122" y="2524"/>
                  </a:cubicBezTo>
                  <a:cubicBezTo>
                    <a:pt x="183" y="2949"/>
                    <a:pt x="274" y="3375"/>
                    <a:pt x="457" y="3770"/>
                  </a:cubicBezTo>
                  <a:cubicBezTo>
                    <a:pt x="609" y="4165"/>
                    <a:pt x="791" y="4560"/>
                    <a:pt x="1125" y="4834"/>
                  </a:cubicBezTo>
                  <a:cubicBezTo>
                    <a:pt x="882" y="4499"/>
                    <a:pt x="730" y="4104"/>
                    <a:pt x="609" y="3709"/>
                  </a:cubicBezTo>
                  <a:cubicBezTo>
                    <a:pt x="487" y="3314"/>
                    <a:pt x="396" y="2919"/>
                    <a:pt x="335" y="2493"/>
                  </a:cubicBezTo>
                  <a:cubicBezTo>
                    <a:pt x="183" y="1673"/>
                    <a:pt x="122" y="822"/>
                    <a:pt x="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8794500" y="2797450"/>
              <a:ext cx="29675" cy="143650"/>
            </a:xfrm>
            <a:custGeom>
              <a:avLst/>
              <a:gdLst/>
              <a:ahLst/>
              <a:cxnLst/>
              <a:rect l="l" t="t" r="r" b="b"/>
              <a:pathLst>
                <a:path w="1187" h="5746" extrusionOk="0">
                  <a:moveTo>
                    <a:pt x="244" y="0"/>
                  </a:moveTo>
                  <a:lnTo>
                    <a:pt x="244" y="0"/>
                  </a:lnTo>
                  <a:cubicBezTo>
                    <a:pt x="122" y="487"/>
                    <a:pt x="92" y="1003"/>
                    <a:pt x="61" y="1490"/>
                  </a:cubicBezTo>
                  <a:cubicBezTo>
                    <a:pt x="1" y="2006"/>
                    <a:pt x="31" y="2493"/>
                    <a:pt x="61" y="3009"/>
                  </a:cubicBezTo>
                  <a:cubicBezTo>
                    <a:pt x="122" y="3496"/>
                    <a:pt x="213" y="4012"/>
                    <a:pt x="365" y="4499"/>
                  </a:cubicBezTo>
                  <a:cubicBezTo>
                    <a:pt x="548" y="4955"/>
                    <a:pt x="791" y="5441"/>
                    <a:pt x="1186" y="5745"/>
                  </a:cubicBezTo>
                  <a:cubicBezTo>
                    <a:pt x="852" y="5380"/>
                    <a:pt x="669" y="4894"/>
                    <a:pt x="548" y="4438"/>
                  </a:cubicBezTo>
                  <a:cubicBezTo>
                    <a:pt x="396" y="3952"/>
                    <a:pt x="335" y="3465"/>
                    <a:pt x="274" y="2979"/>
                  </a:cubicBezTo>
                  <a:cubicBezTo>
                    <a:pt x="213" y="2493"/>
                    <a:pt x="213" y="2006"/>
                    <a:pt x="213" y="1490"/>
                  </a:cubicBezTo>
                  <a:cubicBezTo>
                    <a:pt x="213" y="1003"/>
                    <a:pt x="213" y="517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8747400" y="2779975"/>
              <a:ext cx="23575" cy="104875"/>
            </a:xfrm>
            <a:custGeom>
              <a:avLst/>
              <a:gdLst/>
              <a:ahLst/>
              <a:cxnLst/>
              <a:rect l="l" t="t" r="r" b="b"/>
              <a:pathLst>
                <a:path w="943" h="4195" extrusionOk="0">
                  <a:moveTo>
                    <a:pt x="243" y="0"/>
                  </a:moveTo>
                  <a:cubicBezTo>
                    <a:pt x="122" y="335"/>
                    <a:pt x="61" y="699"/>
                    <a:pt x="30" y="1094"/>
                  </a:cubicBezTo>
                  <a:cubicBezTo>
                    <a:pt x="0" y="1459"/>
                    <a:pt x="0" y="1824"/>
                    <a:pt x="61" y="2189"/>
                  </a:cubicBezTo>
                  <a:cubicBezTo>
                    <a:pt x="91" y="2553"/>
                    <a:pt x="152" y="2949"/>
                    <a:pt x="304" y="3283"/>
                  </a:cubicBezTo>
                  <a:cubicBezTo>
                    <a:pt x="456" y="3648"/>
                    <a:pt x="638" y="3952"/>
                    <a:pt x="942" y="4195"/>
                  </a:cubicBezTo>
                  <a:cubicBezTo>
                    <a:pt x="486" y="3617"/>
                    <a:pt x="334" y="2888"/>
                    <a:pt x="274" y="2189"/>
                  </a:cubicBezTo>
                  <a:cubicBezTo>
                    <a:pt x="182" y="1459"/>
                    <a:pt x="213" y="73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8967750" y="2712325"/>
              <a:ext cx="9150" cy="110225"/>
            </a:xfrm>
            <a:custGeom>
              <a:avLst/>
              <a:gdLst/>
              <a:ahLst/>
              <a:cxnLst/>
              <a:rect l="l" t="t" r="r" b="b"/>
              <a:pathLst>
                <a:path w="366" h="4409" extrusionOk="0">
                  <a:moveTo>
                    <a:pt x="183" y="1"/>
                  </a:moveTo>
                  <a:cubicBezTo>
                    <a:pt x="153" y="730"/>
                    <a:pt x="153" y="1490"/>
                    <a:pt x="153" y="2220"/>
                  </a:cubicBezTo>
                  <a:cubicBezTo>
                    <a:pt x="122" y="2949"/>
                    <a:pt x="122" y="3679"/>
                    <a:pt x="1" y="4408"/>
                  </a:cubicBezTo>
                  <a:cubicBezTo>
                    <a:pt x="153" y="4074"/>
                    <a:pt x="214" y="3709"/>
                    <a:pt x="274" y="3314"/>
                  </a:cubicBezTo>
                  <a:cubicBezTo>
                    <a:pt x="335" y="2949"/>
                    <a:pt x="335" y="2585"/>
                    <a:pt x="366" y="2220"/>
                  </a:cubicBezTo>
                  <a:cubicBezTo>
                    <a:pt x="366" y="1855"/>
                    <a:pt x="366" y="1460"/>
                    <a:pt x="335" y="1095"/>
                  </a:cubicBezTo>
                  <a:cubicBezTo>
                    <a:pt x="305" y="730"/>
                    <a:pt x="244" y="366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9113650" y="3301250"/>
              <a:ext cx="13700" cy="114775"/>
            </a:xfrm>
            <a:custGeom>
              <a:avLst/>
              <a:gdLst/>
              <a:ahLst/>
              <a:cxnLst/>
              <a:rect l="l" t="t" r="r" b="b"/>
              <a:pathLst>
                <a:path w="548" h="4591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396"/>
                    <a:pt x="31" y="760"/>
                    <a:pt x="62" y="1156"/>
                  </a:cubicBezTo>
                  <a:cubicBezTo>
                    <a:pt x="92" y="1551"/>
                    <a:pt x="153" y="1915"/>
                    <a:pt x="183" y="2311"/>
                  </a:cubicBezTo>
                  <a:cubicBezTo>
                    <a:pt x="214" y="2706"/>
                    <a:pt x="274" y="3070"/>
                    <a:pt x="335" y="3466"/>
                  </a:cubicBezTo>
                  <a:cubicBezTo>
                    <a:pt x="396" y="3830"/>
                    <a:pt x="457" y="4226"/>
                    <a:pt x="548" y="4590"/>
                  </a:cubicBezTo>
                  <a:cubicBezTo>
                    <a:pt x="548" y="4226"/>
                    <a:pt x="518" y="3830"/>
                    <a:pt x="487" y="3435"/>
                  </a:cubicBezTo>
                  <a:cubicBezTo>
                    <a:pt x="487" y="3040"/>
                    <a:pt x="426" y="2675"/>
                    <a:pt x="396" y="2280"/>
                  </a:cubicBezTo>
                  <a:cubicBezTo>
                    <a:pt x="335" y="1915"/>
                    <a:pt x="305" y="1520"/>
                    <a:pt x="244" y="1125"/>
                  </a:cubicBezTo>
                  <a:cubicBezTo>
                    <a:pt x="183" y="760"/>
                    <a:pt x="122" y="365"/>
                    <a:pt x="1" y="1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8546775" y="3208550"/>
              <a:ext cx="53975" cy="196825"/>
            </a:xfrm>
            <a:custGeom>
              <a:avLst/>
              <a:gdLst/>
              <a:ahLst/>
              <a:cxnLst/>
              <a:rect l="l" t="t" r="r" b="b"/>
              <a:pathLst>
                <a:path w="2159" h="7873" extrusionOk="0">
                  <a:moveTo>
                    <a:pt x="2159" y="0"/>
                  </a:moveTo>
                  <a:lnTo>
                    <a:pt x="2159" y="0"/>
                  </a:lnTo>
                  <a:cubicBezTo>
                    <a:pt x="1733" y="547"/>
                    <a:pt x="1429" y="1155"/>
                    <a:pt x="1125" y="1794"/>
                  </a:cubicBezTo>
                  <a:cubicBezTo>
                    <a:pt x="852" y="2432"/>
                    <a:pt x="639" y="3101"/>
                    <a:pt x="457" y="3769"/>
                  </a:cubicBezTo>
                  <a:cubicBezTo>
                    <a:pt x="305" y="4438"/>
                    <a:pt x="153" y="5107"/>
                    <a:pt x="92" y="5806"/>
                  </a:cubicBezTo>
                  <a:cubicBezTo>
                    <a:pt x="31" y="6140"/>
                    <a:pt x="31" y="6475"/>
                    <a:pt x="1" y="6839"/>
                  </a:cubicBezTo>
                  <a:cubicBezTo>
                    <a:pt x="1" y="7174"/>
                    <a:pt x="1" y="7508"/>
                    <a:pt x="31" y="7873"/>
                  </a:cubicBezTo>
                  <a:cubicBezTo>
                    <a:pt x="92" y="7174"/>
                    <a:pt x="122" y="6505"/>
                    <a:pt x="244" y="5806"/>
                  </a:cubicBezTo>
                  <a:cubicBezTo>
                    <a:pt x="335" y="5137"/>
                    <a:pt x="487" y="4468"/>
                    <a:pt x="669" y="3800"/>
                  </a:cubicBezTo>
                  <a:cubicBezTo>
                    <a:pt x="821" y="3131"/>
                    <a:pt x="1034" y="2493"/>
                    <a:pt x="1277" y="1854"/>
                  </a:cubicBezTo>
                  <a:cubicBezTo>
                    <a:pt x="1551" y="1216"/>
                    <a:pt x="1824" y="578"/>
                    <a:pt x="2159" y="0"/>
                  </a:cubicBez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7582475" y="4643975"/>
              <a:ext cx="3964375" cy="391400"/>
            </a:xfrm>
            <a:custGeom>
              <a:avLst/>
              <a:gdLst/>
              <a:ahLst/>
              <a:cxnLst/>
              <a:rect l="l" t="t" r="r" b="b"/>
              <a:pathLst>
                <a:path w="158575" h="15656" extrusionOk="0">
                  <a:moveTo>
                    <a:pt x="18755" y="1"/>
                  </a:moveTo>
                  <a:cubicBezTo>
                    <a:pt x="18268" y="1"/>
                    <a:pt x="17752" y="183"/>
                    <a:pt x="17356" y="487"/>
                  </a:cubicBezTo>
                  <a:lnTo>
                    <a:pt x="3770" y="11247"/>
                  </a:lnTo>
                  <a:cubicBezTo>
                    <a:pt x="0" y="14226"/>
                    <a:pt x="8025" y="15259"/>
                    <a:pt x="9758" y="15259"/>
                  </a:cubicBezTo>
                  <a:cubicBezTo>
                    <a:pt x="36506" y="15259"/>
                    <a:pt x="63224" y="15289"/>
                    <a:pt x="89941" y="15289"/>
                  </a:cubicBezTo>
                  <a:cubicBezTo>
                    <a:pt x="105018" y="15289"/>
                    <a:pt x="120124" y="15411"/>
                    <a:pt x="135201" y="15472"/>
                  </a:cubicBezTo>
                  <a:lnTo>
                    <a:pt x="146842" y="15472"/>
                  </a:lnTo>
                  <a:cubicBezTo>
                    <a:pt x="148021" y="15472"/>
                    <a:pt x="149534" y="15656"/>
                    <a:pt x="151016" y="15656"/>
                  </a:cubicBezTo>
                  <a:cubicBezTo>
                    <a:pt x="152018" y="15656"/>
                    <a:pt x="153005" y="15572"/>
                    <a:pt x="153864" y="15289"/>
                  </a:cubicBezTo>
                  <a:cubicBezTo>
                    <a:pt x="154380" y="15138"/>
                    <a:pt x="154836" y="14894"/>
                    <a:pt x="155231" y="14560"/>
                  </a:cubicBezTo>
                  <a:cubicBezTo>
                    <a:pt x="158575" y="11703"/>
                    <a:pt x="144015" y="2341"/>
                    <a:pt x="141644" y="487"/>
                  </a:cubicBezTo>
                  <a:cubicBezTo>
                    <a:pt x="141249" y="183"/>
                    <a:pt x="140763" y="1"/>
                    <a:pt x="1402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11163850" y="4681975"/>
              <a:ext cx="115525" cy="257625"/>
            </a:xfrm>
            <a:custGeom>
              <a:avLst/>
              <a:gdLst/>
              <a:ahLst/>
              <a:cxnLst/>
              <a:rect l="l" t="t" r="r" b="b"/>
              <a:pathLst>
                <a:path w="4621" h="10305" extrusionOk="0">
                  <a:moveTo>
                    <a:pt x="0" y="0"/>
                  </a:moveTo>
                  <a:lnTo>
                    <a:pt x="2706" y="10304"/>
                  </a:lnTo>
                  <a:lnTo>
                    <a:pt x="4621" y="10304"/>
                  </a:lnTo>
                  <a:lnTo>
                    <a:pt x="46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7866675" y="4681975"/>
              <a:ext cx="115525" cy="257625"/>
            </a:xfrm>
            <a:custGeom>
              <a:avLst/>
              <a:gdLst/>
              <a:ahLst/>
              <a:cxnLst/>
              <a:rect l="l" t="t" r="r" b="b"/>
              <a:pathLst>
                <a:path w="4621" h="10305" extrusionOk="0">
                  <a:moveTo>
                    <a:pt x="0" y="0"/>
                  </a:moveTo>
                  <a:lnTo>
                    <a:pt x="0" y="10304"/>
                  </a:lnTo>
                  <a:lnTo>
                    <a:pt x="1946" y="10304"/>
                  </a:lnTo>
                  <a:lnTo>
                    <a:pt x="46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7588550" y="3373450"/>
              <a:ext cx="3968950" cy="1392900"/>
            </a:xfrm>
            <a:custGeom>
              <a:avLst/>
              <a:gdLst/>
              <a:ahLst/>
              <a:cxnLst/>
              <a:rect l="l" t="t" r="r" b="b"/>
              <a:pathLst>
                <a:path w="158758" h="55716" extrusionOk="0">
                  <a:moveTo>
                    <a:pt x="12414" y="3032"/>
                  </a:moveTo>
                  <a:lnTo>
                    <a:pt x="12414" y="3032"/>
                  </a:lnTo>
                  <a:cubicBezTo>
                    <a:pt x="12410" y="3035"/>
                    <a:pt x="12406" y="3037"/>
                    <a:pt x="12402" y="3040"/>
                  </a:cubicBezTo>
                  <a:cubicBezTo>
                    <a:pt x="12406" y="3037"/>
                    <a:pt x="12410" y="3035"/>
                    <a:pt x="12414" y="3032"/>
                  </a:cubicBezTo>
                  <a:close/>
                  <a:moveTo>
                    <a:pt x="2006" y="20465"/>
                  </a:moveTo>
                  <a:lnTo>
                    <a:pt x="2006" y="20465"/>
                  </a:lnTo>
                  <a:cubicBezTo>
                    <a:pt x="1996" y="20470"/>
                    <a:pt x="1986" y="20477"/>
                    <a:pt x="1976" y="20487"/>
                  </a:cubicBezTo>
                  <a:cubicBezTo>
                    <a:pt x="1984" y="20481"/>
                    <a:pt x="1994" y="20474"/>
                    <a:pt x="2006" y="20465"/>
                  </a:cubicBezTo>
                  <a:close/>
                  <a:moveTo>
                    <a:pt x="156794" y="20473"/>
                  </a:moveTo>
                  <a:lnTo>
                    <a:pt x="156812" y="20487"/>
                  </a:lnTo>
                  <a:cubicBezTo>
                    <a:pt x="156807" y="20482"/>
                    <a:pt x="156801" y="20477"/>
                    <a:pt x="156794" y="20473"/>
                  </a:cubicBezTo>
                  <a:close/>
                  <a:moveTo>
                    <a:pt x="18755" y="0"/>
                  </a:moveTo>
                  <a:cubicBezTo>
                    <a:pt x="18481" y="0"/>
                    <a:pt x="18208" y="0"/>
                    <a:pt x="17965" y="30"/>
                  </a:cubicBezTo>
                  <a:cubicBezTo>
                    <a:pt x="17691" y="91"/>
                    <a:pt x="17448" y="122"/>
                    <a:pt x="17205" y="213"/>
                  </a:cubicBezTo>
                  <a:cubicBezTo>
                    <a:pt x="16961" y="274"/>
                    <a:pt x="16749" y="365"/>
                    <a:pt x="16506" y="456"/>
                  </a:cubicBezTo>
                  <a:cubicBezTo>
                    <a:pt x="16293" y="547"/>
                    <a:pt x="16080" y="669"/>
                    <a:pt x="15898" y="790"/>
                  </a:cubicBezTo>
                  <a:cubicBezTo>
                    <a:pt x="14746" y="1548"/>
                    <a:pt x="13565" y="2275"/>
                    <a:pt x="12414" y="3032"/>
                  </a:cubicBezTo>
                  <a:lnTo>
                    <a:pt x="12414" y="3032"/>
                  </a:lnTo>
                  <a:cubicBezTo>
                    <a:pt x="12503" y="2974"/>
                    <a:pt x="12620" y="2916"/>
                    <a:pt x="12736" y="2857"/>
                  </a:cubicBezTo>
                  <a:lnTo>
                    <a:pt x="12736" y="2857"/>
                  </a:lnTo>
                  <a:cubicBezTo>
                    <a:pt x="12281" y="3100"/>
                    <a:pt x="11885" y="3404"/>
                    <a:pt x="11551" y="3739"/>
                  </a:cubicBezTo>
                  <a:cubicBezTo>
                    <a:pt x="11095" y="4225"/>
                    <a:pt x="10761" y="4803"/>
                    <a:pt x="10548" y="5411"/>
                  </a:cubicBezTo>
                  <a:cubicBezTo>
                    <a:pt x="10335" y="6049"/>
                    <a:pt x="10274" y="6718"/>
                    <a:pt x="10396" y="7447"/>
                  </a:cubicBezTo>
                  <a:lnTo>
                    <a:pt x="11308" y="13587"/>
                  </a:lnTo>
                  <a:cubicBezTo>
                    <a:pt x="10799" y="13976"/>
                    <a:pt x="2728" y="19927"/>
                    <a:pt x="2006" y="20465"/>
                  </a:cubicBezTo>
                  <a:lnTo>
                    <a:pt x="2006" y="20465"/>
                  </a:lnTo>
                  <a:cubicBezTo>
                    <a:pt x="2012" y="20461"/>
                    <a:pt x="2018" y="20458"/>
                    <a:pt x="2024" y="20455"/>
                  </a:cubicBezTo>
                  <a:lnTo>
                    <a:pt x="2024" y="20455"/>
                  </a:lnTo>
                  <a:cubicBezTo>
                    <a:pt x="1768" y="20631"/>
                    <a:pt x="1538" y="20834"/>
                    <a:pt x="1308" y="21064"/>
                  </a:cubicBezTo>
                  <a:cubicBezTo>
                    <a:pt x="821" y="21581"/>
                    <a:pt x="457" y="22189"/>
                    <a:pt x="244" y="22888"/>
                  </a:cubicBezTo>
                  <a:cubicBezTo>
                    <a:pt x="61" y="23557"/>
                    <a:pt x="1" y="24317"/>
                    <a:pt x="153" y="25076"/>
                  </a:cubicBezTo>
                  <a:lnTo>
                    <a:pt x="5837" y="55715"/>
                  </a:lnTo>
                  <a:lnTo>
                    <a:pt x="152921" y="55715"/>
                  </a:lnTo>
                  <a:lnTo>
                    <a:pt x="158605" y="25076"/>
                  </a:lnTo>
                  <a:cubicBezTo>
                    <a:pt x="158757" y="24317"/>
                    <a:pt x="158727" y="23557"/>
                    <a:pt x="158514" y="22888"/>
                  </a:cubicBezTo>
                  <a:cubicBezTo>
                    <a:pt x="158301" y="22189"/>
                    <a:pt x="157937" y="21581"/>
                    <a:pt x="157450" y="21064"/>
                  </a:cubicBezTo>
                  <a:cubicBezTo>
                    <a:pt x="157244" y="20829"/>
                    <a:pt x="156981" y="20622"/>
                    <a:pt x="156716" y="20443"/>
                  </a:cubicBezTo>
                  <a:lnTo>
                    <a:pt x="156716" y="20443"/>
                  </a:lnTo>
                  <a:cubicBezTo>
                    <a:pt x="156741" y="20455"/>
                    <a:pt x="156771" y="20461"/>
                    <a:pt x="156794" y="20473"/>
                  </a:cubicBezTo>
                  <a:lnTo>
                    <a:pt x="156794" y="20473"/>
                  </a:lnTo>
                  <a:lnTo>
                    <a:pt x="147450" y="13587"/>
                  </a:lnTo>
                  <a:lnTo>
                    <a:pt x="148392" y="7447"/>
                  </a:lnTo>
                  <a:cubicBezTo>
                    <a:pt x="148484" y="6718"/>
                    <a:pt x="148423" y="6049"/>
                    <a:pt x="148240" y="5411"/>
                  </a:cubicBezTo>
                  <a:cubicBezTo>
                    <a:pt x="148028" y="4803"/>
                    <a:pt x="147693" y="4225"/>
                    <a:pt x="147237" y="3739"/>
                  </a:cubicBezTo>
                  <a:cubicBezTo>
                    <a:pt x="146903" y="3404"/>
                    <a:pt x="146508" y="3100"/>
                    <a:pt x="146052" y="2857"/>
                  </a:cubicBezTo>
                  <a:lnTo>
                    <a:pt x="146052" y="2857"/>
                  </a:lnTo>
                  <a:cubicBezTo>
                    <a:pt x="146174" y="2918"/>
                    <a:pt x="146265" y="2979"/>
                    <a:pt x="146386" y="3040"/>
                  </a:cubicBezTo>
                  <a:cubicBezTo>
                    <a:pt x="145201" y="2280"/>
                    <a:pt x="144046" y="1550"/>
                    <a:pt x="142891" y="790"/>
                  </a:cubicBezTo>
                  <a:cubicBezTo>
                    <a:pt x="142678" y="669"/>
                    <a:pt x="142465" y="547"/>
                    <a:pt x="142253" y="456"/>
                  </a:cubicBezTo>
                  <a:cubicBezTo>
                    <a:pt x="142040" y="365"/>
                    <a:pt x="141797" y="274"/>
                    <a:pt x="141553" y="213"/>
                  </a:cubicBezTo>
                  <a:cubicBezTo>
                    <a:pt x="141310" y="122"/>
                    <a:pt x="141067" y="91"/>
                    <a:pt x="140824" y="30"/>
                  </a:cubicBezTo>
                  <a:cubicBezTo>
                    <a:pt x="140550" y="0"/>
                    <a:pt x="140277" y="0"/>
                    <a:pt x="140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7852225" y="3448675"/>
              <a:ext cx="3441600" cy="83600"/>
            </a:xfrm>
            <a:custGeom>
              <a:avLst/>
              <a:gdLst/>
              <a:ahLst/>
              <a:cxnLst/>
              <a:rect l="l" t="t" r="r" b="b"/>
              <a:pathLst>
                <a:path w="137664" h="3344" extrusionOk="0">
                  <a:moveTo>
                    <a:pt x="1156" y="1490"/>
                  </a:moveTo>
                  <a:cubicBezTo>
                    <a:pt x="609" y="2006"/>
                    <a:pt x="214" y="2645"/>
                    <a:pt x="1" y="3344"/>
                  </a:cubicBezTo>
                  <a:cubicBezTo>
                    <a:pt x="214" y="2645"/>
                    <a:pt x="639" y="2006"/>
                    <a:pt x="1156" y="1490"/>
                  </a:cubicBezTo>
                  <a:close/>
                  <a:moveTo>
                    <a:pt x="68847" y="0"/>
                  </a:moveTo>
                  <a:lnTo>
                    <a:pt x="33710" y="31"/>
                  </a:lnTo>
                  <a:lnTo>
                    <a:pt x="16171" y="31"/>
                  </a:lnTo>
                  <a:lnTo>
                    <a:pt x="7387" y="61"/>
                  </a:lnTo>
                  <a:lnTo>
                    <a:pt x="5199" y="61"/>
                  </a:lnTo>
                  <a:cubicBezTo>
                    <a:pt x="4469" y="61"/>
                    <a:pt x="3709" y="122"/>
                    <a:pt x="3010" y="365"/>
                  </a:cubicBezTo>
                  <a:cubicBezTo>
                    <a:pt x="2311" y="608"/>
                    <a:pt x="1673" y="973"/>
                    <a:pt x="1156" y="1490"/>
                  </a:cubicBezTo>
                  <a:cubicBezTo>
                    <a:pt x="1673" y="1003"/>
                    <a:pt x="2341" y="608"/>
                    <a:pt x="3041" y="395"/>
                  </a:cubicBezTo>
                  <a:cubicBezTo>
                    <a:pt x="3606" y="190"/>
                    <a:pt x="4236" y="115"/>
                    <a:pt x="4858" y="115"/>
                  </a:cubicBezTo>
                  <a:cubicBezTo>
                    <a:pt x="4972" y="115"/>
                    <a:pt x="5086" y="117"/>
                    <a:pt x="5199" y="122"/>
                  </a:cubicBezTo>
                  <a:lnTo>
                    <a:pt x="7387" y="122"/>
                  </a:lnTo>
                  <a:lnTo>
                    <a:pt x="16171" y="152"/>
                  </a:lnTo>
                  <a:lnTo>
                    <a:pt x="33710" y="152"/>
                  </a:lnTo>
                  <a:lnTo>
                    <a:pt x="68847" y="213"/>
                  </a:lnTo>
                  <a:lnTo>
                    <a:pt x="103954" y="152"/>
                  </a:lnTo>
                  <a:lnTo>
                    <a:pt x="121523" y="152"/>
                  </a:lnTo>
                  <a:lnTo>
                    <a:pt x="130307" y="122"/>
                  </a:lnTo>
                  <a:lnTo>
                    <a:pt x="132496" y="122"/>
                  </a:lnTo>
                  <a:cubicBezTo>
                    <a:pt x="132609" y="117"/>
                    <a:pt x="132722" y="115"/>
                    <a:pt x="132834" y="115"/>
                  </a:cubicBezTo>
                  <a:cubicBezTo>
                    <a:pt x="133450" y="115"/>
                    <a:pt x="134063" y="190"/>
                    <a:pt x="134654" y="395"/>
                  </a:cubicBezTo>
                  <a:cubicBezTo>
                    <a:pt x="135353" y="608"/>
                    <a:pt x="135991" y="1003"/>
                    <a:pt x="136508" y="1490"/>
                  </a:cubicBezTo>
                  <a:cubicBezTo>
                    <a:pt x="137055" y="2006"/>
                    <a:pt x="137450" y="2645"/>
                    <a:pt x="137663" y="3344"/>
                  </a:cubicBezTo>
                  <a:cubicBezTo>
                    <a:pt x="137450" y="2645"/>
                    <a:pt x="137055" y="2006"/>
                    <a:pt x="136538" y="1490"/>
                  </a:cubicBezTo>
                  <a:cubicBezTo>
                    <a:pt x="135991" y="973"/>
                    <a:pt x="135353" y="608"/>
                    <a:pt x="134654" y="365"/>
                  </a:cubicBezTo>
                  <a:cubicBezTo>
                    <a:pt x="133955" y="122"/>
                    <a:pt x="133225" y="61"/>
                    <a:pt x="132496" y="61"/>
                  </a:cubicBezTo>
                  <a:lnTo>
                    <a:pt x="130307" y="61"/>
                  </a:lnTo>
                  <a:lnTo>
                    <a:pt x="121523" y="31"/>
                  </a:lnTo>
                  <a:lnTo>
                    <a:pt x="103954" y="31"/>
                  </a:lnTo>
                  <a:lnTo>
                    <a:pt x="68847" y="0"/>
                  </a:lnTo>
                  <a:close/>
                  <a:moveTo>
                    <a:pt x="1" y="3344"/>
                  </a:moveTo>
                  <a:cubicBezTo>
                    <a:pt x="1" y="3344"/>
                    <a:pt x="1" y="3344"/>
                    <a:pt x="1" y="3344"/>
                  </a:cubicBezTo>
                  <a:cubicBezTo>
                    <a:pt x="1" y="3344"/>
                    <a:pt x="1" y="3344"/>
                    <a:pt x="1" y="33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7860600" y="3510325"/>
              <a:ext cx="3433225" cy="183100"/>
            </a:xfrm>
            <a:custGeom>
              <a:avLst/>
              <a:gdLst/>
              <a:ahLst/>
              <a:cxnLst/>
              <a:rect l="l" t="t" r="r" b="b"/>
              <a:pathLst>
                <a:path w="137329" h="7324" extrusionOk="0">
                  <a:moveTo>
                    <a:pt x="10693" y="1"/>
                  </a:moveTo>
                  <a:cubicBezTo>
                    <a:pt x="9521" y="1"/>
                    <a:pt x="8351" y="132"/>
                    <a:pt x="7204" y="422"/>
                  </a:cubicBezTo>
                  <a:cubicBezTo>
                    <a:pt x="6475" y="604"/>
                    <a:pt x="5775" y="847"/>
                    <a:pt x="5107" y="1121"/>
                  </a:cubicBezTo>
                  <a:cubicBezTo>
                    <a:pt x="4438" y="1425"/>
                    <a:pt x="3800" y="1790"/>
                    <a:pt x="3161" y="2185"/>
                  </a:cubicBezTo>
                  <a:cubicBezTo>
                    <a:pt x="1946" y="3036"/>
                    <a:pt x="851" y="4039"/>
                    <a:pt x="0" y="5255"/>
                  </a:cubicBezTo>
                  <a:cubicBezTo>
                    <a:pt x="851" y="4039"/>
                    <a:pt x="1976" y="3036"/>
                    <a:pt x="3192" y="2246"/>
                  </a:cubicBezTo>
                  <a:cubicBezTo>
                    <a:pt x="3800" y="1850"/>
                    <a:pt x="4468" y="1486"/>
                    <a:pt x="5137" y="1182"/>
                  </a:cubicBezTo>
                  <a:cubicBezTo>
                    <a:pt x="5806" y="908"/>
                    <a:pt x="6505" y="665"/>
                    <a:pt x="7234" y="513"/>
                  </a:cubicBezTo>
                  <a:cubicBezTo>
                    <a:pt x="8317" y="248"/>
                    <a:pt x="9426" y="127"/>
                    <a:pt x="10538" y="127"/>
                  </a:cubicBezTo>
                  <a:cubicBezTo>
                    <a:pt x="12360" y="127"/>
                    <a:pt x="14191" y="452"/>
                    <a:pt x="15928" y="999"/>
                  </a:cubicBezTo>
                  <a:cubicBezTo>
                    <a:pt x="17326" y="1425"/>
                    <a:pt x="18694" y="1972"/>
                    <a:pt x="20001" y="2610"/>
                  </a:cubicBezTo>
                  <a:cubicBezTo>
                    <a:pt x="20669" y="2945"/>
                    <a:pt x="21308" y="3279"/>
                    <a:pt x="21946" y="3613"/>
                  </a:cubicBezTo>
                  <a:lnTo>
                    <a:pt x="22949" y="4130"/>
                  </a:lnTo>
                  <a:cubicBezTo>
                    <a:pt x="23283" y="4312"/>
                    <a:pt x="23618" y="4434"/>
                    <a:pt x="23952" y="4586"/>
                  </a:cubicBezTo>
                  <a:cubicBezTo>
                    <a:pt x="25320" y="5194"/>
                    <a:pt x="26718" y="5680"/>
                    <a:pt x="28177" y="5984"/>
                  </a:cubicBezTo>
                  <a:cubicBezTo>
                    <a:pt x="29606" y="6288"/>
                    <a:pt x="31095" y="6440"/>
                    <a:pt x="32585" y="6471"/>
                  </a:cubicBezTo>
                  <a:cubicBezTo>
                    <a:pt x="35533" y="6471"/>
                    <a:pt x="38481" y="5923"/>
                    <a:pt x="41338" y="5316"/>
                  </a:cubicBezTo>
                  <a:cubicBezTo>
                    <a:pt x="44226" y="4708"/>
                    <a:pt x="47114" y="4100"/>
                    <a:pt x="50032" y="3826"/>
                  </a:cubicBezTo>
                  <a:cubicBezTo>
                    <a:pt x="51122" y="3737"/>
                    <a:pt x="52196" y="3681"/>
                    <a:pt x="53266" y="3681"/>
                  </a:cubicBezTo>
                  <a:cubicBezTo>
                    <a:pt x="53657" y="3681"/>
                    <a:pt x="54048" y="3688"/>
                    <a:pt x="54439" y="3705"/>
                  </a:cubicBezTo>
                  <a:cubicBezTo>
                    <a:pt x="55898" y="3735"/>
                    <a:pt x="57387" y="3857"/>
                    <a:pt x="58816" y="4069"/>
                  </a:cubicBezTo>
                  <a:cubicBezTo>
                    <a:pt x="59545" y="4161"/>
                    <a:pt x="60275" y="4343"/>
                    <a:pt x="60974" y="4464"/>
                  </a:cubicBezTo>
                  <a:cubicBezTo>
                    <a:pt x="61704" y="4616"/>
                    <a:pt x="62433" y="4799"/>
                    <a:pt x="63132" y="4981"/>
                  </a:cubicBezTo>
                  <a:lnTo>
                    <a:pt x="65260" y="5559"/>
                  </a:lnTo>
                  <a:cubicBezTo>
                    <a:pt x="65959" y="5771"/>
                    <a:pt x="66658" y="5984"/>
                    <a:pt x="67388" y="6167"/>
                  </a:cubicBezTo>
                  <a:cubicBezTo>
                    <a:pt x="68816" y="6531"/>
                    <a:pt x="70275" y="6775"/>
                    <a:pt x="71734" y="6987"/>
                  </a:cubicBezTo>
                  <a:cubicBezTo>
                    <a:pt x="73224" y="7200"/>
                    <a:pt x="74683" y="7291"/>
                    <a:pt x="76172" y="7322"/>
                  </a:cubicBezTo>
                  <a:cubicBezTo>
                    <a:pt x="76296" y="7323"/>
                    <a:pt x="76421" y="7324"/>
                    <a:pt x="76545" y="7324"/>
                  </a:cubicBezTo>
                  <a:cubicBezTo>
                    <a:pt x="79397" y="7324"/>
                    <a:pt x="82220" y="6991"/>
                    <a:pt x="84987" y="6379"/>
                  </a:cubicBezTo>
                  <a:cubicBezTo>
                    <a:pt x="87874" y="5771"/>
                    <a:pt x="90701" y="4951"/>
                    <a:pt x="93589" y="4404"/>
                  </a:cubicBezTo>
                  <a:cubicBezTo>
                    <a:pt x="95493" y="4043"/>
                    <a:pt x="97423" y="3841"/>
                    <a:pt x="99354" y="3841"/>
                  </a:cubicBezTo>
                  <a:cubicBezTo>
                    <a:pt x="100351" y="3841"/>
                    <a:pt x="101349" y="3895"/>
                    <a:pt x="102343" y="4009"/>
                  </a:cubicBezTo>
                  <a:cubicBezTo>
                    <a:pt x="103802" y="4161"/>
                    <a:pt x="105230" y="4464"/>
                    <a:pt x="106659" y="4829"/>
                  </a:cubicBezTo>
                  <a:lnTo>
                    <a:pt x="108817" y="5316"/>
                  </a:lnTo>
                  <a:lnTo>
                    <a:pt x="109364" y="5437"/>
                  </a:lnTo>
                  <a:lnTo>
                    <a:pt x="109911" y="5559"/>
                  </a:lnTo>
                  <a:lnTo>
                    <a:pt x="111005" y="5741"/>
                  </a:lnTo>
                  <a:cubicBezTo>
                    <a:pt x="113923" y="6227"/>
                    <a:pt x="116872" y="6501"/>
                    <a:pt x="119820" y="6531"/>
                  </a:cubicBezTo>
                  <a:cubicBezTo>
                    <a:pt x="120064" y="6534"/>
                    <a:pt x="120308" y="6535"/>
                    <a:pt x="120552" y="6535"/>
                  </a:cubicBezTo>
                  <a:cubicBezTo>
                    <a:pt x="123257" y="6535"/>
                    <a:pt x="125961" y="6380"/>
                    <a:pt x="128665" y="6045"/>
                  </a:cubicBezTo>
                  <a:cubicBezTo>
                    <a:pt x="131583" y="5711"/>
                    <a:pt x="134501" y="5224"/>
                    <a:pt x="137328" y="4464"/>
                  </a:cubicBezTo>
                  <a:lnTo>
                    <a:pt x="137328" y="4464"/>
                  </a:lnTo>
                  <a:cubicBezTo>
                    <a:pt x="134471" y="5194"/>
                    <a:pt x="131553" y="5650"/>
                    <a:pt x="128635" y="5954"/>
                  </a:cubicBezTo>
                  <a:cubicBezTo>
                    <a:pt x="126197" y="6233"/>
                    <a:pt x="123737" y="6364"/>
                    <a:pt x="121274" y="6364"/>
                  </a:cubicBezTo>
                  <a:cubicBezTo>
                    <a:pt x="120790" y="6364"/>
                    <a:pt x="120305" y="6359"/>
                    <a:pt x="119820" y="6349"/>
                  </a:cubicBezTo>
                  <a:cubicBezTo>
                    <a:pt x="116872" y="6288"/>
                    <a:pt x="113954" y="6015"/>
                    <a:pt x="111036" y="5528"/>
                  </a:cubicBezTo>
                  <a:lnTo>
                    <a:pt x="109972" y="5316"/>
                  </a:lnTo>
                  <a:lnTo>
                    <a:pt x="109425" y="5224"/>
                  </a:lnTo>
                  <a:lnTo>
                    <a:pt x="108878" y="5103"/>
                  </a:lnTo>
                  <a:lnTo>
                    <a:pt x="106720" y="4586"/>
                  </a:lnTo>
                  <a:cubicBezTo>
                    <a:pt x="105291" y="4252"/>
                    <a:pt x="103862" y="3917"/>
                    <a:pt x="102373" y="3735"/>
                  </a:cubicBezTo>
                  <a:cubicBezTo>
                    <a:pt x="101369" y="3621"/>
                    <a:pt x="100361" y="3567"/>
                    <a:pt x="99354" y="3567"/>
                  </a:cubicBezTo>
                  <a:cubicBezTo>
                    <a:pt x="97403" y="3567"/>
                    <a:pt x="95452" y="3769"/>
                    <a:pt x="93528" y="4130"/>
                  </a:cubicBezTo>
                  <a:cubicBezTo>
                    <a:pt x="90640" y="4647"/>
                    <a:pt x="87783" y="5468"/>
                    <a:pt x="84926" y="6075"/>
                  </a:cubicBezTo>
                  <a:cubicBezTo>
                    <a:pt x="82159" y="6658"/>
                    <a:pt x="79365" y="6989"/>
                    <a:pt x="76542" y="6989"/>
                  </a:cubicBezTo>
                  <a:cubicBezTo>
                    <a:pt x="76419" y="6989"/>
                    <a:pt x="76295" y="6989"/>
                    <a:pt x="76172" y="6987"/>
                  </a:cubicBezTo>
                  <a:cubicBezTo>
                    <a:pt x="74713" y="6957"/>
                    <a:pt x="73254" y="6835"/>
                    <a:pt x="71795" y="6623"/>
                  </a:cubicBezTo>
                  <a:cubicBezTo>
                    <a:pt x="70336" y="6410"/>
                    <a:pt x="68907" y="6167"/>
                    <a:pt x="67479" y="5771"/>
                  </a:cubicBezTo>
                  <a:cubicBezTo>
                    <a:pt x="66780" y="5619"/>
                    <a:pt x="66050" y="5407"/>
                    <a:pt x="65351" y="5224"/>
                  </a:cubicBezTo>
                  <a:lnTo>
                    <a:pt x="63223" y="4616"/>
                  </a:lnTo>
                  <a:cubicBezTo>
                    <a:pt x="62494" y="4434"/>
                    <a:pt x="61795" y="4282"/>
                    <a:pt x="61065" y="4130"/>
                  </a:cubicBezTo>
                  <a:cubicBezTo>
                    <a:pt x="60336" y="3978"/>
                    <a:pt x="59606" y="3826"/>
                    <a:pt x="58877" y="3735"/>
                  </a:cubicBezTo>
                  <a:cubicBezTo>
                    <a:pt x="57418" y="3492"/>
                    <a:pt x="55928" y="3401"/>
                    <a:pt x="54439" y="3370"/>
                  </a:cubicBezTo>
                  <a:cubicBezTo>
                    <a:pt x="54189" y="3365"/>
                    <a:pt x="53937" y="3362"/>
                    <a:pt x="53686" y="3362"/>
                  </a:cubicBezTo>
                  <a:cubicBezTo>
                    <a:pt x="52470" y="3362"/>
                    <a:pt x="51240" y="3421"/>
                    <a:pt x="50032" y="3522"/>
                  </a:cubicBezTo>
                  <a:cubicBezTo>
                    <a:pt x="47083" y="3796"/>
                    <a:pt x="44165" y="4434"/>
                    <a:pt x="41308" y="5042"/>
                  </a:cubicBezTo>
                  <a:cubicBezTo>
                    <a:pt x="38494" y="5635"/>
                    <a:pt x="35650" y="6198"/>
                    <a:pt x="32806" y="6198"/>
                  </a:cubicBezTo>
                  <a:cubicBezTo>
                    <a:pt x="32732" y="6198"/>
                    <a:pt x="32658" y="6198"/>
                    <a:pt x="32585" y="6197"/>
                  </a:cubicBezTo>
                  <a:cubicBezTo>
                    <a:pt x="31126" y="6197"/>
                    <a:pt x="29636" y="6045"/>
                    <a:pt x="28208" y="5771"/>
                  </a:cubicBezTo>
                  <a:cubicBezTo>
                    <a:pt x="26779" y="5468"/>
                    <a:pt x="25381" y="4981"/>
                    <a:pt x="24043" y="4404"/>
                  </a:cubicBezTo>
                  <a:cubicBezTo>
                    <a:pt x="23709" y="4252"/>
                    <a:pt x="23375" y="4100"/>
                    <a:pt x="23040" y="3948"/>
                  </a:cubicBezTo>
                  <a:lnTo>
                    <a:pt x="22068" y="3431"/>
                  </a:lnTo>
                  <a:cubicBezTo>
                    <a:pt x="21399" y="3097"/>
                    <a:pt x="20761" y="2732"/>
                    <a:pt x="20092" y="2428"/>
                  </a:cubicBezTo>
                  <a:cubicBezTo>
                    <a:pt x="18754" y="1790"/>
                    <a:pt x="17387" y="1243"/>
                    <a:pt x="15958" y="817"/>
                  </a:cubicBezTo>
                  <a:cubicBezTo>
                    <a:pt x="14254" y="304"/>
                    <a:pt x="12472" y="1"/>
                    <a:pt x="10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7668350" y="3825825"/>
              <a:ext cx="3760725" cy="108025"/>
            </a:xfrm>
            <a:custGeom>
              <a:avLst/>
              <a:gdLst/>
              <a:ahLst/>
              <a:cxnLst/>
              <a:rect l="l" t="t" r="r" b="b"/>
              <a:pathLst>
                <a:path w="150429" h="4321" extrusionOk="0">
                  <a:moveTo>
                    <a:pt x="13096" y="0"/>
                  </a:moveTo>
                  <a:cubicBezTo>
                    <a:pt x="11867" y="0"/>
                    <a:pt x="10640" y="49"/>
                    <a:pt x="9423" y="142"/>
                  </a:cubicBezTo>
                  <a:cubicBezTo>
                    <a:pt x="8602" y="173"/>
                    <a:pt x="7812" y="294"/>
                    <a:pt x="7022" y="355"/>
                  </a:cubicBezTo>
                  <a:cubicBezTo>
                    <a:pt x="6231" y="477"/>
                    <a:pt x="5441" y="568"/>
                    <a:pt x="4651" y="690"/>
                  </a:cubicBezTo>
                  <a:cubicBezTo>
                    <a:pt x="3101" y="963"/>
                    <a:pt x="1520" y="1297"/>
                    <a:pt x="0" y="1723"/>
                  </a:cubicBezTo>
                  <a:cubicBezTo>
                    <a:pt x="1520" y="1297"/>
                    <a:pt x="3101" y="994"/>
                    <a:pt x="4681" y="750"/>
                  </a:cubicBezTo>
                  <a:cubicBezTo>
                    <a:pt x="5441" y="598"/>
                    <a:pt x="6262" y="538"/>
                    <a:pt x="7052" y="416"/>
                  </a:cubicBezTo>
                  <a:cubicBezTo>
                    <a:pt x="7842" y="355"/>
                    <a:pt x="8633" y="264"/>
                    <a:pt x="9423" y="234"/>
                  </a:cubicBezTo>
                  <a:cubicBezTo>
                    <a:pt x="10493" y="162"/>
                    <a:pt x="11570" y="124"/>
                    <a:pt x="12648" y="124"/>
                  </a:cubicBezTo>
                  <a:cubicBezTo>
                    <a:pt x="14755" y="124"/>
                    <a:pt x="16866" y="266"/>
                    <a:pt x="18937" y="568"/>
                  </a:cubicBezTo>
                  <a:cubicBezTo>
                    <a:pt x="19332" y="629"/>
                    <a:pt x="19727" y="690"/>
                    <a:pt x="20122" y="750"/>
                  </a:cubicBezTo>
                  <a:lnTo>
                    <a:pt x="21277" y="994"/>
                  </a:lnTo>
                  <a:lnTo>
                    <a:pt x="22463" y="1267"/>
                  </a:lnTo>
                  <a:lnTo>
                    <a:pt x="23587" y="1601"/>
                  </a:lnTo>
                  <a:lnTo>
                    <a:pt x="24742" y="1936"/>
                  </a:lnTo>
                  <a:cubicBezTo>
                    <a:pt x="25107" y="2057"/>
                    <a:pt x="25472" y="2209"/>
                    <a:pt x="25867" y="2361"/>
                  </a:cubicBezTo>
                  <a:lnTo>
                    <a:pt x="28086" y="3212"/>
                  </a:lnTo>
                  <a:cubicBezTo>
                    <a:pt x="29606" y="3760"/>
                    <a:pt x="31186" y="4124"/>
                    <a:pt x="32767" y="4246"/>
                  </a:cubicBezTo>
                  <a:cubicBezTo>
                    <a:pt x="33304" y="4297"/>
                    <a:pt x="33841" y="4320"/>
                    <a:pt x="34377" y="4320"/>
                  </a:cubicBezTo>
                  <a:cubicBezTo>
                    <a:pt x="35448" y="4320"/>
                    <a:pt x="36516" y="4226"/>
                    <a:pt x="37569" y="4063"/>
                  </a:cubicBezTo>
                  <a:cubicBezTo>
                    <a:pt x="40730" y="3608"/>
                    <a:pt x="43800" y="2604"/>
                    <a:pt x="46870" y="1814"/>
                  </a:cubicBezTo>
                  <a:cubicBezTo>
                    <a:pt x="49491" y="1114"/>
                    <a:pt x="52178" y="546"/>
                    <a:pt x="54874" y="546"/>
                  </a:cubicBezTo>
                  <a:cubicBezTo>
                    <a:pt x="55337" y="546"/>
                    <a:pt x="55800" y="563"/>
                    <a:pt x="56263" y="598"/>
                  </a:cubicBezTo>
                  <a:cubicBezTo>
                    <a:pt x="57843" y="690"/>
                    <a:pt x="59393" y="1024"/>
                    <a:pt x="60883" y="1541"/>
                  </a:cubicBezTo>
                  <a:cubicBezTo>
                    <a:pt x="61065" y="1601"/>
                    <a:pt x="61278" y="1662"/>
                    <a:pt x="61460" y="1723"/>
                  </a:cubicBezTo>
                  <a:lnTo>
                    <a:pt x="62007" y="1966"/>
                  </a:lnTo>
                  <a:lnTo>
                    <a:pt x="63102" y="2422"/>
                  </a:lnTo>
                  <a:cubicBezTo>
                    <a:pt x="63831" y="2756"/>
                    <a:pt x="64621" y="3000"/>
                    <a:pt x="65381" y="3212"/>
                  </a:cubicBezTo>
                  <a:cubicBezTo>
                    <a:pt x="66932" y="3638"/>
                    <a:pt x="68543" y="3851"/>
                    <a:pt x="70153" y="3942"/>
                  </a:cubicBezTo>
                  <a:cubicBezTo>
                    <a:pt x="70777" y="3978"/>
                    <a:pt x="71405" y="3995"/>
                    <a:pt x="72036" y="3995"/>
                  </a:cubicBezTo>
                  <a:cubicBezTo>
                    <a:pt x="73005" y="3995"/>
                    <a:pt x="73980" y="3955"/>
                    <a:pt x="74956" y="3881"/>
                  </a:cubicBezTo>
                  <a:cubicBezTo>
                    <a:pt x="81339" y="3364"/>
                    <a:pt x="87540" y="1784"/>
                    <a:pt x="93862" y="963"/>
                  </a:cubicBezTo>
                  <a:cubicBezTo>
                    <a:pt x="95598" y="761"/>
                    <a:pt x="97362" y="605"/>
                    <a:pt x="99123" y="605"/>
                  </a:cubicBezTo>
                  <a:cubicBezTo>
                    <a:pt x="100538" y="605"/>
                    <a:pt x="101951" y="706"/>
                    <a:pt x="103346" y="963"/>
                  </a:cubicBezTo>
                  <a:cubicBezTo>
                    <a:pt x="104105" y="1115"/>
                    <a:pt x="104896" y="1297"/>
                    <a:pt x="105625" y="1571"/>
                  </a:cubicBezTo>
                  <a:cubicBezTo>
                    <a:pt x="106020" y="1662"/>
                    <a:pt x="106355" y="1845"/>
                    <a:pt x="106720" y="1997"/>
                  </a:cubicBezTo>
                  <a:lnTo>
                    <a:pt x="107844" y="2453"/>
                  </a:lnTo>
                  <a:cubicBezTo>
                    <a:pt x="109334" y="3060"/>
                    <a:pt x="110914" y="3425"/>
                    <a:pt x="112464" y="3699"/>
                  </a:cubicBezTo>
                  <a:cubicBezTo>
                    <a:pt x="114872" y="4066"/>
                    <a:pt x="117279" y="4190"/>
                    <a:pt x="119687" y="4190"/>
                  </a:cubicBezTo>
                  <a:cubicBezTo>
                    <a:pt x="120471" y="4190"/>
                    <a:pt x="121255" y="4177"/>
                    <a:pt x="122039" y="4155"/>
                  </a:cubicBezTo>
                  <a:cubicBezTo>
                    <a:pt x="125230" y="4033"/>
                    <a:pt x="128422" y="3760"/>
                    <a:pt x="131583" y="3395"/>
                  </a:cubicBezTo>
                  <a:cubicBezTo>
                    <a:pt x="137905" y="2604"/>
                    <a:pt x="144197" y="1480"/>
                    <a:pt x="150429" y="51"/>
                  </a:cubicBezTo>
                  <a:lnTo>
                    <a:pt x="150429" y="51"/>
                  </a:lnTo>
                  <a:cubicBezTo>
                    <a:pt x="144197" y="1419"/>
                    <a:pt x="137905" y="2483"/>
                    <a:pt x="131553" y="3212"/>
                  </a:cubicBezTo>
                  <a:cubicBezTo>
                    <a:pt x="128392" y="3577"/>
                    <a:pt x="125230" y="3820"/>
                    <a:pt x="122039" y="3911"/>
                  </a:cubicBezTo>
                  <a:cubicBezTo>
                    <a:pt x="121255" y="3934"/>
                    <a:pt x="120471" y="3947"/>
                    <a:pt x="119688" y="3947"/>
                  </a:cubicBezTo>
                  <a:cubicBezTo>
                    <a:pt x="117283" y="3947"/>
                    <a:pt x="114887" y="3822"/>
                    <a:pt x="112525" y="3456"/>
                  </a:cubicBezTo>
                  <a:cubicBezTo>
                    <a:pt x="110945" y="3182"/>
                    <a:pt x="109394" y="2817"/>
                    <a:pt x="107935" y="2209"/>
                  </a:cubicBezTo>
                  <a:lnTo>
                    <a:pt x="106841" y="1753"/>
                  </a:lnTo>
                  <a:cubicBezTo>
                    <a:pt x="106476" y="1601"/>
                    <a:pt x="106112" y="1419"/>
                    <a:pt x="105716" y="1297"/>
                  </a:cubicBezTo>
                  <a:cubicBezTo>
                    <a:pt x="104957" y="1024"/>
                    <a:pt x="104197" y="842"/>
                    <a:pt x="103406" y="690"/>
                  </a:cubicBezTo>
                  <a:cubicBezTo>
                    <a:pt x="101956" y="413"/>
                    <a:pt x="100499" y="306"/>
                    <a:pt x="99044" y="306"/>
                  </a:cubicBezTo>
                  <a:cubicBezTo>
                    <a:pt x="97298" y="306"/>
                    <a:pt x="95556" y="460"/>
                    <a:pt x="93832" y="659"/>
                  </a:cubicBezTo>
                  <a:cubicBezTo>
                    <a:pt x="87479" y="1449"/>
                    <a:pt x="81248" y="3030"/>
                    <a:pt x="74926" y="3486"/>
                  </a:cubicBezTo>
                  <a:cubicBezTo>
                    <a:pt x="73872" y="3567"/>
                    <a:pt x="72805" y="3621"/>
                    <a:pt x="71742" y="3621"/>
                  </a:cubicBezTo>
                  <a:cubicBezTo>
                    <a:pt x="71211" y="3621"/>
                    <a:pt x="70680" y="3608"/>
                    <a:pt x="70153" y="3577"/>
                  </a:cubicBezTo>
                  <a:cubicBezTo>
                    <a:pt x="68573" y="3486"/>
                    <a:pt x="66992" y="3273"/>
                    <a:pt x="65473" y="2878"/>
                  </a:cubicBezTo>
                  <a:cubicBezTo>
                    <a:pt x="64713" y="2665"/>
                    <a:pt x="63953" y="2422"/>
                    <a:pt x="63223" y="2118"/>
                  </a:cubicBezTo>
                  <a:lnTo>
                    <a:pt x="62129" y="1662"/>
                  </a:lnTo>
                  <a:lnTo>
                    <a:pt x="61582" y="1419"/>
                  </a:lnTo>
                  <a:cubicBezTo>
                    <a:pt x="61369" y="1358"/>
                    <a:pt x="61187" y="1297"/>
                    <a:pt x="61004" y="1237"/>
                  </a:cubicBezTo>
                  <a:cubicBezTo>
                    <a:pt x="59485" y="690"/>
                    <a:pt x="57904" y="386"/>
                    <a:pt x="56293" y="264"/>
                  </a:cubicBezTo>
                  <a:cubicBezTo>
                    <a:pt x="55869" y="236"/>
                    <a:pt x="55446" y="223"/>
                    <a:pt x="55024" y="223"/>
                  </a:cubicBezTo>
                  <a:cubicBezTo>
                    <a:pt x="52234" y="223"/>
                    <a:pt x="49476" y="801"/>
                    <a:pt x="46810" y="1541"/>
                  </a:cubicBezTo>
                  <a:cubicBezTo>
                    <a:pt x="43709" y="2361"/>
                    <a:pt x="40670" y="3334"/>
                    <a:pt x="37539" y="3820"/>
                  </a:cubicBezTo>
                  <a:cubicBezTo>
                    <a:pt x="36430" y="3991"/>
                    <a:pt x="35321" y="4087"/>
                    <a:pt x="34212" y="4087"/>
                  </a:cubicBezTo>
                  <a:cubicBezTo>
                    <a:pt x="33741" y="4087"/>
                    <a:pt x="33269" y="4069"/>
                    <a:pt x="32797" y="4033"/>
                  </a:cubicBezTo>
                  <a:cubicBezTo>
                    <a:pt x="31217" y="3911"/>
                    <a:pt x="29636" y="3547"/>
                    <a:pt x="28177" y="3000"/>
                  </a:cubicBezTo>
                  <a:lnTo>
                    <a:pt x="25928" y="2149"/>
                  </a:lnTo>
                  <a:cubicBezTo>
                    <a:pt x="25563" y="1997"/>
                    <a:pt x="25198" y="1875"/>
                    <a:pt x="24803" y="1723"/>
                  </a:cubicBezTo>
                  <a:lnTo>
                    <a:pt x="23648" y="1389"/>
                  </a:lnTo>
                  <a:lnTo>
                    <a:pt x="22493" y="1054"/>
                  </a:lnTo>
                  <a:lnTo>
                    <a:pt x="21338" y="811"/>
                  </a:lnTo>
                  <a:lnTo>
                    <a:pt x="20153" y="568"/>
                  </a:lnTo>
                  <a:cubicBezTo>
                    <a:pt x="19757" y="507"/>
                    <a:pt x="19362" y="446"/>
                    <a:pt x="18967" y="386"/>
                  </a:cubicBezTo>
                  <a:cubicBezTo>
                    <a:pt x="17024" y="124"/>
                    <a:pt x="15057" y="0"/>
                    <a:pt x="13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7620475" y="4073850"/>
              <a:ext cx="3888400" cy="118475"/>
            </a:xfrm>
            <a:custGeom>
              <a:avLst/>
              <a:gdLst/>
              <a:ahLst/>
              <a:cxnLst/>
              <a:rect l="l" t="t" r="r" b="b"/>
              <a:pathLst>
                <a:path w="155536" h="4739" extrusionOk="0">
                  <a:moveTo>
                    <a:pt x="85220" y="1"/>
                  </a:moveTo>
                  <a:cubicBezTo>
                    <a:pt x="82724" y="1"/>
                    <a:pt x="80236" y="378"/>
                    <a:pt x="77783" y="860"/>
                  </a:cubicBezTo>
                  <a:cubicBezTo>
                    <a:pt x="74561" y="1498"/>
                    <a:pt x="71369" y="2349"/>
                    <a:pt x="68147" y="2988"/>
                  </a:cubicBezTo>
                  <a:cubicBezTo>
                    <a:pt x="65806" y="3451"/>
                    <a:pt x="63432" y="3835"/>
                    <a:pt x="61061" y="3835"/>
                  </a:cubicBezTo>
                  <a:cubicBezTo>
                    <a:pt x="60170" y="3835"/>
                    <a:pt x="59279" y="3781"/>
                    <a:pt x="58390" y="3656"/>
                  </a:cubicBezTo>
                  <a:cubicBezTo>
                    <a:pt x="58208" y="3626"/>
                    <a:pt x="57995" y="3596"/>
                    <a:pt x="57782" y="3535"/>
                  </a:cubicBezTo>
                  <a:lnTo>
                    <a:pt x="57205" y="3413"/>
                  </a:lnTo>
                  <a:cubicBezTo>
                    <a:pt x="56810" y="3352"/>
                    <a:pt x="56415" y="3200"/>
                    <a:pt x="56020" y="3109"/>
                  </a:cubicBezTo>
                  <a:lnTo>
                    <a:pt x="54834" y="2744"/>
                  </a:lnTo>
                  <a:cubicBezTo>
                    <a:pt x="54439" y="2623"/>
                    <a:pt x="54013" y="2532"/>
                    <a:pt x="53618" y="2440"/>
                  </a:cubicBezTo>
                  <a:cubicBezTo>
                    <a:pt x="52007" y="2076"/>
                    <a:pt x="50366" y="1893"/>
                    <a:pt x="48694" y="1802"/>
                  </a:cubicBezTo>
                  <a:cubicBezTo>
                    <a:pt x="47862" y="1764"/>
                    <a:pt x="47027" y="1747"/>
                    <a:pt x="46192" y="1747"/>
                  </a:cubicBezTo>
                  <a:cubicBezTo>
                    <a:pt x="43733" y="1747"/>
                    <a:pt x="41266" y="1894"/>
                    <a:pt x="38816" y="2076"/>
                  </a:cubicBezTo>
                  <a:cubicBezTo>
                    <a:pt x="35533" y="2349"/>
                    <a:pt x="32250" y="2684"/>
                    <a:pt x="28967" y="2836"/>
                  </a:cubicBezTo>
                  <a:cubicBezTo>
                    <a:pt x="28147" y="2866"/>
                    <a:pt x="27326" y="2889"/>
                    <a:pt x="26505" y="2889"/>
                  </a:cubicBezTo>
                  <a:cubicBezTo>
                    <a:pt x="25685" y="2889"/>
                    <a:pt x="24864" y="2866"/>
                    <a:pt x="24043" y="2805"/>
                  </a:cubicBezTo>
                  <a:cubicBezTo>
                    <a:pt x="22432" y="2684"/>
                    <a:pt x="20791" y="2440"/>
                    <a:pt x="19271" y="1802"/>
                  </a:cubicBezTo>
                  <a:cubicBezTo>
                    <a:pt x="17751" y="1133"/>
                    <a:pt x="16140" y="738"/>
                    <a:pt x="14499" y="586"/>
                  </a:cubicBezTo>
                  <a:cubicBezTo>
                    <a:pt x="13820" y="512"/>
                    <a:pt x="13147" y="478"/>
                    <a:pt x="12476" y="478"/>
                  </a:cubicBezTo>
                  <a:cubicBezTo>
                    <a:pt x="11495" y="478"/>
                    <a:pt x="10520" y="551"/>
                    <a:pt x="9545" y="678"/>
                  </a:cubicBezTo>
                  <a:cubicBezTo>
                    <a:pt x="6262" y="1073"/>
                    <a:pt x="3070" y="2015"/>
                    <a:pt x="0" y="3170"/>
                  </a:cubicBezTo>
                  <a:cubicBezTo>
                    <a:pt x="3101" y="2045"/>
                    <a:pt x="6292" y="1133"/>
                    <a:pt x="9545" y="769"/>
                  </a:cubicBezTo>
                  <a:cubicBezTo>
                    <a:pt x="10498" y="663"/>
                    <a:pt x="11452" y="598"/>
                    <a:pt x="12406" y="598"/>
                  </a:cubicBezTo>
                  <a:cubicBezTo>
                    <a:pt x="13094" y="598"/>
                    <a:pt x="13781" y="632"/>
                    <a:pt x="14469" y="708"/>
                  </a:cubicBezTo>
                  <a:cubicBezTo>
                    <a:pt x="16110" y="890"/>
                    <a:pt x="17721" y="1285"/>
                    <a:pt x="19210" y="1954"/>
                  </a:cubicBezTo>
                  <a:cubicBezTo>
                    <a:pt x="20730" y="2623"/>
                    <a:pt x="22402" y="2866"/>
                    <a:pt x="24043" y="3018"/>
                  </a:cubicBezTo>
                  <a:cubicBezTo>
                    <a:pt x="24864" y="3079"/>
                    <a:pt x="25685" y="3102"/>
                    <a:pt x="26509" y="3102"/>
                  </a:cubicBezTo>
                  <a:cubicBezTo>
                    <a:pt x="27334" y="3102"/>
                    <a:pt x="28162" y="3079"/>
                    <a:pt x="28998" y="3048"/>
                  </a:cubicBezTo>
                  <a:cubicBezTo>
                    <a:pt x="32281" y="2896"/>
                    <a:pt x="35563" y="2592"/>
                    <a:pt x="38846" y="2349"/>
                  </a:cubicBezTo>
                  <a:cubicBezTo>
                    <a:pt x="41198" y="2175"/>
                    <a:pt x="43550" y="2032"/>
                    <a:pt x="45902" y="2032"/>
                  </a:cubicBezTo>
                  <a:cubicBezTo>
                    <a:pt x="46833" y="2032"/>
                    <a:pt x="47764" y="2054"/>
                    <a:pt x="48694" y="2106"/>
                  </a:cubicBezTo>
                  <a:cubicBezTo>
                    <a:pt x="50336" y="2197"/>
                    <a:pt x="51977" y="2380"/>
                    <a:pt x="53557" y="2714"/>
                  </a:cubicBezTo>
                  <a:cubicBezTo>
                    <a:pt x="53953" y="2836"/>
                    <a:pt x="54348" y="2927"/>
                    <a:pt x="54743" y="3018"/>
                  </a:cubicBezTo>
                  <a:lnTo>
                    <a:pt x="55928" y="3383"/>
                  </a:lnTo>
                  <a:cubicBezTo>
                    <a:pt x="56324" y="3504"/>
                    <a:pt x="56719" y="3656"/>
                    <a:pt x="57114" y="3717"/>
                  </a:cubicBezTo>
                  <a:lnTo>
                    <a:pt x="57722" y="3869"/>
                  </a:lnTo>
                  <a:cubicBezTo>
                    <a:pt x="57934" y="3899"/>
                    <a:pt x="58147" y="3930"/>
                    <a:pt x="58360" y="3960"/>
                  </a:cubicBezTo>
                  <a:cubicBezTo>
                    <a:pt x="59298" y="4099"/>
                    <a:pt x="60241" y="4159"/>
                    <a:pt x="61184" y="4159"/>
                  </a:cubicBezTo>
                  <a:cubicBezTo>
                    <a:pt x="63543" y="4159"/>
                    <a:pt x="65907" y="3787"/>
                    <a:pt x="68208" y="3352"/>
                  </a:cubicBezTo>
                  <a:cubicBezTo>
                    <a:pt x="71461" y="2714"/>
                    <a:pt x="74652" y="1863"/>
                    <a:pt x="77874" y="1225"/>
                  </a:cubicBezTo>
                  <a:cubicBezTo>
                    <a:pt x="80324" y="735"/>
                    <a:pt x="82846" y="352"/>
                    <a:pt x="85357" y="352"/>
                  </a:cubicBezTo>
                  <a:cubicBezTo>
                    <a:pt x="86117" y="352"/>
                    <a:pt x="86876" y="387"/>
                    <a:pt x="87631" y="465"/>
                  </a:cubicBezTo>
                  <a:cubicBezTo>
                    <a:pt x="89242" y="647"/>
                    <a:pt x="90853" y="1042"/>
                    <a:pt x="92342" y="1711"/>
                  </a:cubicBezTo>
                  <a:lnTo>
                    <a:pt x="93467" y="2197"/>
                  </a:lnTo>
                  <a:lnTo>
                    <a:pt x="94014" y="2471"/>
                  </a:lnTo>
                  <a:cubicBezTo>
                    <a:pt x="94227" y="2562"/>
                    <a:pt x="94409" y="2592"/>
                    <a:pt x="94622" y="2684"/>
                  </a:cubicBezTo>
                  <a:lnTo>
                    <a:pt x="95200" y="2866"/>
                  </a:lnTo>
                  <a:cubicBezTo>
                    <a:pt x="95412" y="2927"/>
                    <a:pt x="95595" y="2988"/>
                    <a:pt x="95808" y="3048"/>
                  </a:cubicBezTo>
                  <a:cubicBezTo>
                    <a:pt x="96203" y="3140"/>
                    <a:pt x="96598" y="3261"/>
                    <a:pt x="97023" y="3322"/>
                  </a:cubicBezTo>
                  <a:cubicBezTo>
                    <a:pt x="98854" y="3681"/>
                    <a:pt x="100714" y="3809"/>
                    <a:pt x="102576" y="3809"/>
                  </a:cubicBezTo>
                  <a:cubicBezTo>
                    <a:pt x="104021" y="3809"/>
                    <a:pt x="105467" y="3732"/>
                    <a:pt x="106902" y="3626"/>
                  </a:cubicBezTo>
                  <a:cubicBezTo>
                    <a:pt x="110185" y="3383"/>
                    <a:pt x="113467" y="2927"/>
                    <a:pt x="116720" y="2471"/>
                  </a:cubicBezTo>
                  <a:cubicBezTo>
                    <a:pt x="119972" y="1985"/>
                    <a:pt x="123224" y="1498"/>
                    <a:pt x="126507" y="1225"/>
                  </a:cubicBezTo>
                  <a:cubicBezTo>
                    <a:pt x="127937" y="1092"/>
                    <a:pt x="129366" y="1006"/>
                    <a:pt x="130795" y="1006"/>
                  </a:cubicBezTo>
                  <a:cubicBezTo>
                    <a:pt x="131007" y="1006"/>
                    <a:pt x="131219" y="1008"/>
                    <a:pt x="131431" y="1012"/>
                  </a:cubicBezTo>
                  <a:cubicBezTo>
                    <a:pt x="133073" y="1042"/>
                    <a:pt x="134714" y="1194"/>
                    <a:pt x="136295" y="1650"/>
                  </a:cubicBezTo>
                  <a:cubicBezTo>
                    <a:pt x="137845" y="2106"/>
                    <a:pt x="139304" y="2927"/>
                    <a:pt x="140915" y="3383"/>
                  </a:cubicBezTo>
                  <a:cubicBezTo>
                    <a:pt x="142465" y="3869"/>
                    <a:pt x="144076" y="4264"/>
                    <a:pt x="145717" y="4477"/>
                  </a:cubicBezTo>
                  <a:cubicBezTo>
                    <a:pt x="147024" y="4646"/>
                    <a:pt x="148330" y="4739"/>
                    <a:pt x="149636" y="4739"/>
                  </a:cubicBezTo>
                  <a:cubicBezTo>
                    <a:pt x="149971" y="4739"/>
                    <a:pt x="150306" y="4733"/>
                    <a:pt x="150641" y="4720"/>
                  </a:cubicBezTo>
                  <a:cubicBezTo>
                    <a:pt x="152313" y="4629"/>
                    <a:pt x="153954" y="4447"/>
                    <a:pt x="155535" y="3991"/>
                  </a:cubicBezTo>
                  <a:lnTo>
                    <a:pt x="155535" y="3991"/>
                  </a:lnTo>
                  <a:cubicBezTo>
                    <a:pt x="153954" y="4416"/>
                    <a:pt x="152283" y="4599"/>
                    <a:pt x="150641" y="4659"/>
                  </a:cubicBezTo>
                  <a:cubicBezTo>
                    <a:pt x="150313" y="4672"/>
                    <a:pt x="149985" y="4678"/>
                    <a:pt x="149657" y="4678"/>
                  </a:cubicBezTo>
                  <a:cubicBezTo>
                    <a:pt x="148345" y="4678"/>
                    <a:pt x="147036" y="4580"/>
                    <a:pt x="145748" y="4386"/>
                  </a:cubicBezTo>
                  <a:cubicBezTo>
                    <a:pt x="144106" y="4173"/>
                    <a:pt x="142495" y="3747"/>
                    <a:pt x="140945" y="3231"/>
                  </a:cubicBezTo>
                  <a:cubicBezTo>
                    <a:pt x="139365" y="2775"/>
                    <a:pt x="137936" y="1954"/>
                    <a:pt x="136355" y="1468"/>
                  </a:cubicBezTo>
                  <a:cubicBezTo>
                    <a:pt x="134744" y="1012"/>
                    <a:pt x="133073" y="860"/>
                    <a:pt x="131431" y="799"/>
                  </a:cubicBezTo>
                  <a:cubicBezTo>
                    <a:pt x="131215" y="795"/>
                    <a:pt x="131000" y="793"/>
                    <a:pt x="130784" y="793"/>
                  </a:cubicBezTo>
                  <a:cubicBezTo>
                    <a:pt x="129358" y="793"/>
                    <a:pt x="127929" y="876"/>
                    <a:pt x="126477" y="981"/>
                  </a:cubicBezTo>
                  <a:cubicBezTo>
                    <a:pt x="123194" y="1285"/>
                    <a:pt x="119942" y="1772"/>
                    <a:pt x="116689" y="2197"/>
                  </a:cubicBezTo>
                  <a:cubicBezTo>
                    <a:pt x="113407" y="2653"/>
                    <a:pt x="110154" y="3109"/>
                    <a:pt x="106872" y="3352"/>
                  </a:cubicBezTo>
                  <a:cubicBezTo>
                    <a:pt x="105491" y="3443"/>
                    <a:pt x="104099" y="3511"/>
                    <a:pt x="102708" y="3511"/>
                  </a:cubicBezTo>
                  <a:cubicBezTo>
                    <a:pt x="100823" y="3511"/>
                    <a:pt x="98938" y="3385"/>
                    <a:pt x="97084" y="3018"/>
                  </a:cubicBezTo>
                  <a:cubicBezTo>
                    <a:pt x="96689" y="2957"/>
                    <a:pt x="96294" y="2836"/>
                    <a:pt x="95899" y="2744"/>
                  </a:cubicBezTo>
                  <a:cubicBezTo>
                    <a:pt x="95686" y="2684"/>
                    <a:pt x="95504" y="2623"/>
                    <a:pt x="95291" y="2562"/>
                  </a:cubicBezTo>
                  <a:lnTo>
                    <a:pt x="94713" y="2380"/>
                  </a:lnTo>
                  <a:cubicBezTo>
                    <a:pt x="94531" y="2288"/>
                    <a:pt x="94349" y="2228"/>
                    <a:pt x="94136" y="2167"/>
                  </a:cubicBezTo>
                  <a:lnTo>
                    <a:pt x="93589" y="1924"/>
                  </a:lnTo>
                  <a:lnTo>
                    <a:pt x="92464" y="1407"/>
                  </a:lnTo>
                  <a:cubicBezTo>
                    <a:pt x="90944" y="738"/>
                    <a:pt x="89303" y="313"/>
                    <a:pt x="87661" y="130"/>
                  </a:cubicBezTo>
                  <a:cubicBezTo>
                    <a:pt x="86847" y="41"/>
                    <a:pt x="86033" y="1"/>
                    <a:pt x="85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7678975" y="4366750"/>
              <a:ext cx="3788075" cy="105800"/>
            </a:xfrm>
            <a:custGeom>
              <a:avLst/>
              <a:gdLst/>
              <a:ahLst/>
              <a:cxnLst/>
              <a:rect l="l" t="t" r="r" b="b"/>
              <a:pathLst>
                <a:path w="151523" h="4232" extrusionOk="0">
                  <a:moveTo>
                    <a:pt x="74097" y="1"/>
                  </a:moveTo>
                  <a:cubicBezTo>
                    <a:pt x="68280" y="1"/>
                    <a:pt x="62492" y="781"/>
                    <a:pt x="56780" y="1636"/>
                  </a:cubicBezTo>
                  <a:cubicBezTo>
                    <a:pt x="53619" y="2092"/>
                    <a:pt x="50458" y="2609"/>
                    <a:pt x="47296" y="3035"/>
                  </a:cubicBezTo>
                  <a:cubicBezTo>
                    <a:pt x="44135" y="3491"/>
                    <a:pt x="40944" y="3825"/>
                    <a:pt x="37783" y="3947"/>
                  </a:cubicBezTo>
                  <a:cubicBezTo>
                    <a:pt x="37246" y="3957"/>
                    <a:pt x="36712" y="3963"/>
                    <a:pt x="36181" y="3963"/>
                  </a:cubicBezTo>
                  <a:cubicBezTo>
                    <a:pt x="35118" y="3963"/>
                    <a:pt x="34064" y="3936"/>
                    <a:pt x="33010" y="3855"/>
                  </a:cubicBezTo>
                  <a:cubicBezTo>
                    <a:pt x="31430" y="3703"/>
                    <a:pt x="29849" y="3491"/>
                    <a:pt x="28299" y="3065"/>
                  </a:cubicBezTo>
                  <a:cubicBezTo>
                    <a:pt x="26749" y="2700"/>
                    <a:pt x="25199" y="2244"/>
                    <a:pt x="23618" y="2001"/>
                  </a:cubicBezTo>
                  <a:lnTo>
                    <a:pt x="22433" y="1788"/>
                  </a:lnTo>
                  <a:lnTo>
                    <a:pt x="21247" y="1636"/>
                  </a:lnTo>
                  <a:lnTo>
                    <a:pt x="20062" y="1515"/>
                  </a:lnTo>
                  <a:cubicBezTo>
                    <a:pt x="19667" y="1454"/>
                    <a:pt x="19272" y="1454"/>
                    <a:pt x="18876" y="1424"/>
                  </a:cubicBezTo>
                  <a:cubicBezTo>
                    <a:pt x="17909" y="1359"/>
                    <a:pt x="16939" y="1328"/>
                    <a:pt x="15968" y="1328"/>
                  </a:cubicBezTo>
                  <a:cubicBezTo>
                    <a:pt x="13737" y="1328"/>
                    <a:pt x="11505" y="1492"/>
                    <a:pt x="9302" y="1788"/>
                  </a:cubicBezTo>
                  <a:cubicBezTo>
                    <a:pt x="7721" y="2001"/>
                    <a:pt x="6141" y="2305"/>
                    <a:pt x="4590" y="2670"/>
                  </a:cubicBezTo>
                  <a:cubicBezTo>
                    <a:pt x="3040" y="3035"/>
                    <a:pt x="1490" y="3491"/>
                    <a:pt x="1" y="4068"/>
                  </a:cubicBezTo>
                  <a:cubicBezTo>
                    <a:pt x="1521" y="3521"/>
                    <a:pt x="3040" y="3065"/>
                    <a:pt x="4590" y="2731"/>
                  </a:cubicBezTo>
                  <a:cubicBezTo>
                    <a:pt x="6171" y="2366"/>
                    <a:pt x="7721" y="2062"/>
                    <a:pt x="9302" y="1880"/>
                  </a:cubicBezTo>
                  <a:cubicBezTo>
                    <a:pt x="11361" y="1622"/>
                    <a:pt x="13447" y="1481"/>
                    <a:pt x="15524" y="1481"/>
                  </a:cubicBezTo>
                  <a:cubicBezTo>
                    <a:pt x="16635" y="1481"/>
                    <a:pt x="17744" y="1521"/>
                    <a:pt x="18846" y="1606"/>
                  </a:cubicBezTo>
                  <a:cubicBezTo>
                    <a:pt x="19241" y="1636"/>
                    <a:pt x="19636" y="1636"/>
                    <a:pt x="20032" y="1697"/>
                  </a:cubicBezTo>
                  <a:lnTo>
                    <a:pt x="21217" y="1849"/>
                  </a:lnTo>
                  <a:lnTo>
                    <a:pt x="22402" y="2001"/>
                  </a:lnTo>
                  <a:lnTo>
                    <a:pt x="23588" y="2214"/>
                  </a:lnTo>
                  <a:cubicBezTo>
                    <a:pt x="25168" y="2457"/>
                    <a:pt x="26688" y="2913"/>
                    <a:pt x="28238" y="3278"/>
                  </a:cubicBezTo>
                  <a:cubicBezTo>
                    <a:pt x="29789" y="3734"/>
                    <a:pt x="31399" y="3947"/>
                    <a:pt x="32980" y="4099"/>
                  </a:cubicBezTo>
                  <a:cubicBezTo>
                    <a:pt x="34054" y="4180"/>
                    <a:pt x="35115" y="4207"/>
                    <a:pt x="36180" y="4207"/>
                  </a:cubicBezTo>
                  <a:cubicBezTo>
                    <a:pt x="36712" y="4207"/>
                    <a:pt x="37246" y="4200"/>
                    <a:pt x="37783" y="4190"/>
                  </a:cubicBezTo>
                  <a:cubicBezTo>
                    <a:pt x="40974" y="4099"/>
                    <a:pt x="44166" y="3734"/>
                    <a:pt x="47327" y="3339"/>
                  </a:cubicBezTo>
                  <a:cubicBezTo>
                    <a:pt x="50488" y="2913"/>
                    <a:pt x="53649" y="2396"/>
                    <a:pt x="56810" y="1940"/>
                  </a:cubicBezTo>
                  <a:cubicBezTo>
                    <a:pt x="62532" y="1115"/>
                    <a:pt x="68278" y="365"/>
                    <a:pt x="74027" y="365"/>
                  </a:cubicBezTo>
                  <a:cubicBezTo>
                    <a:pt x="74631" y="365"/>
                    <a:pt x="75234" y="373"/>
                    <a:pt x="75838" y="390"/>
                  </a:cubicBezTo>
                  <a:cubicBezTo>
                    <a:pt x="79030" y="481"/>
                    <a:pt x="82221" y="846"/>
                    <a:pt x="85291" y="1606"/>
                  </a:cubicBezTo>
                  <a:lnTo>
                    <a:pt x="87601" y="2244"/>
                  </a:lnTo>
                  <a:lnTo>
                    <a:pt x="88756" y="2579"/>
                  </a:lnTo>
                  <a:lnTo>
                    <a:pt x="89911" y="2852"/>
                  </a:lnTo>
                  <a:cubicBezTo>
                    <a:pt x="90702" y="3035"/>
                    <a:pt x="91492" y="3156"/>
                    <a:pt x="92282" y="3308"/>
                  </a:cubicBezTo>
                  <a:cubicBezTo>
                    <a:pt x="93072" y="3430"/>
                    <a:pt x="93863" y="3551"/>
                    <a:pt x="94653" y="3643"/>
                  </a:cubicBezTo>
                  <a:cubicBezTo>
                    <a:pt x="96736" y="3881"/>
                    <a:pt x="98825" y="3983"/>
                    <a:pt x="100914" y="3983"/>
                  </a:cubicBezTo>
                  <a:cubicBezTo>
                    <a:pt x="105228" y="3983"/>
                    <a:pt x="109543" y="3547"/>
                    <a:pt x="113802" y="2974"/>
                  </a:cubicBezTo>
                  <a:cubicBezTo>
                    <a:pt x="116963" y="2548"/>
                    <a:pt x="120125" y="2032"/>
                    <a:pt x="123255" y="1576"/>
                  </a:cubicBezTo>
                  <a:cubicBezTo>
                    <a:pt x="126043" y="1200"/>
                    <a:pt x="128855" y="825"/>
                    <a:pt x="131669" y="825"/>
                  </a:cubicBezTo>
                  <a:cubicBezTo>
                    <a:pt x="132046" y="825"/>
                    <a:pt x="132423" y="832"/>
                    <a:pt x="132800" y="846"/>
                  </a:cubicBezTo>
                  <a:cubicBezTo>
                    <a:pt x="132860" y="845"/>
                    <a:pt x="132921" y="844"/>
                    <a:pt x="132981" y="844"/>
                  </a:cubicBezTo>
                  <a:cubicBezTo>
                    <a:pt x="136131" y="844"/>
                    <a:pt x="138998" y="2379"/>
                    <a:pt x="142040" y="3065"/>
                  </a:cubicBezTo>
                  <a:cubicBezTo>
                    <a:pt x="143590" y="3460"/>
                    <a:pt x="145171" y="3795"/>
                    <a:pt x="146751" y="4007"/>
                  </a:cubicBezTo>
                  <a:cubicBezTo>
                    <a:pt x="147541" y="4129"/>
                    <a:pt x="148332" y="4190"/>
                    <a:pt x="149122" y="4220"/>
                  </a:cubicBezTo>
                  <a:cubicBezTo>
                    <a:pt x="149316" y="4227"/>
                    <a:pt x="149508" y="4231"/>
                    <a:pt x="149699" y="4231"/>
                  </a:cubicBezTo>
                  <a:cubicBezTo>
                    <a:pt x="150316" y="4231"/>
                    <a:pt x="150919" y="4191"/>
                    <a:pt x="151523" y="4099"/>
                  </a:cubicBezTo>
                  <a:lnTo>
                    <a:pt x="151523" y="4099"/>
                  </a:lnTo>
                  <a:cubicBezTo>
                    <a:pt x="150996" y="4180"/>
                    <a:pt x="150469" y="4207"/>
                    <a:pt x="149934" y="4207"/>
                  </a:cubicBezTo>
                  <a:cubicBezTo>
                    <a:pt x="149666" y="4207"/>
                    <a:pt x="149396" y="4200"/>
                    <a:pt x="149122" y="4190"/>
                  </a:cubicBezTo>
                  <a:cubicBezTo>
                    <a:pt x="148332" y="4159"/>
                    <a:pt x="147541" y="4068"/>
                    <a:pt x="146751" y="3977"/>
                  </a:cubicBezTo>
                  <a:cubicBezTo>
                    <a:pt x="145171" y="3734"/>
                    <a:pt x="143620" y="3399"/>
                    <a:pt x="142070" y="2974"/>
                  </a:cubicBezTo>
                  <a:cubicBezTo>
                    <a:pt x="140520" y="2579"/>
                    <a:pt x="139000" y="2062"/>
                    <a:pt x="137511" y="1545"/>
                  </a:cubicBezTo>
                  <a:cubicBezTo>
                    <a:pt x="136022" y="968"/>
                    <a:pt x="134411" y="725"/>
                    <a:pt x="132800" y="664"/>
                  </a:cubicBezTo>
                  <a:cubicBezTo>
                    <a:pt x="132397" y="649"/>
                    <a:pt x="131995" y="641"/>
                    <a:pt x="131594" y="641"/>
                  </a:cubicBezTo>
                  <a:cubicBezTo>
                    <a:pt x="128787" y="641"/>
                    <a:pt x="126018" y="991"/>
                    <a:pt x="123225" y="1363"/>
                  </a:cubicBezTo>
                  <a:cubicBezTo>
                    <a:pt x="120064" y="1819"/>
                    <a:pt x="116933" y="2305"/>
                    <a:pt x="113772" y="2731"/>
                  </a:cubicBezTo>
                  <a:cubicBezTo>
                    <a:pt x="109603" y="3292"/>
                    <a:pt x="105394" y="3695"/>
                    <a:pt x="101190" y="3695"/>
                  </a:cubicBezTo>
                  <a:cubicBezTo>
                    <a:pt x="99018" y="3695"/>
                    <a:pt x="96847" y="3587"/>
                    <a:pt x="94683" y="3339"/>
                  </a:cubicBezTo>
                  <a:cubicBezTo>
                    <a:pt x="93893" y="3247"/>
                    <a:pt x="93133" y="3126"/>
                    <a:pt x="92343" y="3004"/>
                  </a:cubicBezTo>
                  <a:cubicBezTo>
                    <a:pt x="91553" y="2852"/>
                    <a:pt x="90762" y="2731"/>
                    <a:pt x="90002" y="2518"/>
                  </a:cubicBezTo>
                  <a:lnTo>
                    <a:pt x="88847" y="2244"/>
                  </a:lnTo>
                  <a:lnTo>
                    <a:pt x="87692" y="1910"/>
                  </a:lnTo>
                  <a:lnTo>
                    <a:pt x="85382" y="1272"/>
                  </a:lnTo>
                  <a:cubicBezTo>
                    <a:pt x="82252" y="481"/>
                    <a:pt x="79060" y="117"/>
                    <a:pt x="75868" y="26"/>
                  </a:cubicBezTo>
                  <a:cubicBezTo>
                    <a:pt x="75278" y="9"/>
                    <a:pt x="74687" y="1"/>
                    <a:pt x="74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7725325" y="4593425"/>
              <a:ext cx="3703750" cy="121250"/>
            </a:xfrm>
            <a:custGeom>
              <a:avLst/>
              <a:gdLst/>
              <a:ahLst/>
              <a:cxnLst/>
              <a:rect l="l" t="t" r="r" b="b"/>
              <a:pathLst>
                <a:path w="148150" h="4850" extrusionOk="0">
                  <a:moveTo>
                    <a:pt x="88221" y="0"/>
                  </a:moveTo>
                  <a:cubicBezTo>
                    <a:pt x="86576" y="0"/>
                    <a:pt x="84930" y="72"/>
                    <a:pt x="83285" y="168"/>
                  </a:cubicBezTo>
                  <a:cubicBezTo>
                    <a:pt x="80185" y="351"/>
                    <a:pt x="77084" y="685"/>
                    <a:pt x="74014" y="1019"/>
                  </a:cubicBezTo>
                  <a:cubicBezTo>
                    <a:pt x="67844" y="1719"/>
                    <a:pt x="61704" y="2509"/>
                    <a:pt x="55503" y="2904"/>
                  </a:cubicBezTo>
                  <a:cubicBezTo>
                    <a:pt x="52747" y="3095"/>
                    <a:pt x="49966" y="3213"/>
                    <a:pt x="47182" y="3213"/>
                  </a:cubicBezTo>
                  <a:cubicBezTo>
                    <a:pt x="46866" y="3213"/>
                    <a:pt x="46549" y="3211"/>
                    <a:pt x="46233" y="3208"/>
                  </a:cubicBezTo>
                  <a:cubicBezTo>
                    <a:pt x="44683" y="3178"/>
                    <a:pt x="43132" y="3147"/>
                    <a:pt x="41613" y="3026"/>
                  </a:cubicBezTo>
                  <a:cubicBezTo>
                    <a:pt x="40062" y="2965"/>
                    <a:pt x="38512" y="2782"/>
                    <a:pt x="36962" y="2661"/>
                  </a:cubicBezTo>
                  <a:cubicBezTo>
                    <a:pt x="35412" y="2539"/>
                    <a:pt x="33892" y="2357"/>
                    <a:pt x="32342" y="2296"/>
                  </a:cubicBezTo>
                  <a:lnTo>
                    <a:pt x="30001" y="2174"/>
                  </a:lnTo>
                  <a:lnTo>
                    <a:pt x="27691" y="2114"/>
                  </a:lnTo>
                  <a:cubicBezTo>
                    <a:pt x="27119" y="2091"/>
                    <a:pt x="26546" y="2085"/>
                    <a:pt x="25973" y="2085"/>
                  </a:cubicBezTo>
                  <a:cubicBezTo>
                    <a:pt x="25347" y="2085"/>
                    <a:pt x="24721" y="2092"/>
                    <a:pt x="24094" y="2092"/>
                  </a:cubicBezTo>
                  <a:cubicBezTo>
                    <a:pt x="23743" y="2092"/>
                    <a:pt x="23392" y="2090"/>
                    <a:pt x="23041" y="2083"/>
                  </a:cubicBezTo>
                  <a:cubicBezTo>
                    <a:pt x="22251" y="2114"/>
                    <a:pt x="21491" y="2144"/>
                    <a:pt x="20700" y="2174"/>
                  </a:cubicBezTo>
                  <a:cubicBezTo>
                    <a:pt x="19940" y="2174"/>
                    <a:pt x="19150" y="2205"/>
                    <a:pt x="18390" y="2266"/>
                  </a:cubicBezTo>
                  <a:cubicBezTo>
                    <a:pt x="15290" y="2418"/>
                    <a:pt x="12190" y="2722"/>
                    <a:pt x="9120" y="3147"/>
                  </a:cubicBezTo>
                  <a:cubicBezTo>
                    <a:pt x="6050" y="3573"/>
                    <a:pt x="2980" y="4089"/>
                    <a:pt x="1" y="4849"/>
                  </a:cubicBezTo>
                  <a:cubicBezTo>
                    <a:pt x="3010" y="4120"/>
                    <a:pt x="6050" y="3633"/>
                    <a:pt x="9120" y="3238"/>
                  </a:cubicBezTo>
                  <a:cubicBezTo>
                    <a:pt x="12220" y="2843"/>
                    <a:pt x="15290" y="2570"/>
                    <a:pt x="18390" y="2448"/>
                  </a:cubicBezTo>
                  <a:cubicBezTo>
                    <a:pt x="19150" y="2387"/>
                    <a:pt x="19940" y="2387"/>
                    <a:pt x="20700" y="2357"/>
                  </a:cubicBezTo>
                  <a:cubicBezTo>
                    <a:pt x="21491" y="2326"/>
                    <a:pt x="22251" y="2296"/>
                    <a:pt x="23041" y="2296"/>
                  </a:cubicBezTo>
                  <a:cubicBezTo>
                    <a:pt x="23816" y="2296"/>
                    <a:pt x="24591" y="2288"/>
                    <a:pt x="25366" y="2288"/>
                  </a:cubicBezTo>
                  <a:cubicBezTo>
                    <a:pt x="26141" y="2288"/>
                    <a:pt x="26916" y="2296"/>
                    <a:pt x="27691" y="2326"/>
                  </a:cubicBezTo>
                  <a:lnTo>
                    <a:pt x="30001" y="2418"/>
                  </a:lnTo>
                  <a:lnTo>
                    <a:pt x="32312" y="2539"/>
                  </a:lnTo>
                  <a:cubicBezTo>
                    <a:pt x="33862" y="2600"/>
                    <a:pt x="35412" y="2782"/>
                    <a:pt x="36932" y="2904"/>
                  </a:cubicBezTo>
                  <a:cubicBezTo>
                    <a:pt x="38482" y="3026"/>
                    <a:pt x="40032" y="3208"/>
                    <a:pt x="41582" y="3299"/>
                  </a:cubicBezTo>
                  <a:cubicBezTo>
                    <a:pt x="43132" y="3421"/>
                    <a:pt x="44683" y="3451"/>
                    <a:pt x="46233" y="3481"/>
                  </a:cubicBezTo>
                  <a:cubicBezTo>
                    <a:pt x="46627" y="3485"/>
                    <a:pt x="47020" y="3487"/>
                    <a:pt x="47414" y="3487"/>
                  </a:cubicBezTo>
                  <a:cubicBezTo>
                    <a:pt x="50121" y="3487"/>
                    <a:pt x="52827" y="3398"/>
                    <a:pt x="55534" y="3238"/>
                  </a:cubicBezTo>
                  <a:cubicBezTo>
                    <a:pt x="61735" y="2843"/>
                    <a:pt x="67905" y="2083"/>
                    <a:pt x="74045" y="1415"/>
                  </a:cubicBezTo>
                  <a:cubicBezTo>
                    <a:pt x="77115" y="1050"/>
                    <a:pt x="80215" y="715"/>
                    <a:pt x="83285" y="503"/>
                  </a:cubicBezTo>
                  <a:cubicBezTo>
                    <a:pt x="84930" y="406"/>
                    <a:pt x="86576" y="335"/>
                    <a:pt x="88216" y="335"/>
                  </a:cubicBezTo>
                  <a:cubicBezTo>
                    <a:pt x="89667" y="335"/>
                    <a:pt x="91115" y="390"/>
                    <a:pt x="92556" y="533"/>
                  </a:cubicBezTo>
                  <a:cubicBezTo>
                    <a:pt x="94106" y="685"/>
                    <a:pt x="95595" y="959"/>
                    <a:pt x="97115" y="1354"/>
                  </a:cubicBezTo>
                  <a:cubicBezTo>
                    <a:pt x="98605" y="1749"/>
                    <a:pt x="100155" y="1962"/>
                    <a:pt x="101705" y="2174"/>
                  </a:cubicBezTo>
                  <a:cubicBezTo>
                    <a:pt x="104775" y="2539"/>
                    <a:pt x="107875" y="2722"/>
                    <a:pt x="110976" y="2813"/>
                  </a:cubicBezTo>
                  <a:cubicBezTo>
                    <a:pt x="113236" y="2874"/>
                    <a:pt x="115496" y="2902"/>
                    <a:pt x="117756" y="2902"/>
                  </a:cubicBezTo>
                  <a:cubicBezTo>
                    <a:pt x="127896" y="2902"/>
                    <a:pt x="138033" y="2326"/>
                    <a:pt x="148150" y="1506"/>
                  </a:cubicBezTo>
                  <a:lnTo>
                    <a:pt x="148150" y="1506"/>
                  </a:lnTo>
                  <a:cubicBezTo>
                    <a:pt x="141949" y="1962"/>
                    <a:pt x="135778" y="2266"/>
                    <a:pt x="129578" y="2478"/>
                  </a:cubicBezTo>
                  <a:cubicBezTo>
                    <a:pt x="125841" y="2607"/>
                    <a:pt x="122104" y="2691"/>
                    <a:pt x="118368" y="2691"/>
                  </a:cubicBezTo>
                  <a:cubicBezTo>
                    <a:pt x="115904" y="2691"/>
                    <a:pt x="113440" y="2654"/>
                    <a:pt x="110976" y="2570"/>
                  </a:cubicBezTo>
                  <a:cubicBezTo>
                    <a:pt x="107906" y="2448"/>
                    <a:pt x="104805" y="2266"/>
                    <a:pt x="101735" y="1871"/>
                  </a:cubicBezTo>
                  <a:cubicBezTo>
                    <a:pt x="100185" y="1688"/>
                    <a:pt x="98665" y="1445"/>
                    <a:pt x="97176" y="1050"/>
                  </a:cubicBezTo>
                  <a:cubicBezTo>
                    <a:pt x="95687" y="655"/>
                    <a:pt x="94136" y="351"/>
                    <a:pt x="92586" y="199"/>
                  </a:cubicBezTo>
                  <a:cubicBezTo>
                    <a:pt x="91131" y="56"/>
                    <a:pt x="89676" y="0"/>
                    <a:pt x="882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8175950" y="3622675"/>
              <a:ext cx="135275" cy="146700"/>
            </a:xfrm>
            <a:custGeom>
              <a:avLst/>
              <a:gdLst/>
              <a:ahLst/>
              <a:cxnLst/>
              <a:rect l="l" t="t" r="r" b="b"/>
              <a:pathLst>
                <a:path w="5411" h="5868" extrusionOk="0">
                  <a:moveTo>
                    <a:pt x="5107" y="1"/>
                  </a:moveTo>
                  <a:cubicBezTo>
                    <a:pt x="4226" y="1"/>
                    <a:pt x="3374" y="62"/>
                    <a:pt x="2493" y="62"/>
                  </a:cubicBezTo>
                  <a:lnTo>
                    <a:pt x="1" y="153"/>
                  </a:lnTo>
                  <a:lnTo>
                    <a:pt x="2615" y="244"/>
                  </a:lnTo>
                  <a:cubicBezTo>
                    <a:pt x="3338" y="271"/>
                    <a:pt x="4084" y="298"/>
                    <a:pt x="4813" y="324"/>
                  </a:cubicBezTo>
                  <a:lnTo>
                    <a:pt x="4813" y="324"/>
                  </a:lnTo>
                  <a:cubicBezTo>
                    <a:pt x="3861" y="1884"/>
                    <a:pt x="2932" y="3490"/>
                    <a:pt x="2004" y="5099"/>
                  </a:cubicBezTo>
                  <a:lnTo>
                    <a:pt x="2004" y="5099"/>
                  </a:lnTo>
                  <a:cubicBezTo>
                    <a:pt x="1705" y="4352"/>
                    <a:pt x="1388" y="3601"/>
                    <a:pt x="1095" y="2828"/>
                  </a:cubicBezTo>
                  <a:lnTo>
                    <a:pt x="1" y="153"/>
                  </a:lnTo>
                  <a:lnTo>
                    <a:pt x="1" y="153"/>
                  </a:lnTo>
                  <a:lnTo>
                    <a:pt x="852" y="2797"/>
                  </a:lnTo>
                  <a:cubicBezTo>
                    <a:pt x="1156" y="3709"/>
                    <a:pt x="1460" y="4621"/>
                    <a:pt x="1794" y="5533"/>
                  </a:cubicBezTo>
                  <a:lnTo>
                    <a:pt x="1915" y="5867"/>
                  </a:lnTo>
                  <a:lnTo>
                    <a:pt x="2098" y="5563"/>
                  </a:lnTo>
                  <a:cubicBezTo>
                    <a:pt x="3192" y="3800"/>
                    <a:pt x="4226" y="2037"/>
                    <a:pt x="5259" y="244"/>
                  </a:cubicBezTo>
                  <a:lnTo>
                    <a:pt x="5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8619725" y="3729075"/>
              <a:ext cx="133000" cy="104875"/>
            </a:xfrm>
            <a:custGeom>
              <a:avLst/>
              <a:gdLst/>
              <a:ahLst/>
              <a:cxnLst/>
              <a:rect l="l" t="t" r="r" b="b"/>
              <a:pathLst>
                <a:path w="5320" h="4195" extrusionOk="0">
                  <a:moveTo>
                    <a:pt x="5320" y="0"/>
                  </a:moveTo>
                  <a:lnTo>
                    <a:pt x="4986" y="61"/>
                  </a:lnTo>
                  <a:cubicBezTo>
                    <a:pt x="4134" y="243"/>
                    <a:pt x="3253" y="456"/>
                    <a:pt x="2432" y="639"/>
                  </a:cubicBezTo>
                  <a:cubicBezTo>
                    <a:pt x="1581" y="851"/>
                    <a:pt x="791" y="1064"/>
                    <a:pt x="1" y="1216"/>
                  </a:cubicBezTo>
                  <a:cubicBezTo>
                    <a:pt x="912" y="1064"/>
                    <a:pt x="1764" y="942"/>
                    <a:pt x="2615" y="821"/>
                  </a:cubicBezTo>
                  <a:cubicBezTo>
                    <a:pt x="3328" y="715"/>
                    <a:pt x="4042" y="609"/>
                    <a:pt x="4736" y="484"/>
                  </a:cubicBezTo>
                  <a:lnTo>
                    <a:pt x="4736" y="484"/>
                  </a:lnTo>
                  <a:cubicBezTo>
                    <a:pt x="4292" y="1530"/>
                    <a:pt x="3851" y="2579"/>
                    <a:pt x="3453" y="3649"/>
                  </a:cubicBezTo>
                  <a:lnTo>
                    <a:pt x="3453" y="3649"/>
                  </a:lnTo>
                  <a:cubicBezTo>
                    <a:pt x="2930" y="3268"/>
                    <a:pt x="2405" y="2908"/>
                    <a:pt x="1855" y="2523"/>
                  </a:cubicBezTo>
                  <a:cubicBezTo>
                    <a:pt x="1277" y="2128"/>
                    <a:pt x="639" y="1702"/>
                    <a:pt x="1" y="1216"/>
                  </a:cubicBezTo>
                  <a:lnTo>
                    <a:pt x="1" y="1216"/>
                  </a:lnTo>
                  <a:cubicBezTo>
                    <a:pt x="548" y="1672"/>
                    <a:pt x="1095" y="2128"/>
                    <a:pt x="1672" y="2614"/>
                  </a:cubicBezTo>
                  <a:cubicBezTo>
                    <a:pt x="2220" y="3070"/>
                    <a:pt x="2827" y="3587"/>
                    <a:pt x="3405" y="4043"/>
                  </a:cubicBezTo>
                  <a:lnTo>
                    <a:pt x="3587" y="4195"/>
                  </a:lnTo>
                  <a:lnTo>
                    <a:pt x="3678" y="3982"/>
                  </a:lnTo>
                  <a:cubicBezTo>
                    <a:pt x="4195" y="2766"/>
                    <a:pt x="4712" y="1550"/>
                    <a:pt x="5198" y="304"/>
                  </a:cubicBezTo>
                  <a:lnTo>
                    <a:pt x="53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9387225" y="3728300"/>
              <a:ext cx="148950" cy="104150"/>
            </a:xfrm>
            <a:custGeom>
              <a:avLst/>
              <a:gdLst/>
              <a:ahLst/>
              <a:cxnLst/>
              <a:rect l="l" t="t" r="r" b="b"/>
              <a:pathLst>
                <a:path w="5958" h="4166" extrusionOk="0">
                  <a:moveTo>
                    <a:pt x="5958" y="1"/>
                  </a:moveTo>
                  <a:lnTo>
                    <a:pt x="5472" y="92"/>
                  </a:lnTo>
                  <a:cubicBezTo>
                    <a:pt x="4529" y="274"/>
                    <a:pt x="3587" y="457"/>
                    <a:pt x="2675" y="670"/>
                  </a:cubicBezTo>
                  <a:lnTo>
                    <a:pt x="0" y="1247"/>
                  </a:lnTo>
                  <a:lnTo>
                    <a:pt x="2827" y="852"/>
                  </a:lnTo>
                  <a:cubicBezTo>
                    <a:pt x="3571" y="753"/>
                    <a:pt x="4315" y="654"/>
                    <a:pt x="5042" y="538"/>
                  </a:cubicBezTo>
                  <a:lnTo>
                    <a:pt x="5042" y="538"/>
                  </a:lnTo>
                  <a:cubicBezTo>
                    <a:pt x="4658" y="1017"/>
                    <a:pt x="4275" y="1497"/>
                    <a:pt x="3891" y="1977"/>
                  </a:cubicBezTo>
                  <a:lnTo>
                    <a:pt x="3161" y="2919"/>
                  </a:lnTo>
                  <a:cubicBezTo>
                    <a:pt x="2952" y="3180"/>
                    <a:pt x="2743" y="3442"/>
                    <a:pt x="2534" y="3723"/>
                  </a:cubicBezTo>
                  <a:lnTo>
                    <a:pt x="2534" y="3723"/>
                  </a:lnTo>
                  <a:lnTo>
                    <a:pt x="1368" y="2584"/>
                  </a:lnTo>
                  <a:cubicBezTo>
                    <a:pt x="912" y="2159"/>
                    <a:pt x="456" y="1733"/>
                    <a:pt x="0" y="1247"/>
                  </a:cubicBezTo>
                  <a:lnTo>
                    <a:pt x="0" y="1247"/>
                  </a:lnTo>
                  <a:cubicBezTo>
                    <a:pt x="365" y="1703"/>
                    <a:pt x="760" y="2159"/>
                    <a:pt x="1186" y="2615"/>
                  </a:cubicBezTo>
                  <a:lnTo>
                    <a:pt x="2432" y="4043"/>
                  </a:lnTo>
                  <a:lnTo>
                    <a:pt x="2554" y="4165"/>
                  </a:lnTo>
                  <a:lnTo>
                    <a:pt x="2675" y="4043"/>
                  </a:lnTo>
                  <a:cubicBezTo>
                    <a:pt x="2918" y="3739"/>
                    <a:pt x="3161" y="3436"/>
                    <a:pt x="3405" y="3132"/>
                  </a:cubicBezTo>
                  <a:lnTo>
                    <a:pt x="4164" y="2220"/>
                  </a:lnTo>
                  <a:cubicBezTo>
                    <a:pt x="4651" y="1612"/>
                    <a:pt x="5168" y="1004"/>
                    <a:pt x="5654" y="396"/>
                  </a:cubicBezTo>
                  <a:lnTo>
                    <a:pt x="5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10096950" y="3657650"/>
              <a:ext cx="141375" cy="107925"/>
            </a:xfrm>
            <a:custGeom>
              <a:avLst/>
              <a:gdLst/>
              <a:ahLst/>
              <a:cxnLst/>
              <a:rect l="l" t="t" r="r" b="b"/>
              <a:pathLst>
                <a:path w="5655" h="4317" extrusionOk="0">
                  <a:moveTo>
                    <a:pt x="5654" y="0"/>
                  </a:moveTo>
                  <a:lnTo>
                    <a:pt x="5199" y="182"/>
                  </a:lnTo>
                  <a:cubicBezTo>
                    <a:pt x="4743" y="334"/>
                    <a:pt x="4317" y="517"/>
                    <a:pt x="3861" y="669"/>
                  </a:cubicBezTo>
                  <a:cubicBezTo>
                    <a:pt x="3405" y="851"/>
                    <a:pt x="2980" y="1033"/>
                    <a:pt x="2524" y="1216"/>
                  </a:cubicBezTo>
                  <a:lnTo>
                    <a:pt x="1" y="2219"/>
                  </a:lnTo>
                  <a:lnTo>
                    <a:pt x="1" y="2219"/>
                  </a:lnTo>
                  <a:lnTo>
                    <a:pt x="1399" y="1793"/>
                  </a:lnTo>
                  <a:lnTo>
                    <a:pt x="2736" y="1368"/>
                  </a:lnTo>
                  <a:cubicBezTo>
                    <a:pt x="3192" y="1216"/>
                    <a:pt x="3618" y="1094"/>
                    <a:pt x="4043" y="942"/>
                  </a:cubicBezTo>
                  <a:cubicBezTo>
                    <a:pt x="4317" y="864"/>
                    <a:pt x="4591" y="773"/>
                    <a:pt x="4865" y="678"/>
                  </a:cubicBezTo>
                  <a:lnTo>
                    <a:pt x="4865" y="678"/>
                  </a:lnTo>
                  <a:cubicBezTo>
                    <a:pt x="4278" y="1735"/>
                    <a:pt x="3713" y="2795"/>
                    <a:pt x="3170" y="3875"/>
                  </a:cubicBezTo>
                  <a:lnTo>
                    <a:pt x="3170" y="3875"/>
                  </a:lnTo>
                  <a:lnTo>
                    <a:pt x="1703" y="3100"/>
                  </a:lnTo>
                  <a:cubicBezTo>
                    <a:pt x="1156" y="2827"/>
                    <a:pt x="578" y="2553"/>
                    <a:pt x="1" y="2219"/>
                  </a:cubicBezTo>
                  <a:lnTo>
                    <a:pt x="1" y="2219"/>
                  </a:lnTo>
                  <a:cubicBezTo>
                    <a:pt x="487" y="2523"/>
                    <a:pt x="1004" y="2857"/>
                    <a:pt x="1521" y="3192"/>
                  </a:cubicBezTo>
                  <a:lnTo>
                    <a:pt x="3162" y="4225"/>
                  </a:lnTo>
                  <a:lnTo>
                    <a:pt x="3284" y="4316"/>
                  </a:lnTo>
                  <a:lnTo>
                    <a:pt x="3375" y="4164"/>
                  </a:lnTo>
                  <a:cubicBezTo>
                    <a:pt x="4074" y="2918"/>
                    <a:pt x="4773" y="1672"/>
                    <a:pt x="5442" y="426"/>
                  </a:cubicBezTo>
                  <a:lnTo>
                    <a:pt x="5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9628100" y="3503375"/>
              <a:ext cx="133000" cy="102625"/>
            </a:xfrm>
            <a:custGeom>
              <a:avLst/>
              <a:gdLst/>
              <a:ahLst/>
              <a:cxnLst/>
              <a:rect l="l" t="t" r="r" b="b"/>
              <a:pathLst>
                <a:path w="5320" h="4105" extrusionOk="0">
                  <a:moveTo>
                    <a:pt x="5320" y="1"/>
                  </a:moveTo>
                  <a:lnTo>
                    <a:pt x="4864" y="153"/>
                  </a:lnTo>
                  <a:cubicBezTo>
                    <a:pt x="4013" y="457"/>
                    <a:pt x="3162" y="761"/>
                    <a:pt x="2372" y="1095"/>
                  </a:cubicBezTo>
                  <a:lnTo>
                    <a:pt x="1" y="1976"/>
                  </a:lnTo>
                  <a:lnTo>
                    <a:pt x="1" y="1976"/>
                  </a:lnTo>
                  <a:lnTo>
                    <a:pt x="1308" y="1612"/>
                  </a:lnTo>
                  <a:lnTo>
                    <a:pt x="2554" y="1247"/>
                  </a:lnTo>
                  <a:cubicBezTo>
                    <a:pt x="3222" y="1049"/>
                    <a:pt x="3890" y="851"/>
                    <a:pt x="4542" y="653"/>
                  </a:cubicBezTo>
                  <a:lnTo>
                    <a:pt x="4542" y="653"/>
                  </a:lnTo>
                  <a:cubicBezTo>
                    <a:pt x="3974" y="1662"/>
                    <a:pt x="3411" y="2670"/>
                    <a:pt x="2890" y="3679"/>
                  </a:cubicBezTo>
                  <a:lnTo>
                    <a:pt x="2890" y="3679"/>
                  </a:lnTo>
                  <a:lnTo>
                    <a:pt x="1581" y="2888"/>
                  </a:lnTo>
                  <a:cubicBezTo>
                    <a:pt x="1065" y="2615"/>
                    <a:pt x="548" y="2311"/>
                    <a:pt x="1" y="1976"/>
                  </a:cubicBezTo>
                  <a:lnTo>
                    <a:pt x="1" y="1976"/>
                  </a:lnTo>
                  <a:cubicBezTo>
                    <a:pt x="457" y="2311"/>
                    <a:pt x="913" y="2645"/>
                    <a:pt x="1399" y="2980"/>
                  </a:cubicBezTo>
                  <a:lnTo>
                    <a:pt x="2858" y="4013"/>
                  </a:lnTo>
                  <a:lnTo>
                    <a:pt x="3010" y="4104"/>
                  </a:lnTo>
                  <a:lnTo>
                    <a:pt x="3101" y="3952"/>
                  </a:lnTo>
                  <a:cubicBezTo>
                    <a:pt x="3770" y="2797"/>
                    <a:pt x="4438" y="1612"/>
                    <a:pt x="5077" y="426"/>
                  </a:cubicBezTo>
                  <a:lnTo>
                    <a:pt x="53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8682800" y="3505650"/>
              <a:ext cx="125400" cy="95025"/>
            </a:xfrm>
            <a:custGeom>
              <a:avLst/>
              <a:gdLst/>
              <a:ahLst/>
              <a:cxnLst/>
              <a:rect l="l" t="t" r="r" b="b"/>
              <a:pathLst>
                <a:path w="5016" h="3801" extrusionOk="0">
                  <a:moveTo>
                    <a:pt x="5016" y="1"/>
                  </a:moveTo>
                  <a:lnTo>
                    <a:pt x="4651" y="62"/>
                  </a:lnTo>
                  <a:cubicBezTo>
                    <a:pt x="3861" y="214"/>
                    <a:pt x="3040" y="396"/>
                    <a:pt x="2250" y="548"/>
                  </a:cubicBezTo>
                  <a:cubicBezTo>
                    <a:pt x="1459" y="730"/>
                    <a:pt x="730" y="913"/>
                    <a:pt x="0" y="1065"/>
                  </a:cubicBezTo>
                  <a:cubicBezTo>
                    <a:pt x="821" y="943"/>
                    <a:pt x="1642" y="852"/>
                    <a:pt x="2432" y="730"/>
                  </a:cubicBezTo>
                  <a:cubicBezTo>
                    <a:pt x="3102" y="653"/>
                    <a:pt x="3728" y="576"/>
                    <a:pt x="4366" y="480"/>
                  </a:cubicBezTo>
                  <a:lnTo>
                    <a:pt x="4366" y="480"/>
                  </a:lnTo>
                  <a:cubicBezTo>
                    <a:pt x="3906" y="1401"/>
                    <a:pt x="3448" y="2324"/>
                    <a:pt x="3010" y="3267"/>
                  </a:cubicBezTo>
                  <a:lnTo>
                    <a:pt x="3010" y="3267"/>
                  </a:lnTo>
                  <a:cubicBezTo>
                    <a:pt x="2554" y="2924"/>
                    <a:pt x="2098" y="2599"/>
                    <a:pt x="1642" y="2250"/>
                  </a:cubicBezTo>
                  <a:cubicBezTo>
                    <a:pt x="1125" y="1885"/>
                    <a:pt x="548" y="1490"/>
                    <a:pt x="0" y="1065"/>
                  </a:cubicBezTo>
                  <a:lnTo>
                    <a:pt x="0" y="1065"/>
                  </a:lnTo>
                  <a:cubicBezTo>
                    <a:pt x="456" y="1460"/>
                    <a:pt x="943" y="1885"/>
                    <a:pt x="1429" y="2341"/>
                  </a:cubicBezTo>
                  <a:cubicBezTo>
                    <a:pt x="1946" y="2767"/>
                    <a:pt x="2432" y="3223"/>
                    <a:pt x="2979" y="3679"/>
                  </a:cubicBezTo>
                  <a:lnTo>
                    <a:pt x="3131" y="3800"/>
                  </a:lnTo>
                  <a:lnTo>
                    <a:pt x="3222" y="3618"/>
                  </a:lnTo>
                  <a:cubicBezTo>
                    <a:pt x="3800" y="2524"/>
                    <a:pt x="4317" y="1430"/>
                    <a:pt x="4864" y="335"/>
                  </a:cubicBez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10615200" y="3751875"/>
              <a:ext cx="126925" cy="79800"/>
            </a:xfrm>
            <a:custGeom>
              <a:avLst/>
              <a:gdLst/>
              <a:ahLst/>
              <a:cxnLst/>
              <a:rect l="l" t="t" r="r" b="b"/>
              <a:pathLst>
                <a:path w="5077" h="3192" extrusionOk="0">
                  <a:moveTo>
                    <a:pt x="5077" y="0"/>
                  </a:moveTo>
                  <a:lnTo>
                    <a:pt x="4469" y="122"/>
                  </a:lnTo>
                  <a:cubicBezTo>
                    <a:pt x="3679" y="274"/>
                    <a:pt x="2888" y="456"/>
                    <a:pt x="2159" y="638"/>
                  </a:cubicBezTo>
                  <a:lnTo>
                    <a:pt x="1" y="1155"/>
                  </a:lnTo>
                  <a:lnTo>
                    <a:pt x="2311" y="851"/>
                  </a:lnTo>
                  <a:cubicBezTo>
                    <a:pt x="2854" y="764"/>
                    <a:pt x="3383" y="693"/>
                    <a:pt x="3906" y="604"/>
                  </a:cubicBezTo>
                  <a:lnTo>
                    <a:pt x="3906" y="604"/>
                  </a:lnTo>
                  <a:cubicBezTo>
                    <a:pt x="3577" y="903"/>
                    <a:pt x="3248" y="1211"/>
                    <a:pt x="2919" y="1520"/>
                  </a:cubicBezTo>
                  <a:cubicBezTo>
                    <a:pt x="2464" y="1946"/>
                    <a:pt x="2036" y="2372"/>
                    <a:pt x="1585" y="2798"/>
                  </a:cubicBezTo>
                  <a:lnTo>
                    <a:pt x="1585" y="2798"/>
                  </a:lnTo>
                  <a:cubicBezTo>
                    <a:pt x="1351" y="2558"/>
                    <a:pt x="1116" y="2301"/>
                    <a:pt x="882" y="2067"/>
                  </a:cubicBezTo>
                  <a:cubicBezTo>
                    <a:pt x="578" y="1793"/>
                    <a:pt x="305" y="1489"/>
                    <a:pt x="1" y="1155"/>
                  </a:cubicBezTo>
                  <a:lnTo>
                    <a:pt x="1" y="1155"/>
                  </a:lnTo>
                  <a:cubicBezTo>
                    <a:pt x="214" y="1459"/>
                    <a:pt x="457" y="1763"/>
                    <a:pt x="700" y="2097"/>
                  </a:cubicBezTo>
                  <a:cubicBezTo>
                    <a:pt x="943" y="2432"/>
                    <a:pt x="1217" y="2766"/>
                    <a:pt x="1490" y="3100"/>
                  </a:cubicBezTo>
                  <a:lnTo>
                    <a:pt x="1581" y="3192"/>
                  </a:lnTo>
                  <a:lnTo>
                    <a:pt x="1672" y="3100"/>
                  </a:lnTo>
                  <a:cubicBezTo>
                    <a:pt x="2189" y="2675"/>
                    <a:pt x="2676" y="2219"/>
                    <a:pt x="3162" y="1793"/>
                  </a:cubicBezTo>
                  <a:cubicBezTo>
                    <a:pt x="3648" y="1338"/>
                    <a:pt x="4135" y="912"/>
                    <a:pt x="4621" y="456"/>
                  </a:cubicBezTo>
                  <a:lnTo>
                    <a:pt x="50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10859125" y="3520100"/>
              <a:ext cx="143650" cy="113250"/>
            </a:xfrm>
            <a:custGeom>
              <a:avLst/>
              <a:gdLst/>
              <a:ahLst/>
              <a:cxnLst/>
              <a:rect l="l" t="t" r="r" b="b"/>
              <a:pathLst>
                <a:path w="5746" h="4530" extrusionOk="0">
                  <a:moveTo>
                    <a:pt x="5746" y="0"/>
                  </a:moveTo>
                  <a:lnTo>
                    <a:pt x="5320" y="92"/>
                  </a:lnTo>
                  <a:cubicBezTo>
                    <a:pt x="4408" y="274"/>
                    <a:pt x="3496" y="487"/>
                    <a:pt x="2584" y="700"/>
                  </a:cubicBezTo>
                  <a:lnTo>
                    <a:pt x="1" y="1307"/>
                  </a:lnTo>
                  <a:lnTo>
                    <a:pt x="1" y="1307"/>
                  </a:lnTo>
                  <a:lnTo>
                    <a:pt x="2767" y="882"/>
                  </a:lnTo>
                  <a:cubicBezTo>
                    <a:pt x="3506" y="780"/>
                    <a:pt x="4244" y="657"/>
                    <a:pt x="4965" y="530"/>
                  </a:cubicBezTo>
                  <a:lnTo>
                    <a:pt x="4965" y="530"/>
                  </a:lnTo>
                  <a:cubicBezTo>
                    <a:pt x="4203" y="1672"/>
                    <a:pt x="3461" y="2838"/>
                    <a:pt x="2720" y="4026"/>
                  </a:cubicBezTo>
                  <a:lnTo>
                    <a:pt x="2720" y="4026"/>
                  </a:lnTo>
                  <a:lnTo>
                    <a:pt x="1" y="1307"/>
                  </a:lnTo>
                  <a:lnTo>
                    <a:pt x="609" y="2037"/>
                  </a:lnTo>
                  <a:lnTo>
                    <a:pt x="1277" y="2827"/>
                  </a:lnTo>
                  <a:lnTo>
                    <a:pt x="2615" y="4377"/>
                  </a:lnTo>
                  <a:lnTo>
                    <a:pt x="2767" y="4529"/>
                  </a:lnTo>
                  <a:lnTo>
                    <a:pt x="2888" y="4347"/>
                  </a:lnTo>
                  <a:cubicBezTo>
                    <a:pt x="3770" y="3040"/>
                    <a:pt x="4651" y="1703"/>
                    <a:pt x="5502" y="365"/>
                  </a:cubicBezTo>
                  <a:lnTo>
                    <a:pt x="57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10223850" y="4242750"/>
              <a:ext cx="135300" cy="147450"/>
            </a:xfrm>
            <a:custGeom>
              <a:avLst/>
              <a:gdLst/>
              <a:ahLst/>
              <a:cxnLst/>
              <a:rect l="l" t="t" r="r" b="b"/>
              <a:pathLst>
                <a:path w="5412" h="5898" extrusionOk="0">
                  <a:moveTo>
                    <a:pt x="3466" y="1"/>
                  </a:moveTo>
                  <a:lnTo>
                    <a:pt x="3284" y="305"/>
                  </a:lnTo>
                  <a:cubicBezTo>
                    <a:pt x="2220" y="2068"/>
                    <a:pt x="1156" y="3830"/>
                    <a:pt x="153" y="5624"/>
                  </a:cubicBezTo>
                  <a:lnTo>
                    <a:pt x="1" y="5897"/>
                  </a:lnTo>
                  <a:lnTo>
                    <a:pt x="275" y="5867"/>
                  </a:lnTo>
                  <a:cubicBezTo>
                    <a:pt x="1156" y="5867"/>
                    <a:pt x="2037" y="5837"/>
                    <a:pt x="2889" y="5806"/>
                  </a:cubicBezTo>
                  <a:lnTo>
                    <a:pt x="5411" y="5715"/>
                  </a:lnTo>
                  <a:lnTo>
                    <a:pt x="2797" y="5624"/>
                  </a:lnTo>
                  <a:cubicBezTo>
                    <a:pt x="2049" y="5597"/>
                    <a:pt x="1300" y="5570"/>
                    <a:pt x="572" y="5564"/>
                  </a:cubicBezTo>
                  <a:lnTo>
                    <a:pt x="572" y="5564"/>
                  </a:lnTo>
                  <a:cubicBezTo>
                    <a:pt x="1526" y="3984"/>
                    <a:pt x="2479" y="2402"/>
                    <a:pt x="3408" y="797"/>
                  </a:cubicBezTo>
                  <a:lnTo>
                    <a:pt x="3408" y="797"/>
                  </a:lnTo>
                  <a:cubicBezTo>
                    <a:pt x="3685" y="1535"/>
                    <a:pt x="4001" y="2276"/>
                    <a:pt x="4317" y="3040"/>
                  </a:cubicBezTo>
                  <a:lnTo>
                    <a:pt x="5411" y="5715"/>
                  </a:lnTo>
                  <a:lnTo>
                    <a:pt x="4530" y="3071"/>
                  </a:lnTo>
                  <a:cubicBezTo>
                    <a:pt x="4226" y="2159"/>
                    <a:pt x="3922" y="1247"/>
                    <a:pt x="3588" y="335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9252725" y="4430450"/>
              <a:ext cx="135275" cy="147450"/>
            </a:xfrm>
            <a:custGeom>
              <a:avLst/>
              <a:gdLst/>
              <a:ahLst/>
              <a:cxnLst/>
              <a:rect l="l" t="t" r="r" b="b"/>
              <a:pathLst>
                <a:path w="5411" h="5898" extrusionOk="0">
                  <a:moveTo>
                    <a:pt x="3496" y="0"/>
                  </a:moveTo>
                  <a:lnTo>
                    <a:pt x="3313" y="304"/>
                  </a:lnTo>
                  <a:cubicBezTo>
                    <a:pt x="2219" y="2067"/>
                    <a:pt x="1186" y="3830"/>
                    <a:pt x="152" y="5624"/>
                  </a:cubicBezTo>
                  <a:lnTo>
                    <a:pt x="0" y="5897"/>
                  </a:lnTo>
                  <a:lnTo>
                    <a:pt x="0" y="5897"/>
                  </a:lnTo>
                  <a:lnTo>
                    <a:pt x="304" y="5867"/>
                  </a:lnTo>
                  <a:cubicBezTo>
                    <a:pt x="1186" y="5867"/>
                    <a:pt x="2037" y="5836"/>
                    <a:pt x="2918" y="5806"/>
                  </a:cubicBezTo>
                  <a:lnTo>
                    <a:pt x="5411" y="5715"/>
                  </a:lnTo>
                  <a:lnTo>
                    <a:pt x="2797" y="5624"/>
                  </a:lnTo>
                  <a:cubicBezTo>
                    <a:pt x="2066" y="5596"/>
                    <a:pt x="1311" y="5569"/>
                    <a:pt x="576" y="5564"/>
                  </a:cubicBezTo>
                  <a:lnTo>
                    <a:pt x="576" y="5564"/>
                  </a:lnTo>
                  <a:cubicBezTo>
                    <a:pt x="1554" y="3980"/>
                    <a:pt x="2485" y="2395"/>
                    <a:pt x="3414" y="786"/>
                  </a:cubicBezTo>
                  <a:lnTo>
                    <a:pt x="3414" y="786"/>
                  </a:lnTo>
                  <a:cubicBezTo>
                    <a:pt x="3711" y="1528"/>
                    <a:pt x="4025" y="2272"/>
                    <a:pt x="4316" y="3040"/>
                  </a:cubicBezTo>
                  <a:lnTo>
                    <a:pt x="5411" y="5715"/>
                  </a:lnTo>
                  <a:lnTo>
                    <a:pt x="4560" y="3070"/>
                  </a:lnTo>
                  <a:cubicBezTo>
                    <a:pt x="4225" y="2158"/>
                    <a:pt x="3952" y="1247"/>
                    <a:pt x="3617" y="335"/>
                  </a:cubicBezTo>
                  <a:lnTo>
                    <a:pt x="34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10027050" y="3937275"/>
              <a:ext cx="133000" cy="104900"/>
            </a:xfrm>
            <a:custGeom>
              <a:avLst/>
              <a:gdLst/>
              <a:ahLst/>
              <a:cxnLst/>
              <a:rect l="l" t="t" r="r" b="b"/>
              <a:pathLst>
                <a:path w="5320" h="4196" extrusionOk="0">
                  <a:moveTo>
                    <a:pt x="1733" y="1"/>
                  </a:moveTo>
                  <a:lnTo>
                    <a:pt x="1642" y="213"/>
                  </a:lnTo>
                  <a:cubicBezTo>
                    <a:pt x="1125" y="1429"/>
                    <a:pt x="608" y="2645"/>
                    <a:pt x="122" y="3861"/>
                  </a:cubicBezTo>
                  <a:lnTo>
                    <a:pt x="0" y="4195"/>
                  </a:lnTo>
                  <a:lnTo>
                    <a:pt x="0" y="4195"/>
                  </a:lnTo>
                  <a:lnTo>
                    <a:pt x="335" y="4104"/>
                  </a:lnTo>
                  <a:cubicBezTo>
                    <a:pt x="1186" y="3952"/>
                    <a:pt x="2067" y="3739"/>
                    <a:pt x="2888" y="3527"/>
                  </a:cubicBezTo>
                  <a:cubicBezTo>
                    <a:pt x="3739" y="3344"/>
                    <a:pt x="4529" y="3131"/>
                    <a:pt x="5320" y="2949"/>
                  </a:cubicBezTo>
                  <a:lnTo>
                    <a:pt x="5320" y="2949"/>
                  </a:lnTo>
                  <a:cubicBezTo>
                    <a:pt x="4408" y="3101"/>
                    <a:pt x="3557" y="3223"/>
                    <a:pt x="2736" y="3344"/>
                  </a:cubicBezTo>
                  <a:cubicBezTo>
                    <a:pt x="1996" y="3450"/>
                    <a:pt x="1279" y="3579"/>
                    <a:pt x="585" y="3710"/>
                  </a:cubicBezTo>
                  <a:lnTo>
                    <a:pt x="585" y="3710"/>
                  </a:lnTo>
                  <a:cubicBezTo>
                    <a:pt x="1032" y="2653"/>
                    <a:pt x="1475" y="1578"/>
                    <a:pt x="1875" y="522"/>
                  </a:cubicBezTo>
                  <a:lnTo>
                    <a:pt x="1875" y="522"/>
                  </a:lnTo>
                  <a:cubicBezTo>
                    <a:pt x="2395" y="900"/>
                    <a:pt x="2918" y="1259"/>
                    <a:pt x="3466" y="1642"/>
                  </a:cubicBezTo>
                  <a:cubicBezTo>
                    <a:pt x="4043" y="2068"/>
                    <a:pt x="4681" y="2493"/>
                    <a:pt x="5320" y="2949"/>
                  </a:cubicBezTo>
                  <a:cubicBezTo>
                    <a:pt x="4773" y="2523"/>
                    <a:pt x="4225" y="2037"/>
                    <a:pt x="3648" y="1581"/>
                  </a:cubicBezTo>
                  <a:cubicBezTo>
                    <a:pt x="3101" y="1095"/>
                    <a:pt x="2523" y="609"/>
                    <a:pt x="1915" y="122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10875100" y="4235150"/>
              <a:ext cx="132225" cy="104125"/>
            </a:xfrm>
            <a:custGeom>
              <a:avLst/>
              <a:gdLst/>
              <a:ahLst/>
              <a:cxnLst/>
              <a:rect l="l" t="t" r="r" b="b"/>
              <a:pathLst>
                <a:path w="5289" h="4165" extrusionOk="0">
                  <a:moveTo>
                    <a:pt x="1733" y="1"/>
                  </a:moveTo>
                  <a:lnTo>
                    <a:pt x="1641" y="183"/>
                  </a:lnTo>
                  <a:cubicBezTo>
                    <a:pt x="1125" y="1399"/>
                    <a:pt x="608" y="2615"/>
                    <a:pt x="122" y="3861"/>
                  </a:cubicBezTo>
                  <a:lnTo>
                    <a:pt x="0" y="4165"/>
                  </a:lnTo>
                  <a:lnTo>
                    <a:pt x="334" y="4104"/>
                  </a:lnTo>
                  <a:cubicBezTo>
                    <a:pt x="1185" y="3922"/>
                    <a:pt x="2037" y="3739"/>
                    <a:pt x="2888" y="3527"/>
                  </a:cubicBezTo>
                  <a:cubicBezTo>
                    <a:pt x="3708" y="3314"/>
                    <a:pt x="4529" y="3101"/>
                    <a:pt x="5289" y="2949"/>
                  </a:cubicBezTo>
                  <a:lnTo>
                    <a:pt x="5289" y="2949"/>
                  </a:lnTo>
                  <a:cubicBezTo>
                    <a:pt x="4407" y="3101"/>
                    <a:pt x="3556" y="3223"/>
                    <a:pt x="2705" y="3344"/>
                  </a:cubicBezTo>
                  <a:cubicBezTo>
                    <a:pt x="1998" y="3449"/>
                    <a:pt x="1292" y="3554"/>
                    <a:pt x="585" y="3678"/>
                  </a:cubicBezTo>
                  <a:lnTo>
                    <a:pt x="585" y="3678"/>
                  </a:lnTo>
                  <a:cubicBezTo>
                    <a:pt x="1025" y="2633"/>
                    <a:pt x="1444" y="1586"/>
                    <a:pt x="1862" y="518"/>
                  </a:cubicBezTo>
                  <a:lnTo>
                    <a:pt x="1862" y="518"/>
                  </a:lnTo>
                  <a:cubicBezTo>
                    <a:pt x="2366" y="898"/>
                    <a:pt x="2913" y="1258"/>
                    <a:pt x="3435" y="1642"/>
                  </a:cubicBezTo>
                  <a:cubicBezTo>
                    <a:pt x="4043" y="2037"/>
                    <a:pt x="4681" y="2463"/>
                    <a:pt x="5289" y="2949"/>
                  </a:cubicBezTo>
                  <a:cubicBezTo>
                    <a:pt x="4772" y="2493"/>
                    <a:pt x="4225" y="2037"/>
                    <a:pt x="3648" y="1551"/>
                  </a:cubicBezTo>
                  <a:cubicBezTo>
                    <a:pt x="3070" y="1095"/>
                    <a:pt x="2493" y="578"/>
                    <a:pt x="1885" y="122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9052100" y="3968425"/>
              <a:ext cx="149725" cy="104150"/>
            </a:xfrm>
            <a:custGeom>
              <a:avLst/>
              <a:gdLst/>
              <a:ahLst/>
              <a:cxnLst/>
              <a:rect l="l" t="t" r="r" b="b"/>
              <a:pathLst>
                <a:path w="5989" h="4166" extrusionOk="0">
                  <a:moveTo>
                    <a:pt x="3405" y="1"/>
                  </a:moveTo>
                  <a:lnTo>
                    <a:pt x="3284" y="122"/>
                  </a:lnTo>
                  <a:cubicBezTo>
                    <a:pt x="3040" y="426"/>
                    <a:pt x="2797" y="730"/>
                    <a:pt x="2554" y="1034"/>
                  </a:cubicBezTo>
                  <a:lnTo>
                    <a:pt x="1794" y="1946"/>
                  </a:lnTo>
                  <a:cubicBezTo>
                    <a:pt x="1308" y="2554"/>
                    <a:pt x="821" y="3162"/>
                    <a:pt x="305" y="3770"/>
                  </a:cubicBezTo>
                  <a:lnTo>
                    <a:pt x="1" y="4165"/>
                  </a:lnTo>
                  <a:lnTo>
                    <a:pt x="487" y="4074"/>
                  </a:lnTo>
                  <a:cubicBezTo>
                    <a:pt x="1429" y="3891"/>
                    <a:pt x="2372" y="3709"/>
                    <a:pt x="3314" y="3496"/>
                  </a:cubicBezTo>
                  <a:lnTo>
                    <a:pt x="5989" y="2919"/>
                  </a:lnTo>
                  <a:lnTo>
                    <a:pt x="5989" y="2919"/>
                  </a:lnTo>
                  <a:lnTo>
                    <a:pt x="3132" y="3314"/>
                  </a:lnTo>
                  <a:cubicBezTo>
                    <a:pt x="2388" y="3413"/>
                    <a:pt x="1644" y="3512"/>
                    <a:pt x="917" y="3628"/>
                  </a:cubicBezTo>
                  <a:lnTo>
                    <a:pt x="917" y="3628"/>
                  </a:lnTo>
                  <a:cubicBezTo>
                    <a:pt x="1300" y="3148"/>
                    <a:pt x="1684" y="2669"/>
                    <a:pt x="2068" y="2189"/>
                  </a:cubicBezTo>
                  <a:lnTo>
                    <a:pt x="2797" y="1247"/>
                  </a:lnTo>
                  <a:cubicBezTo>
                    <a:pt x="3006" y="986"/>
                    <a:pt x="3216" y="724"/>
                    <a:pt x="3425" y="443"/>
                  </a:cubicBezTo>
                  <a:lnTo>
                    <a:pt x="3425" y="443"/>
                  </a:lnTo>
                  <a:lnTo>
                    <a:pt x="4591" y="1581"/>
                  </a:lnTo>
                  <a:cubicBezTo>
                    <a:pt x="5046" y="2007"/>
                    <a:pt x="5502" y="2432"/>
                    <a:pt x="5989" y="2919"/>
                  </a:cubicBezTo>
                  <a:cubicBezTo>
                    <a:pt x="5594" y="2463"/>
                    <a:pt x="5198" y="2007"/>
                    <a:pt x="4803" y="1551"/>
                  </a:cubicBezTo>
                  <a:lnTo>
                    <a:pt x="3527" y="122"/>
                  </a:lnTo>
                  <a:lnTo>
                    <a:pt x="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8362125" y="3967675"/>
              <a:ext cx="140600" cy="107175"/>
            </a:xfrm>
            <a:custGeom>
              <a:avLst/>
              <a:gdLst/>
              <a:ahLst/>
              <a:cxnLst/>
              <a:rect l="l" t="t" r="r" b="b"/>
              <a:pathLst>
                <a:path w="5624" h="4287" extrusionOk="0">
                  <a:moveTo>
                    <a:pt x="2371" y="0"/>
                  </a:moveTo>
                  <a:lnTo>
                    <a:pt x="2280" y="152"/>
                  </a:lnTo>
                  <a:cubicBezTo>
                    <a:pt x="1581" y="1368"/>
                    <a:pt x="882" y="2614"/>
                    <a:pt x="213" y="3861"/>
                  </a:cubicBezTo>
                  <a:lnTo>
                    <a:pt x="0" y="4286"/>
                  </a:lnTo>
                  <a:lnTo>
                    <a:pt x="456" y="4134"/>
                  </a:lnTo>
                  <a:cubicBezTo>
                    <a:pt x="882" y="3982"/>
                    <a:pt x="1338" y="3800"/>
                    <a:pt x="1794" y="3618"/>
                  </a:cubicBezTo>
                  <a:cubicBezTo>
                    <a:pt x="2250" y="3466"/>
                    <a:pt x="2675" y="3283"/>
                    <a:pt x="3101" y="3101"/>
                  </a:cubicBezTo>
                  <a:lnTo>
                    <a:pt x="5624" y="2067"/>
                  </a:lnTo>
                  <a:lnTo>
                    <a:pt x="4256" y="2523"/>
                  </a:lnTo>
                  <a:lnTo>
                    <a:pt x="2918" y="2949"/>
                  </a:lnTo>
                  <a:cubicBezTo>
                    <a:pt x="2463" y="3070"/>
                    <a:pt x="2037" y="3222"/>
                    <a:pt x="1611" y="3344"/>
                  </a:cubicBezTo>
                  <a:cubicBezTo>
                    <a:pt x="1320" y="3441"/>
                    <a:pt x="1041" y="3538"/>
                    <a:pt x="766" y="3635"/>
                  </a:cubicBezTo>
                  <a:lnTo>
                    <a:pt x="766" y="3635"/>
                  </a:lnTo>
                  <a:cubicBezTo>
                    <a:pt x="1338" y="2570"/>
                    <a:pt x="1910" y="1504"/>
                    <a:pt x="2482" y="438"/>
                  </a:cubicBezTo>
                  <a:lnTo>
                    <a:pt x="2482" y="438"/>
                  </a:lnTo>
                  <a:lnTo>
                    <a:pt x="3922" y="1186"/>
                  </a:lnTo>
                  <a:cubicBezTo>
                    <a:pt x="4499" y="1459"/>
                    <a:pt x="5046" y="1763"/>
                    <a:pt x="5624" y="2067"/>
                  </a:cubicBezTo>
                  <a:cubicBezTo>
                    <a:pt x="5137" y="1763"/>
                    <a:pt x="4621" y="1429"/>
                    <a:pt x="4104" y="1095"/>
                  </a:cubicBezTo>
                  <a:lnTo>
                    <a:pt x="2493" y="92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8674450" y="4240475"/>
              <a:ext cx="132225" cy="102600"/>
            </a:xfrm>
            <a:custGeom>
              <a:avLst/>
              <a:gdLst/>
              <a:ahLst/>
              <a:cxnLst/>
              <a:rect l="l" t="t" r="r" b="b"/>
              <a:pathLst>
                <a:path w="5289" h="4104" extrusionOk="0">
                  <a:moveTo>
                    <a:pt x="2280" y="0"/>
                  </a:moveTo>
                  <a:lnTo>
                    <a:pt x="2219" y="152"/>
                  </a:lnTo>
                  <a:cubicBezTo>
                    <a:pt x="1520" y="1307"/>
                    <a:pt x="851" y="2493"/>
                    <a:pt x="213" y="3678"/>
                  </a:cubicBezTo>
                  <a:lnTo>
                    <a:pt x="0" y="4104"/>
                  </a:lnTo>
                  <a:lnTo>
                    <a:pt x="426" y="3952"/>
                  </a:lnTo>
                  <a:cubicBezTo>
                    <a:pt x="1277" y="3678"/>
                    <a:pt x="2128" y="3344"/>
                    <a:pt x="2918" y="3040"/>
                  </a:cubicBezTo>
                  <a:lnTo>
                    <a:pt x="5289" y="2128"/>
                  </a:lnTo>
                  <a:lnTo>
                    <a:pt x="3982" y="2523"/>
                  </a:lnTo>
                  <a:lnTo>
                    <a:pt x="2736" y="2888"/>
                  </a:lnTo>
                  <a:cubicBezTo>
                    <a:pt x="2073" y="3060"/>
                    <a:pt x="1430" y="3251"/>
                    <a:pt x="775" y="3463"/>
                  </a:cubicBezTo>
                  <a:lnTo>
                    <a:pt x="775" y="3463"/>
                  </a:lnTo>
                  <a:cubicBezTo>
                    <a:pt x="1333" y="2479"/>
                    <a:pt x="1872" y="1458"/>
                    <a:pt x="2410" y="457"/>
                  </a:cubicBezTo>
                  <a:lnTo>
                    <a:pt x="2410" y="457"/>
                  </a:lnTo>
                  <a:lnTo>
                    <a:pt x="3739" y="1216"/>
                  </a:lnTo>
                  <a:cubicBezTo>
                    <a:pt x="4256" y="1520"/>
                    <a:pt x="4772" y="1824"/>
                    <a:pt x="5289" y="2128"/>
                  </a:cubicBezTo>
                  <a:cubicBezTo>
                    <a:pt x="4863" y="1824"/>
                    <a:pt x="4377" y="1490"/>
                    <a:pt x="3921" y="1125"/>
                  </a:cubicBezTo>
                  <a:lnTo>
                    <a:pt x="2432" y="92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9842400" y="4638650"/>
              <a:ext cx="132250" cy="102625"/>
            </a:xfrm>
            <a:custGeom>
              <a:avLst/>
              <a:gdLst/>
              <a:ahLst/>
              <a:cxnLst/>
              <a:rect l="l" t="t" r="r" b="b"/>
              <a:pathLst>
                <a:path w="5290" h="4105" extrusionOk="0">
                  <a:moveTo>
                    <a:pt x="2280" y="1"/>
                  </a:moveTo>
                  <a:lnTo>
                    <a:pt x="2219" y="153"/>
                  </a:lnTo>
                  <a:cubicBezTo>
                    <a:pt x="1520" y="1308"/>
                    <a:pt x="851" y="2493"/>
                    <a:pt x="213" y="3679"/>
                  </a:cubicBezTo>
                  <a:lnTo>
                    <a:pt x="0" y="4104"/>
                  </a:lnTo>
                  <a:lnTo>
                    <a:pt x="0" y="4104"/>
                  </a:lnTo>
                  <a:lnTo>
                    <a:pt x="426" y="3952"/>
                  </a:lnTo>
                  <a:cubicBezTo>
                    <a:pt x="1277" y="3648"/>
                    <a:pt x="2128" y="3344"/>
                    <a:pt x="2918" y="3040"/>
                  </a:cubicBezTo>
                  <a:lnTo>
                    <a:pt x="5289" y="2128"/>
                  </a:lnTo>
                  <a:lnTo>
                    <a:pt x="3982" y="2524"/>
                  </a:lnTo>
                  <a:lnTo>
                    <a:pt x="2736" y="2858"/>
                  </a:lnTo>
                  <a:cubicBezTo>
                    <a:pt x="2063" y="3057"/>
                    <a:pt x="1411" y="3257"/>
                    <a:pt x="745" y="3456"/>
                  </a:cubicBezTo>
                  <a:lnTo>
                    <a:pt x="745" y="3456"/>
                  </a:lnTo>
                  <a:cubicBezTo>
                    <a:pt x="1311" y="2452"/>
                    <a:pt x="1871" y="1449"/>
                    <a:pt x="2390" y="446"/>
                  </a:cubicBezTo>
                  <a:lnTo>
                    <a:pt x="2390" y="446"/>
                  </a:lnTo>
                  <a:lnTo>
                    <a:pt x="3739" y="1217"/>
                  </a:lnTo>
                  <a:cubicBezTo>
                    <a:pt x="4225" y="1490"/>
                    <a:pt x="4772" y="1794"/>
                    <a:pt x="5289" y="2128"/>
                  </a:cubicBezTo>
                  <a:cubicBezTo>
                    <a:pt x="4833" y="1824"/>
                    <a:pt x="4377" y="1490"/>
                    <a:pt x="3921" y="1125"/>
                  </a:cubicBezTo>
                  <a:lnTo>
                    <a:pt x="2432" y="92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9622775" y="4198675"/>
              <a:ext cx="125425" cy="95025"/>
            </a:xfrm>
            <a:custGeom>
              <a:avLst/>
              <a:gdLst/>
              <a:ahLst/>
              <a:cxnLst/>
              <a:rect l="l" t="t" r="r" b="b"/>
              <a:pathLst>
                <a:path w="5017" h="3801" extrusionOk="0">
                  <a:moveTo>
                    <a:pt x="1885" y="1"/>
                  </a:moveTo>
                  <a:lnTo>
                    <a:pt x="1794" y="183"/>
                  </a:lnTo>
                  <a:cubicBezTo>
                    <a:pt x="1217" y="1277"/>
                    <a:pt x="700" y="2372"/>
                    <a:pt x="153" y="3466"/>
                  </a:cubicBezTo>
                  <a:lnTo>
                    <a:pt x="1" y="3800"/>
                  </a:lnTo>
                  <a:lnTo>
                    <a:pt x="1" y="3800"/>
                  </a:lnTo>
                  <a:lnTo>
                    <a:pt x="366" y="3739"/>
                  </a:lnTo>
                  <a:cubicBezTo>
                    <a:pt x="1156" y="3587"/>
                    <a:pt x="1977" y="3405"/>
                    <a:pt x="2767" y="3223"/>
                  </a:cubicBezTo>
                  <a:cubicBezTo>
                    <a:pt x="3557" y="3071"/>
                    <a:pt x="4287" y="2888"/>
                    <a:pt x="5016" y="2736"/>
                  </a:cubicBezTo>
                  <a:lnTo>
                    <a:pt x="5016" y="2736"/>
                  </a:lnTo>
                  <a:cubicBezTo>
                    <a:pt x="4196" y="2858"/>
                    <a:pt x="3375" y="2949"/>
                    <a:pt x="2585" y="3040"/>
                  </a:cubicBezTo>
                  <a:cubicBezTo>
                    <a:pt x="1909" y="3144"/>
                    <a:pt x="1278" y="3226"/>
                    <a:pt x="634" y="3323"/>
                  </a:cubicBezTo>
                  <a:lnTo>
                    <a:pt x="634" y="3323"/>
                  </a:lnTo>
                  <a:cubicBezTo>
                    <a:pt x="1103" y="2386"/>
                    <a:pt x="1567" y="1449"/>
                    <a:pt x="1988" y="512"/>
                  </a:cubicBezTo>
                  <a:lnTo>
                    <a:pt x="1988" y="512"/>
                  </a:lnTo>
                  <a:cubicBezTo>
                    <a:pt x="2451" y="844"/>
                    <a:pt x="2913" y="1194"/>
                    <a:pt x="3375" y="1520"/>
                  </a:cubicBezTo>
                  <a:cubicBezTo>
                    <a:pt x="3892" y="1916"/>
                    <a:pt x="4469" y="2311"/>
                    <a:pt x="5016" y="2736"/>
                  </a:cubicBezTo>
                  <a:cubicBezTo>
                    <a:pt x="4560" y="2341"/>
                    <a:pt x="4074" y="1916"/>
                    <a:pt x="3588" y="1460"/>
                  </a:cubicBezTo>
                  <a:cubicBezTo>
                    <a:pt x="3071" y="1034"/>
                    <a:pt x="2554" y="548"/>
                    <a:pt x="2037" y="122"/>
                  </a:cubicBez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7833250" y="4525425"/>
              <a:ext cx="125400" cy="95025"/>
            </a:xfrm>
            <a:custGeom>
              <a:avLst/>
              <a:gdLst/>
              <a:ahLst/>
              <a:cxnLst/>
              <a:rect l="l" t="t" r="r" b="b"/>
              <a:pathLst>
                <a:path w="5016" h="3801" extrusionOk="0">
                  <a:moveTo>
                    <a:pt x="1885" y="1"/>
                  </a:moveTo>
                  <a:lnTo>
                    <a:pt x="1793" y="183"/>
                  </a:lnTo>
                  <a:cubicBezTo>
                    <a:pt x="1216" y="1277"/>
                    <a:pt x="699" y="2372"/>
                    <a:pt x="152" y="3496"/>
                  </a:cubicBezTo>
                  <a:lnTo>
                    <a:pt x="0" y="3800"/>
                  </a:lnTo>
                  <a:lnTo>
                    <a:pt x="365" y="3739"/>
                  </a:lnTo>
                  <a:cubicBezTo>
                    <a:pt x="1155" y="3587"/>
                    <a:pt x="1976" y="3435"/>
                    <a:pt x="2766" y="3253"/>
                  </a:cubicBezTo>
                  <a:cubicBezTo>
                    <a:pt x="3556" y="3071"/>
                    <a:pt x="4286" y="2919"/>
                    <a:pt x="5015" y="2767"/>
                  </a:cubicBezTo>
                  <a:lnTo>
                    <a:pt x="5015" y="2767"/>
                  </a:lnTo>
                  <a:cubicBezTo>
                    <a:pt x="4195" y="2888"/>
                    <a:pt x="3374" y="2980"/>
                    <a:pt x="2584" y="3071"/>
                  </a:cubicBezTo>
                  <a:cubicBezTo>
                    <a:pt x="1914" y="3148"/>
                    <a:pt x="1288" y="3225"/>
                    <a:pt x="650" y="3321"/>
                  </a:cubicBezTo>
                  <a:lnTo>
                    <a:pt x="650" y="3321"/>
                  </a:lnTo>
                  <a:cubicBezTo>
                    <a:pt x="1111" y="2397"/>
                    <a:pt x="1568" y="1471"/>
                    <a:pt x="1985" y="524"/>
                  </a:cubicBezTo>
                  <a:lnTo>
                    <a:pt x="1985" y="524"/>
                  </a:lnTo>
                  <a:cubicBezTo>
                    <a:pt x="2429" y="871"/>
                    <a:pt x="2913" y="1199"/>
                    <a:pt x="3374" y="1551"/>
                  </a:cubicBezTo>
                  <a:cubicBezTo>
                    <a:pt x="3891" y="1946"/>
                    <a:pt x="4468" y="2341"/>
                    <a:pt x="5015" y="2767"/>
                  </a:cubicBezTo>
                  <a:cubicBezTo>
                    <a:pt x="4559" y="2341"/>
                    <a:pt x="4073" y="1916"/>
                    <a:pt x="3587" y="1490"/>
                  </a:cubicBezTo>
                  <a:cubicBezTo>
                    <a:pt x="3070" y="1034"/>
                    <a:pt x="2553" y="578"/>
                    <a:pt x="2037" y="153"/>
                  </a:cubicBez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11267200" y="3988200"/>
              <a:ext cx="125400" cy="95000"/>
            </a:xfrm>
            <a:custGeom>
              <a:avLst/>
              <a:gdLst/>
              <a:ahLst/>
              <a:cxnLst/>
              <a:rect l="l" t="t" r="r" b="b"/>
              <a:pathLst>
                <a:path w="5016" h="3800" extrusionOk="0">
                  <a:moveTo>
                    <a:pt x="1854" y="0"/>
                  </a:moveTo>
                  <a:lnTo>
                    <a:pt x="1763" y="182"/>
                  </a:lnTo>
                  <a:cubicBezTo>
                    <a:pt x="1216" y="1277"/>
                    <a:pt x="669" y="2371"/>
                    <a:pt x="152" y="3465"/>
                  </a:cubicBezTo>
                  <a:lnTo>
                    <a:pt x="0" y="3800"/>
                  </a:lnTo>
                  <a:lnTo>
                    <a:pt x="335" y="3739"/>
                  </a:lnTo>
                  <a:cubicBezTo>
                    <a:pt x="1155" y="3587"/>
                    <a:pt x="1976" y="3404"/>
                    <a:pt x="2736" y="3222"/>
                  </a:cubicBezTo>
                  <a:cubicBezTo>
                    <a:pt x="3526" y="3070"/>
                    <a:pt x="4286" y="2888"/>
                    <a:pt x="5016" y="2736"/>
                  </a:cubicBezTo>
                  <a:lnTo>
                    <a:pt x="5016" y="2736"/>
                  </a:lnTo>
                  <a:cubicBezTo>
                    <a:pt x="4164" y="2857"/>
                    <a:pt x="3344" y="2948"/>
                    <a:pt x="2584" y="3070"/>
                  </a:cubicBezTo>
                  <a:cubicBezTo>
                    <a:pt x="1916" y="3147"/>
                    <a:pt x="1270" y="3224"/>
                    <a:pt x="628" y="3319"/>
                  </a:cubicBezTo>
                  <a:lnTo>
                    <a:pt x="628" y="3319"/>
                  </a:lnTo>
                  <a:cubicBezTo>
                    <a:pt x="1073" y="2386"/>
                    <a:pt x="1536" y="1453"/>
                    <a:pt x="1979" y="520"/>
                  </a:cubicBezTo>
                  <a:lnTo>
                    <a:pt x="1979" y="520"/>
                  </a:lnTo>
                  <a:cubicBezTo>
                    <a:pt x="2420" y="868"/>
                    <a:pt x="2885" y="1194"/>
                    <a:pt x="3374" y="1520"/>
                  </a:cubicBezTo>
                  <a:cubicBezTo>
                    <a:pt x="3891" y="1915"/>
                    <a:pt x="4438" y="2310"/>
                    <a:pt x="5016" y="2736"/>
                  </a:cubicBezTo>
                  <a:cubicBezTo>
                    <a:pt x="4529" y="2341"/>
                    <a:pt x="4073" y="1915"/>
                    <a:pt x="3557" y="1459"/>
                  </a:cubicBezTo>
                  <a:cubicBezTo>
                    <a:pt x="3070" y="1034"/>
                    <a:pt x="2553" y="547"/>
                    <a:pt x="2037" y="122"/>
                  </a:cubicBezTo>
                  <a:lnTo>
                    <a:pt x="18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10660800" y="3983625"/>
              <a:ext cx="125400" cy="95025"/>
            </a:xfrm>
            <a:custGeom>
              <a:avLst/>
              <a:gdLst/>
              <a:ahLst/>
              <a:cxnLst/>
              <a:rect l="l" t="t" r="r" b="b"/>
              <a:pathLst>
                <a:path w="5016" h="3801" extrusionOk="0">
                  <a:moveTo>
                    <a:pt x="1885" y="1"/>
                  </a:moveTo>
                  <a:lnTo>
                    <a:pt x="1763" y="183"/>
                  </a:lnTo>
                  <a:cubicBezTo>
                    <a:pt x="1216" y="1247"/>
                    <a:pt x="669" y="2372"/>
                    <a:pt x="152" y="3466"/>
                  </a:cubicBezTo>
                  <a:lnTo>
                    <a:pt x="0" y="3800"/>
                  </a:lnTo>
                  <a:lnTo>
                    <a:pt x="335" y="3709"/>
                  </a:lnTo>
                  <a:cubicBezTo>
                    <a:pt x="1156" y="3587"/>
                    <a:pt x="1976" y="3405"/>
                    <a:pt x="2736" y="3223"/>
                  </a:cubicBezTo>
                  <a:cubicBezTo>
                    <a:pt x="3526" y="3071"/>
                    <a:pt x="4286" y="2888"/>
                    <a:pt x="5016" y="2736"/>
                  </a:cubicBezTo>
                  <a:lnTo>
                    <a:pt x="5016" y="2736"/>
                  </a:lnTo>
                  <a:cubicBezTo>
                    <a:pt x="4165" y="2858"/>
                    <a:pt x="3374" y="2949"/>
                    <a:pt x="2584" y="3040"/>
                  </a:cubicBezTo>
                  <a:cubicBezTo>
                    <a:pt x="1919" y="3117"/>
                    <a:pt x="1276" y="3215"/>
                    <a:pt x="637" y="3317"/>
                  </a:cubicBezTo>
                  <a:lnTo>
                    <a:pt x="637" y="3317"/>
                  </a:lnTo>
                  <a:cubicBezTo>
                    <a:pt x="1102" y="2377"/>
                    <a:pt x="1547" y="1438"/>
                    <a:pt x="1990" y="498"/>
                  </a:cubicBezTo>
                  <a:lnTo>
                    <a:pt x="1990" y="498"/>
                  </a:lnTo>
                  <a:cubicBezTo>
                    <a:pt x="2428" y="843"/>
                    <a:pt x="2889" y="1170"/>
                    <a:pt x="3374" y="1521"/>
                  </a:cubicBezTo>
                  <a:cubicBezTo>
                    <a:pt x="3891" y="1916"/>
                    <a:pt x="4438" y="2311"/>
                    <a:pt x="5016" y="2736"/>
                  </a:cubicBezTo>
                  <a:cubicBezTo>
                    <a:pt x="4560" y="2341"/>
                    <a:pt x="4073" y="1916"/>
                    <a:pt x="3557" y="1460"/>
                  </a:cubicBezTo>
                  <a:cubicBezTo>
                    <a:pt x="3070" y="1004"/>
                    <a:pt x="2554" y="548"/>
                    <a:pt x="2037" y="122"/>
                  </a:cubicBez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10941200" y="4484400"/>
              <a:ext cx="125400" cy="95000"/>
            </a:xfrm>
            <a:custGeom>
              <a:avLst/>
              <a:gdLst/>
              <a:ahLst/>
              <a:cxnLst/>
              <a:rect l="l" t="t" r="r" b="b"/>
              <a:pathLst>
                <a:path w="5016" h="3800" extrusionOk="0">
                  <a:moveTo>
                    <a:pt x="1855" y="0"/>
                  </a:moveTo>
                  <a:lnTo>
                    <a:pt x="1763" y="183"/>
                  </a:lnTo>
                  <a:cubicBezTo>
                    <a:pt x="1216" y="1277"/>
                    <a:pt x="669" y="2371"/>
                    <a:pt x="152" y="3466"/>
                  </a:cubicBezTo>
                  <a:lnTo>
                    <a:pt x="0" y="3800"/>
                  </a:lnTo>
                  <a:lnTo>
                    <a:pt x="335" y="3739"/>
                  </a:lnTo>
                  <a:cubicBezTo>
                    <a:pt x="1156" y="3587"/>
                    <a:pt x="1976" y="3435"/>
                    <a:pt x="2736" y="3253"/>
                  </a:cubicBezTo>
                  <a:cubicBezTo>
                    <a:pt x="3526" y="3070"/>
                    <a:pt x="4286" y="2888"/>
                    <a:pt x="5016" y="2736"/>
                  </a:cubicBezTo>
                  <a:lnTo>
                    <a:pt x="5016" y="2736"/>
                  </a:lnTo>
                  <a:cubicBezTo>
                    <a:pt x="4165" y="2858"/>
                    <a:pt x="3344" y="2979"/>
                    <a:pt x="2584" y="3070"/>
                  </a:cubicBezTo>
                  <a:cubicBezTo>
                    <a:pt x="1922" y="3147"/>
                    <a:pt x="1281" y="3223"/>
                    <a:pt x="644" y="3317"/>
                  </a:cubicBezTo>
                  <a:lnTo>
                    <a:pt x="644" y="3317"/>
                  </a:lnTo>
                  <a:cubicBezTo>
                    <a:pt x="1084" y="2394"/>
                    <a:pt x="1542" y="1468"/>
                    <a:pt x="1981" y="521"/>
                  </a:cubicBezTo>
                  <a:lnTo>
                    <a:pt x="1981" y="521"/>
                  </a:lnTo>
                  <a:cubicBezTo>
                    <a:pt x="2421" y="869"/>
                    <a:pt x="2886" y="1198"/>
                    <a:pt x="3374" y="1551"/>
                  </a:cubicBezTo>
                  <a:cubicBezTo>
                    <a:pt x="3891" y="1915"/>
                    <a:pt x="4438" y="2310"/>
                    <a:pt x="5016" y="2736"/>
                  </a:cubicBezTo>
                  <a:cubicBezTo>
                    <a:pt x="4529" y="2341"/>
                    <a:pt x="4074" y="1915"/>
                    <a:pt x="3557" y="1459"/>
                  </a:cubicBezTo>
                  <a:cubicBezTo>
                    <a:pt x="3070" y="1034"/>
                    <a:pt x="2554" y="578"/>
                    <a:pt x="2037" y="122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7684300" y="3981350"/>
              <a:ext cx="127675" cy="79825"/>
            </a:xfrm>
            <a:custGeom>
              <a:avLst/>
              <a:gdLst/>
              <a:ahLst/>
              <a:cxnLst/>
              <a:rect l="l" t="t" r="r" b="b"/>
              <a:pathLst>
                <a:path w="5107" h="3193" extrusionOk="0">
                  <a:moveTo>
                    <a:pt x="3526" y="1"/>
                  </a:moveTo>
                  <a:lnTo>
                    <a:pt x="3405" y="92"/>
                  </a:lnTo>
                  <a:cubicBezTo>
                    <a:pt x="2888" y="517"/>
                    <a:pt x="2402" y="973"/>
                    <a:pt x="1915" y="1399"/>
                  </a:cubicBezTo>
                  <a:cubicBezTo>
                    <a:pt x="1429" y="1855"/>
                    <a:pt x="943" y="2311"/>
                    <a:pt x="456" y="2736"/>
                  </a:cubicBezTo>
                  <a:lnTo>
                    <a:pt x="1" y="3192"/>
                  </a:lnTo>
                  <a:lnTo>
                    <a:pt x="639" y="3071"/>
                  </a:lnTo>
                  <a:cubicBezTo>
                    <a:pt x="1399" y="2919"/>
                    <a:pt x="2189" y="2736"/>
                    <a:pt x="2918" y="2554"/>
                  </a:cubicBezTo>
                  <a:lnTo>
                    <a:pt x="5107" y="2037"/>
                  </a:lnTo>
                  <a:lnTo>
                    <a:pt x="5107" y="2037"/>
                  </a:lnTo>
                  <a:lnTo>
                    <a:pt x="2767" y="2371"/>
                  </a:lnTo>
                  <a:cubicBezTo>
                    <a:pt x="2229" y="2436"/>
                    <a:pt x="1706" y="2516"/>
                    <a:pt x="1188" y="2600"/>
                  </a:cubicBezTo>
                  <a:lnTo>
                    <a:pt x="1188" y="2600"/>
                  </a:lnTo>
                  <a:cubicBezTo>
                    <a:pt x="1519" y="2297"/>
                    <a:pt x="1846" y="1985"/>
                    <a:pt x="2159" y="1672"/>
                  </a:cubicBezTo>
                  <a:cubicBezTo>
                    <a:pt x="2614" y="1245"/>
                    <a:pt x="3070" y="818"/>
                    <a:pt x="3501" y="391"/>
                  </a:cubicBezTo>
                  <a:lnTo>
                    <a:pt x="3501" y="391"/>
                  </a:lnTo>
                  <a:cubicBezTo>
                    <a:pt x="3719" y="649"/>
                    <a:pt x="3961" y="887"/>
                    <a:pt x="4226" y="1125"/>
                  </a:cubicBezTo>
                  <a:cubicBezTo>
                    <a:pt x="4499" y="1429"/>
                    <a:pt x="4803" y="1703"/>
                    <a:pt x="5107" y="2037"/>
                  </a:cubicBezTo>
                  <a:cubicBezTo>
                    <a:pt x="4864" y="1733"/>
                    <a:pt x="4621" y="1429"/>
                    <a:pt x="4377" y="1095"/>
                  </a:cubicBezTo>
                  <a:cubicBezTo>
                    <a:pt x="4134" y="760"/>
                    <a:pt x="3861" y="456"/>
                    <a:pt x="3587" y="122"/>
                  </a:cubicBezTo>
                  <a:lnTo>
                    <a:pt x="35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8049800" y="4213125"/>
              <a:ext cx="144400" cy="113250"/>
            </a:xfrm>
            <a:custGeom>
              <a:avLst/>
              <a:gdLst/>
              <a:ahLst/>
              <a:cxnLst/>
              <a:rect l="l" t="t" r="r" b="b"/>
              <a:pathLst>
                <a:path w="5776" h="4530" extrusionOk="0">
                  <a:moveTo>
                    <a:pt x="3010" y="0"/>
                  </a:moveTo>
                  <a:lnTo>
                    <a:pt x="2888" y="183"/>
                  </a:lnTo>
                  <a:cubicBezTo>
                    <a:pt x="1977" y="1490"/>
                    <a:pt x="1095" y="2827"/>
                    <a:pt x="244" y="4164"/>
                  </a:cubicBezTo>
                  <a:lnTo>
                    <a:pt x="1" y="4529"/>
                  </a:lnTo>
                  <a:lnTo>
                    <a:pt x="426" y="4438"/>
                  </a:lnTo>
                  <a:cubicBezTo>
                    <a:pt x="1338" y="4256"/>
                    <a:pt x="2281" y="4043"/>
                    <a:pt x="3162" y="3830"/>
                  </a:cubicBezTo>
                  <a:lnTo>
                    <a:pt x="5776" y="3222"/>
                  </a:lnTo>
                  <a:lnTo>
                    <a:pt x="3010" y="3648"/>
                  </a:lnTo>
                  <a:cubicBezTo>
                    <a:pt x="2247" y="3775"/>
                    <a:pt x="1527" y="3881"/>
                    <a:pt x="796" y="4001"/>
                  </a:cubicBezTo>
                  <a:lnTo>
                    <a:pt x="796" y="4001"/>
                  </a:lnTo>
                  <a:cubicBezTo>
                    <a:pt x="1557" y="2845"/>
                    <a:pt x="2315" y="1689"/>
                    <a:pt x="3028" y="532"/>
                  </a:cubicBezTo>
                  <a:lnTo>
                    <a:pt x="3028" y="532"/>
                  </a:lnTo>
                  <a:lnTo>
                    <a:pt x="5776" y="3222"/>
                  </a:lnTo>
                  <a:lnTo>
                    <a:pt x="5138" y="2493"/>
                  </a:lnTo>
                  <a:lnTo>
                    <a:pt x="4499" y="1733"/>
                  </a:lnTo>
                  <a:lnTo>
                    <a:pt x="3132" y="152"/>
                  </a:lnTo>
                  <a:lnTo>
                    <a:pt x="30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8425950" y="4517075"/>
              <a:ext cx="144400" cy="112475"/>
            </a:xfrm>
            <a:custGeom>
              <a:avLst/>
              <a:gdLst/>
              <a:ahLst/>
              <a:cxnLst/>
              <a:rect l="l" t="t" r="r" b="b"/>
              <a:pathLst>
                <a:path w="5776" h="4499" extrusionOk="0">
                  <a:moveTo>
                    <a:pt x="3010" y="0"/>
                  </a:moveTo>
                  <a:lnTo>
                    <a:pt x="2888" y="183"/>
                  </a:lnTo>
                  <a:cubicBezTo>
                    <a:pt x="1976" y="1490"/>
                    <a:pt x="1095" y="2797"/>
                    <a:pt x="244" y="4134"/>
                  </a:cubicBezTo>
                  <a:lnTo>
                    <a:pt x="1" y="4499"/>
                  </a:lnTo>
                  <a:lnTo>
                    <a:pt x="426" y="4438"/>
                  </a:lnTo>
                  <a:cubicBezTo>
                    <a:pt x="1369" y="4225"/>
                    <a:pt x="2280" y="4043"/>
                    <a:pt x="3162" y="3830"/>
                  </a:cubicBezTo>
                  <a:lnTo>
                    <a:pt x="5776" y="3222"/>
                  </a:lnTo>
                  <a:lnTo>
                    <a:pt x="3010" y="3648"/>
                  </a:lnTo>
                  <a:cubicBezTo>
                    <a:pt x="2240" y="3751"/>
                    <a:pt x="1513" y="3875"/>
                    <a:pt x="775" y="4003"/>
                  </a:cubicBezTo>
                  <a:lnTo>
                    <a:pt x="775" y="4003"/>
                  </a:lnTo>
                  <a:cubicBezTo>
                    <a:pt x="1541" y="2845"/>
                    <a:pt x="2304" y="1704"/>
                    <a:pt x="3046" y="521"/>
                  </a:cubicBezTo>
                  <a:lnTo>
                    <a:pt x="3046" y="521"/>
                  </a:lnTo>
                  <a:lnTo>
                    <a:pt x="5776" y="3222"/>
                  </a:lnTo>
                  <a:lnTo>
                    <a:pt x="5138" y="2462"/>
                  </a:lnTo>
                  <a:lnTo>
                    <a:pt x="4499" y="1703"/>
                  </a:lnTo>
                  <a:lnTo>
                    <a:pt x="3131" y="152"/>
                  </a:lnTo>
                  <a:lnTo>
                    <a:pt x="30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11106850" y="3713100"/>
              <a:ext cx="188475" cy="1053250"/>
            </a:xfrm>
            <a:custGeom>
              <a:avLst/>
              <a:gdLst/>
              <a:ahLst/>
              <a:cxnLst/>
              <a:rect l="l" t="t" r="r" b="b"/>
              <a:pathLst>
                <a:path w="7539" h="42130" extrusionOk="0">
                  <a:moveTo>
                    <a:pt x="7539" y="1"/>
                  </a:moveTo>
                  <a:lnTo>
                    <a:pt x="6536" y="5259"/>
                  </a:lnTo>
                  <a:lnTo>
                    <a:pt x="5594" y="10518"/>
                  </a:lnTo>
                  <a:lnTo>
                    <a:pt x="3679" y="21065"/>
                  </a:lnTo>
                  <a:lnTo>
                    <a:pt x="1824" y="31582"/>
                  </a:lnTo>
                  <a:lnTo>
                    <a:pt x="913" y="36871"/>
                  </a:lnTo>
                  <a:lnTo>
                    <a:pt x="1" y="42129"/>
                  </a:lnTo>
                  <a:lnTo>
                    <a:pt x="1004" y="36871"/>
                  </a:lnTo>
                  <a:lnTo>
                    <a:pt x="1976" y="31612"/>
                  </a:lnTo>
                  <a:lnTo>
                    <a:pt x="3891" y="21095"/>
                  </a:lnTo>
                  <a:lnTo>
                    <a:pt x="5746" y="10548"/>
                  </a:lnTo>
                  <a:lnTo>
                    <a:pt x="6657" y="5290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7891750" y="3713100"/>
              <a:ext cx="188475" cy="1053250"/>
            </a:xfrm>
            <a:custGeom>
              <a:avLst/>
              <a:gdLst/>
              <a:ahLst/>
              <a:cxnLst/>
              <a:rect l="l" t="t" r="r" b="b"/>
              <a:pathLst>
                <a:path w="7539" h="42130" extrusionOk="0">
                  <a:moveTo>
                    <a:pt x="1" y="1"/>
                  </a:moveTo>
                  <a:lnTo>
                    <a:pt x="882" y="5290"/>
                  </a:lnTo>
                  <a:lnTo>
                    <a:pt x="1824" y="10548"/>
                  </a:lnTo>
                  <a:lnTo>
                    <a:pt x="3678" y="21095"/>
                  </a:lnTo>
                  <a:lnTo>
                    <a:pt x="5593" y="31612"/>
                  </a:lnTo>
                  <a:lnTo>
                    <a:pt x="6536" y="36871"/>
                  </a:lnTo>
                  <a:lnTo>
                    <a:pt x="7539" y="42129"/>
                  </a:lnTo>
                  <a:lnTo>
                    <a:pt x="6657" y="36871"/>
                  </a:lnTo>
                  <a:lnTo>
                    <a:pt x="5715" y="31582"/>
                  </a:lnTo>
                  <a:lnTo>
                    <a:pt x="3891" y="21065"/>
                  </a:lnTo>
                  <a:lnTo>
                    <a:pt x="1946" y="10518"/>
                  </a:lnTo>
                  <a:lnTo>
                    <a:pt x="1004" y="52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11263400" y="3866600"/>
              <a:ext cx="262950" cy="19025"/>
            </a:xfrm>
            <a:custGeom>
              <a:avLst/>
              <a:gdLst/>
              <a:ahLst/>
              <a:cxnLst/>
              <a:rect l="l" t="t" r="r" b="b"/>
              <a:pathLst>
                <a:path w="10518" h="761" extrusionOk="0">
                  <a:moveTo>
                    <a:pt x="5289" y="1"/>
                  </a:moveTo>
                  <a:cubicBezTo>
                    <a:pt x="4408" y="1"/>
                    <a:pt x="3526" y="31"/>
                    <a:pt x="2645" y="62"/>
                  </a:cubicBezTo>
                  <a:cubicBezTo>
                    <a:pt x="1763" y="122"/>
                    <a:pt x="882" y="183"/>
                    <a:pt x="0" y="305"/>
                  </a:cubicBezTo>
                  <a:lnTo>
                    <a:pt x="2645" y="244"/>
                  </a:lnTo>
                  <a:cubicBezTo>
                    <a:pt x="3268" y="223"/>
                    <a:pt x="3891" y="201"/>
                    <a:pt x="4515" y="201"/>
                  </a:cubicBezTo>
                  <a:cubicBezTo>
                    <a:pt x="4773" y="201"/>
                    <a:pt x="5031" y="205"/>
                    <a:pt x="5289" y="214"/>
                  </a:cubicBezTo>
                  <a:cubicBezTo>
                    <a:pt x="6171" y="214"/>
                    <a:pt x="7052" y="214"/>
                    <a:pt x="7934" y="274"/>
                  </a:cubicBezTo>
                  <a:cubicBezTo>
                    <a:pt x="8389" y="305"/>
                    <a:pt x="8815" y="335"/>
                    <a:pt x="9241" y="396"/>
                  </a:cubicBezTo>
                  <a:cubicBezTo>
                    <a:pt x="9666" y="487"/>
                    <a:pt x="10122" y="578"/>
                    <a:pt x="10517" y="761"/>
                  </a:cubicBezTo>
                  <a:cubicBezTo>
                    <a:pt x="10152" y="518"/>
                    <a:pt x="9696" y="396"/>
                    <a:pt x="9271" y="305"/>
                  </a:cubicBezTo>
                  <a:cubicBezTo>
                    <a:pt x="8845" y="214"/>
                    <a:pt x="8389" y="153"/>
                    <a:pt x="7964" y="122"/>
                  </a:cubicBezTo>
                  <a:cubicBezTo>
                    <a:pt x="7082" y="31"/>
                    <a:pt x="6171" y="1"/>
                    <a:pt x="5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7631100" y="3873450"/>
              <a:ext cx="289550" cy="39525"/>
            </a:xfrm>
            <a:custGeom>
              <a:avLst/>
              <a:gdLst/>
              <a:ahLst/>
              <a:cxnLst/>
              <a:rect l="l" t="t" r="r" b="b"/>
              <a:pathLst>
                <a:path w="11582" h="1581" extrusionOk="0">
                  <a:moveTo>
                    <a:pt x="5685" y="0"/>
                  </a:moveTo>
                  <a:cubicBezTo>
                    <a:pt x="4682" y="0"/>
                    <a:pt x="3648" y="61"/>
                    <a:pt x="2676" y="274"/>
                  </a:cubicBezTo>
                  <a:cubicBezTo>
                    <a:pt x="2159" y="365"/>
                    <a:pt x="1673" y="487"/>
                    <a:pt x="1217" y="699"/>
                  </a:cubicBezTo>
                  <a:cubicBezTo>
                    <a:pt x="973" y="791"/>
                    <a:pt x="761" y="912"/>
                    <a:pt x="548" y="1064"/>
                  </a:cubicBezTo>
                  <a:cubicBezTo>
                    <a:pt x="335" y="1186"/>
                    <a:pt x="122" y="1368"/>
                    <a:pt x="1" y="1581"/>
                  </a:cubicBezTo>
                  <a:cubicBezTo>
                    <a:pt x="305" y="1186"/>
                    <a:pt x="791" y="943"/>
                    <a:pt x="1247" y="791"/>
                  </a:cubicBezTo>
                  <a:cubicBezTo>
                    <a:pt x="1703" y="608"/>
                    <a:pt x="2189" y="517"/>
                    <a:pt x="2706" y="426"/>
                  </a:cubicBezTo>
                  <a:cubicBezTo>
                    <a:pt x="3679" y="274"/>
                    <a:pt x="4682" y="213"/>
                    <a:pt x="5685" y="213"/>
                  </a:cubicBezTo>
                  <a:cubicBezTo>
                    <a:pt x="6688" y="244"/>
                    <a:pt x="7691" y="335"/>
                    <a:pt x="8664" y="487"/>
                  </a:cubicBezTo>
                  <a:cubicBezTo>
                    <a:pt x="9636" y="669"/>
                    <a:pt x="10639" y="912"/>
                    <a:pt x="11582" y="1216"/>
                  </a:cubicBezTo>
                  <a:cubicBezTo>
                    <a:pt x="9727" y="396"/>
                    <a:pt x="7691" y="61"/>
                    <a:pt x="5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8918375" y="2552700"/>
              <a:ext cx="78275" cy="22125"/>
            </a:xfrm>
            <a:custGeom>
              <a:avLst/>
              <a:gdLst/>
              <a:ahLst/>
              <a:cxnLst/>
              <a:rect l="l" t="t" r="r" b="b"/>
              <a:pathLst>
                <a:path w="3131" h="885" extrusionOk="0">
                  <a:moveTo>
                    <a:pt x="1987" y="0"/>
                  </a:moveTo>
                  <a:cubicBezTo>
                    <a:pt x="1809" y="0"/>
                    <a:pt x="1628" y="26"/>
                    <a:pt x="1459" y="64"/>
                  </a:cubicBezTo>
                  <a:cubicBezTo>
                    <a:pt x="1186" y="94"/>
                    <a:pt x="912" y="185"/>
                    <a:pt x="638" y="337"/>
                  </a:cubicBezTo>
                  <a:cubicBezTo>
                    <a:pt x="395" y="489"/>
                    <a:pt x="152" y="641"/>
                    <a:pt x="0" y="884"/>
                  </a:cubicBezTo>
                  <a:cubicBezTo>
                    <a:pt x="456" y="550"/>
                    <a:pt x="973" y="368"/>
                    <a:pt x="1490" y="246"/>
                  </a:cubicBezTo>
                  <a:cubicBezTo>
                    <a:pt x="1763" y="216"/>
                    <a:pt x="2037" y="185"/>
                    <a:pt x="2310" y="185"/>
                  </a:cubicBezTo>
                  <a:cubicBezTo>
                    <a:pt x="2584" y="185"/>
                    <a:pt x="2857" y="216"/>
                    <a:pt x="3131" y="216"/>
                  </a:cubicBezTo>
                  <a:cubicBezTo>
                    <a:pt x="3009" y="185"/>
                    <a:pt x="2888" y="124"/>
                    <a:pt x="2736" y="94"/>
                  </a:cubicBezTo>
                  <a:cubicBezTo>
                    <a:pt x="2614" y="64"/>
                    <a:pt x="2462" y="33"/>
                    <a:pt x="2310" y="33"/>
                  </a:cubicBezTo>
                  <a:cubicBezTo>
                    <a:pt x="2206" y="10"/>
                    <a:pt x="2097" y="0"/>
                    <a:pt x="19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8918375" y="2592250"/>
              <a:ext cx="124625" cy="28925"/>
            </a:xfrm>
            <a:custGeom>
              <a:avLst/>
              <a:gdLst/>
              <a:ahLst/>
              <a:cxnLst/>
              <a:rect l="l" t="t" r="r" b="b"/>
              <a:pathLst>
                <a:path w="4985" h="1157" extrusionOk="0">
                  <a:moveTo>
                    <a:pt x="2886" y="0"/>
                  </a:moveTo>
                  <a:cubicBezTo>
                    <a:pt x="2724" y="0"/>
                    <a:pt x="2563" y="10"/>
                    <a:pt x="2401" y="32"/>
                  </a:cubicBezTo>
                  <a:cubicBezTo>
                    <a:pt x="1976" y="93"/>
                    <a:pt x="1520" y="245"/>
                    <a:pt x="1125" y="427"/>
                  </a:cubicBezTo>
                  <a:cubicBezTo>
                    <a:pt x="699" y="609"/>
                    <a:pt x="334" y="853"/>
                    <a:pt x="0" y="1156"/>
                  </a:cubicBezTo>
                  <a:cubicBezTo>
                    <a:pt x="365" y="913"/>
                    <a:pt x="760" y="731"/>
                    <a:pt x="1186" y="579"/>
                  </a:cubicBezTo>
                  <a:cubicBezTo>
                    <a:pt x="1581" y="427"/>
                    <a:pt x="2006" y="305"/>
                    <a:pt x="2432" y="245"/>
                  </a:cubicBezTo>
                  <a:cubicBezTo>
                    <a:pt x="2594" y="221"/>
                    <a:pt x="2761" y="211"/>
                    <a:pt x="2929" y="211"/>
                  </a:cubicBezTo>
                  <a:cubicBezTo>
                    <a:pt x="3201" y="211"/>
                    <a:pt x="3476" y="237"/>
                    <a:pt x="3739" y="275"/>
                  </a:cubicBezTo>
                  <a:cubicBezTo>
                    <a:pt x="4164" y="305"/>
                    <a:pt x="4559" y="488"/>
                    <a:pt x="4985" y="670"/>
                  </a:cubicBezTo>
                  <a:cubicBezTo>
                    <a:pt x="4620" y="427"/>
                    <a:pt x="4225" y="184"/>
                    <a:pt x="3769" y="93"/>
                  </a:cubicBezTo>
                  <a:cubicBezTo>
                    <a:pt x="3475" y="34"/>
                    <a:pt x="3180" y="0"/>
                    <a:pt x="28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10190425" y="2615075"/>
              <a:ext cx="123900" cy="468875"/>
            </a:xfrm>
            <a:custGeom>
              <a:avLst/>
              <a:gdLst/>
              <a:ahLst/>
              <a:cxnLst/>
              <a:rect l="l" t="t" r="r" b="b"/>
              <a:pathLst>
                <a:path w="4956" h="18755" extrusionOk="0">
                  <a:moveTo>
                    <a:pt x="426" y="0"/>
                  </a:moveTo>
                  <a:lnTo>
                    <a:pt x="426" y="0"/>
                  </a:lnTo>
                  <a:cubicBezTo>
                    <a:pt x="153" y="821"/>
                    <a:pt x="1" y="1672"/>
                    <a:pt x="1" y="2554"/>
                  </a:cubicBezTo>
                  <a:cubicBezTo>
                    <a:pt x="31" y="3405"/>
                    <a:pt x="244" y="4286"/>
                    <a:pt x="730" y="5046"/>
                  </a:cubicBezTo>
                  <a:cubicBezTo>
                    <a:pt x="791" y="5137"/>
                    <a:pt x="821" y="5228"/>
                    <a:pt x="912" y="5320"/>
                  </a:cubicBezTo>
                  <a:lnTo>
                    <a:pt x="1125" y="5563"/>
                  </a:lnTo>
                  <a:cubicBezTo>
                    <a:pt x="1186" y="5654"/>
                    <a:pt x="1247" y="5745"/>
                    <a:pt x="1338" y="5806"/>
                  </a:cubicBezTo>
                  <a:lnTo>
                    <a:pt x="1581" y="6019"/>
                  </a:lnTo>
                  <a:lnTo>
                    <a:pt x="1824" y="6231"/>
                  </a:lnTo>
                  <a:cubicBezTo>
                    <a:pt x="1915" y="6292"/>
                    <a:pt x="2037" y="6353"/>
                    <a:pt x="2128" y="6414"/>
                  </a:cubicBezTo>
                  <a:lnTo>
                    <a:pt x="2675" y="6748"/>
                  </a:lnTo>
                  <a:cubicBezTo>
                    <a:pt x="3040" y="6961"/>
                    <a:pt x="3374" y="7234"/>
                    <a:pt x="3587" y="7569"/>
                  </a:cubicBezTo>
                  <a:cubicBezTo>
                    <a:pt x="3800" y="7934"/>
                    <a:pt x="3952" y="8329"/>
                    <a:pt x="4043" y="8724"/>
                  </a:cubicBezTo>
                  <a:cubicBezTo>
                    <a:pt x="4195" y="9575"/>
                    <a:pt x="4134" y="10426"/>
                    <a:pt x="4074" y="11277"/>
                  </a:cubicBezTo>
                  <a:cubicBezTo>
                    <a:pt x="3982" y="12128"/>
                    <a:pt x="3861" y="12979"/>
                    <a:pt x="3800" y="13861"/>
                  </a:cubicBezTo>
                  <a:cubicBezTo>
                    <a:pt x="3709" y="14712"/>
                    <a:pt x="3709" y="15593"/>
                    <a:pt x="3830" y="16444"/>
                  </a:cubicBezTo>
                  <a:cubicBezTo>
                    <a:pt x="3922" y="16870"/>
                    <a:pt x="4043" y="17295"/>
                    <a:pt x="4226" y="17691"/>
                  </a:cubicBezTo>
                  <a:cubicBezTo>
                    <a:pt x="4408" y="18086"/>
                    <a:pt x="4651" y="18420"/>
                    <a:pt x="4955" y="18754"/>
                  </a:cubicBezTo>
                  <a:cubicBezTo>
                    <a:pt x="4681" y="18420"/>
                    <a:pt x="4438" y="18055"/>
                    <a:pt x="4286" y="17660"/>
                  </a:cubicBezTo>
                  <a:cubicBezTo>
                    <a:pt x="4104" y="17265"/>
                    <a:pt x="4013" y="16839"/>
                    <a:pt x="3952" y="16414"/>
                  </a:cubicBezTo>
                  <a:cubicBezTo>
                    <a:pt x="3830" y="15563"/>
                    <a:pt x="3861" y="14712"/>
                    <a:pt x="3952" y="13861"/>
                  </a:cubicBezTo>
                  <a:lnTo>
                    <a:pt x="4256" y="11307"/>
                  </a:lnTo>
                  <a:cubicBezTo>
                    <a:pt x="4347" y="10426"/>
                    <a:pt x="4408" y="9575"/>
                    <a:pt x="4256" y="8693"/>
                  </a:cubicBezTo>
                  <a:cubicBezTo>
                    <a:pt x="4165" y="8268"/>
                    <a:pt x="4013" y="7842"/>
                    <a:pt x="3770" y="7447"/>
                  </a:cubicBezTo>
                  <a:cubicBezTo>
                    <a:pt x="3496" y="7082"/>
                    <a:pt x="3162" y="6779"/>
                    <a:pt x="2767" y="6566"/>
                  </a:cubicBezTo>
                  <a:lnTo>
                    <a:pt x="2219" y="6262"/>
                  </a:lnTo>
                  <a:cubicBezTo>
                    <a:pt x="2128" y="6201"/>
                    <a:pt x="2037" y="6140"/>
                    <a:pt x="1946" y="6079"/>
                  </a:cubicBezTo>
                  <a:lnTo>
                    <a:pt x="1703" y="5867"/>
                  </a:lnTo>
                  <a:lnTo>
                    <a:pt x="1460" y="5684"/>
                  </a:lnTo>
                  <a:lnTo>
                    <a:pt x="1247" y="5441"/>
                  </a:lnTo>
                  <a:lnTo>
                    <a:pt x="1034" y="5198"/>
                  </a:lnTo>
                  <a:cubicBezTo>
                    <a:pt x="973" y="5137"/>
                    <a:pt x="912" y="5046"/>
                    <a:pt x="852" y="4955"/>
                  </a:cubicBezTo>
                  <a:cubicBezTo>
                    <a:pt x="396" y="4256"/>
                    <a:pt x="153" y="3405"/>
                    <a:pt x="122" y="2554"/>
                  </a:cubicBezTo>
                  <a:cubicBezTo>
                    <a:pt x="61" y="1702"/>
                    <a:pt x="183" y="821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10288450" y="2695625"/>
              <a:ext cx="221925" cy="512950"/>
            </a:xfrm>
            <a:custGeom>
              <a:avLst/>
              <a:gdLst/>
              <a:ahLst/>
              <a:cxnLst/>
              <a:rect l="l" t="t" r="r" b="b"/>
              <a:pathLst>
                <a:path w="8877" h="20518" extrusionOk="0">
                  <a:moveTo>
                    <a:pt x="1" y="0"/>
                  </a:moveTo>
                  <a:cubicBezTo>
                    <a:pt x="730" y="608"/>
                    <a:pt x="1277" y="1398"/>
                    <a:pt x="1733" y="2189"/>
                  </a:cubicBezTo>
                  <a:cubicBezTo>
                    <a:pt x="2219" y="3009"/>
                    <a:pt x="2615" y="3860"/>
                    <a:pt x="2949" y="4742"/>
                  </a:cubicBezTo>
                  <a:cubicBezTo>
                    <a:pt x="3678" y="6475"/>
                    <a:pt x="4104" y="8329"/>
                    <a:pt x="4469" y="10183"/>
                  </a:cubicBezTo>
                  <a:cubicBezTo>
                    <a:pt x="4833" y="12037"/>
                    <a:pt x="5350" y="13861"/>
                    <a:pt x="6049" y="15624"/>
                  </a:cubicBezTo>
                  <a:cubicBezTo>
                    <a:pt x="6748" y="17356"/>
                    <a:pt x="7630" y="19089"/>
                    <a:pt x="8876" y="20517"/>
                  </a:cubicBezTo>
                  <a:cubicBezTo>
                    <a:pt x="8268" y="19788"/>
                    <a:pt x="7782" y="18967"/>
                    <a:pt x="7356" y="18146"/>
                  </a:cubicBezTo>
                  <a:cubicBezTo>
                    <a:pt x="6900" y="17295"/>
                    <a:pt x="6536" y="16444"/>
                    <a:pt x="6201" y="15563"/>
                  </a:cubicBezTo>
                  <a:cubicBezTo>
                    <a:pt x="5533" y="13800"/>
                    <a:pt x="5046" y="11976"/>
                    <a:pt x="4682" y="10122"/>
                  </a:cubicBezTo>
                  <a:cubicBezTo>
                    <a:pt x="4286" y="8268"/>
                    <a:pt x="3861" y="6414"/>
                    <a:pt x="3101" y="4681"/>
                  </a:cubicBezTo>
                  <a:cubicBezTo>
                    <a:pt x="2767" y="3800"/>
                    <a:pt x="2341" y="2949"/>
                    <a:pt x="1824" y="2158"/>
                  </a:cubicBezTo>
                  <a:cubicBezTo>
                    <a:pt x="1308" y="1368"/>
                    <a:pt x="760" y="57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10461700" y="2671300"/>
              <a:ext cx="207475" cy="561575"/>
            </a:xfrm>
            <a:custGeom>
              <a:avLst/>
              <a:gdLst/>
              <a:ahLst/>
              <a:cxnLst/>
              <a:rect l="l" t="t" r="r" b="b"/>
              <a:pathLst>
                <a:path w="8299" h="22463" extrusionOk="0">
                  <a:moveTo>
                    <a:pt x="1" y="1"/>
                  </a:moveTo>
                  <a:lnTo>
                    <a:pt x="1" y="1"/>
                  </a:lnTo>
                  <a:cubicBezTo>
                    <a:pt x="396" y="2007"/>
                    <a:pt x="852" y="4013"/>
                    <a:pt x="1429" y="5958"/>
                  </a:cubicBezTo>
                  <a:cubicBezTo>
                    <a:pt x="1733" y="6961"/>
                    <a:pt x="2068" y="7903"/>
                    <a:pt x="2524" y="8846"/>
                  </a:cubicBezTo>
                  <a:cubicBezTo>
                    <a:pt x="2645" y="9089"/>
                    <a:pt x="2767" y="9302"/>
                    <a:pt x="2919" y="9514"/>
                  </a:cubicBezTo>
                  <a:cubicBezTo>
                    <a:pt x="3010" y="9636"/>
                    <a:pt x="3101" y="9727"/>
                    <a:pt x="3192" y="9818"/>
                  </a:cubicBezTo>
                  <a:lnTo>
                    <a:pt x="3344" y="9970"/>
                  </a:lnTo>
                  <a:lnTo>
                    <a:pt x="3496" y="10062"/>
                  </a:lnTo>
                  <a:cubicBezTo>
                    <a:pt x="3861" y="10396"/>
                    <a:pt x="4195" y="10761"/>
                    <a:pt x="4499" y="11186"/>
                  </a:cubicBezTo>
                  <a:cubicBezTo>
                    <a:pt x="5715" y="12797"/>
                    <a:pt x="6688" y="14621"/>
                    <a:pt x="7387" y="16505"/>
                  </a:cubicBezTo>
                  <a:cubicBezTo>
                    <a:pt x="7721" y="17478"/>
                    <a:pt x="7995" y="18451"/>
                    <a:pt x="8116" y="19454"/>
                  </a:cubicBezTo>
                  <a:cubicBezTo>
                    <a:pt x="8208" y="20457"/>
                    <a:pt x="8147" y="21521"/>
                    <a:pt x="7782" y="22463"/>
                  </a:cubicBezTo>
                  <a:cubicBezTo>
                    <a:pt x="8177" y="21521"/>
                    <a:pt x="8299" y="20487"/>
                    <a:pt x="8208" y="19454"/>
                  </a:cubicBezTo>
                  <a:cubicBezTo>
                    <a:pt x="8116" y="18420"/>
                    <a:pt x="7873" y="17417"/>
                    <a:pt x="7539" y="16445"/>
                  </a:cubicBezTo>
                  <a:cubicBezTo>
                    <a:pt x="7235" y="15472"/>
                    <a:pt x="6809" y="14560"/>
                    <a:pt x="6323" y="13648"/>
                  </a:cubicBezTo>
                  <a:cubicBezTo>
                    <a:pt x="5837" y="12736"/>
                    <a:pt x="5290" y="11855"/>
                    <a:pt x="4682" y="11034"/>
                  </a:cubicBezTo>
                  <a:cubicBezTo>
                    <a:pt x="4347" y="10639"/>
                    <a:pt x="4013" y="10244"/>
                    <a:pt x="3618" y="9910"/>
                  </a:cubicBezTo>
                  <a:lnTo>
                    <a:pt x="3466" y="9788"/>
                  </a:lnTo>
                  <a:lnTo>
                    <a:pt x="3314" y="9666"/>
                  </a:lnTo>
                  <a:cubicBezTo>
                    <a:pt x="3253" y="9575"/>
                    <a:pt x="3162" y="9514"/>
                    <a:pt x="3101" y="9393"/>
                  </a:cubicBezTo>
                  <a:cubicBezTo>
                    <a:pt x="2949" y="9210"/>
                    <a:pt x="2828" y="8967"/>
                    <a:pt x="2706" y="8755"/>
                  </a:cubicBezTo>
                  <a:cubicBezTo>
                    <a:pt x="2250" y="7843"/>
                    <a:pt x="1916" y="6870"/>
                    <a:pt x="1612" y="5928"/>
                  </a:cubicBezTo>
                  <a:cubicBezTo>
                    <a:pt x="1277" y="4955"/>
                    <a:pt x="1004" y="3982"/>
                    <a:pt x="761" y="2979"/>
                  </a:cubicBezTo>
                  <a:cubicBezTo>
                    <a:pt x="487" y="2007"/>
                    <a:pt x="244" y="100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10461700" y="2884825"/>
              <a:ext cx="149725" cy="416450"/>
            </a:xfrm>
            <a:custGeom>
              <a:avLst/>
              <a:gdLst/>
              <a:ahLst/>
              <a:cxnLst/>
              <a:rect l="l" t="t" r="r" b="b"/>
              <a:pathLst>
                <a:path w="5989" h="1665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1490"/>
                    <a:pt x="639" y="2949"/>
                    <a:pt x="1125" y="4378"/>
                  </a:cubicBezTo>
                  <a:cubicBezTo>
                    <a:pt x="1338" y="5107"/>
                    <a:pt x="1612" y="5806"/>
                    <a:pt x="1916" y="6505"/>
                  </a:cubicBezTo>
                  <a:cubicBezTo>
                    <a:pt x="2250" y="7204"/>
                    <a:pt x="2615" y="7873"/>
                    <a:pt x="3132" y="8451"/>
                  </a:cubicBezTo>
                  <a:cubicBezTo>
                    <a:pt x="4165" y="9515"/>
                    <a:pt x="4864" y="10882"/>
                    <a:pt x="5350" y="12281"/>
                  </a:cubicBezTo>
                  <a:cubicBezTo>
                    <a:pt x="5594" y="12980"/>
                    <a:pt x="5776" y="13740"/>
                    <a:pt x="5837" y="14469"/>
                  </a:cubicBezTo>
                  <a:cubicBezTo>
                    <a:pt x="5898" y="15199"/>
                    <a:pt x="5867" y="15989"/>
                    <a:pt x="5502" y="16658"/>
                  </a:cubicBezTo>
                  <a:cubicBezTo>
                    <a:pt x="5898" y="16019"/>
                    <a:pt x="5989" y="15199"/>
                    <a:pt x="5958" y="14469"/>
                  </a:cubicBezTo>
                  <a:cubicBezTo>
                    <a:pt x="5898" y="13709"/>
                    <a:pt x="5746" y="12949"/>
                    <a:pt x="5502" y="12220"/>
                  </a:cubicBezTo>
                  <a:cubicBezTo>
                    <a:pt x="5046" y="10791"/>
                    <a:pt x="4347" y="9393"/>
                    <a:pt x="3284" y="8299"/>
                  </a:cubicBezTo>
                  <a:cubicBezTo>
                    <a:pt x="2797" y="7752"/>
                    <a:pt x="2432" y="7083"/>
                    <a:pt x="2098" y="6414"/>
                  </a:cubicBezTo>
                  <a:cubicBezTo>
                    <a:pt x="1794" y="5746"/>
                    <a:pt x="1521" y="5046"/>
                    <a:pt x="1277" y="4347"/>
                  </a:cubicBezTo>
                  <a:cubicBezTo>
                    <a:pt x="791" y="2919"/>
                    <a:pt x="366" y="146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10314300" y="2555050"/>
              <a:ext cx="85125" cy="189225"/>
            </a:xfrm>
            <a:custGeom>
              <a:avLst/>
              <a:gdLst/>
              <a:ahLst/>
              <a:cxnLst/>
              <a:rect l="l" t="t" r="r" b="b"/>
              <a:pathLst>
                <a:path w="3405" h="7569" extrusionOk="0">
                  <a:moveTo>
                    <a:pt x="0" y="0"/>
                  </a:moveTo>
                  <a:lnTo>
                    <a:pt x="0" y="0"/>
                  </a:lnTo>
                  <a:cubicBezTo>
                    <a:pt x="456" y="517"/>
                    <a:pt x="882" y="1094"/>
                    <a:pt x="1246" y="1702"/>
                  </a:cubicBezTo>
                  <a:cubicBezTo>
                    <a:pt x="1581" y="2310"/>
                    <a:pt x="1915" y="2918"/>
                    <a:pt x="2189" y="3556"/>
                  </a:cubicBezTo>
                  <a:cubicBezTo>
                    <a:pt x="2462" y="4195"/>
                    <a:pt x="2705" y="4863"/>
                    <a:pt x="2918" y="5532"/>
                  </a:cubicBezTo>
                  <a:cubicBezTo>
                    <a:pt x="3100" y="6201"/>
                    <a:pt x="3252" y="6900"/>
                    <a:pt x="3404" y="7569"/>
                  </a:cubicBezTo>
                  <a:cubicBezTo>
                    <a:pt x="3374" y="7234"/>
                    <a:pt x="3344" y="6869"/>
                    <a:pt x="3283" y="6535"/>
                  </a:cubicBezTo>
                  <a:cubicBezTo>
                    <a:pt x="3222" y="6170"/>
                    <a:pt x="3161" y="5836"/>
                    <a:pt x="3070" y="5502"/>
                  </a:cubicBezTo>
                  <a:cubicBezTo>
                    <a:pt x="2918" y="4803"/>
                    <a:pt x="2644" y="4134"/>
                    <a:pt x="2401" y="3465"/>
                  </a:cubicBezTo>
                  <a:cubicBezTo>
                    <a:pt x="2097" y="2827"/>
                    <a:pt x="1763" y="2189"/>
                    <a:pt x="1368" y="1611"/>
                  </a:cubicBezTo>
                  <a:cubicBezTo>
                    <a:pt x="973" y="1034"/>
                    <a:pt x="517" y="45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10366725" y="3020850"/>
              <a:ext cx="45625" cy="326025"/>
            </a:xfrm>
            <a:custGeom>
              <a:avLst/>
              <a:gdLst/>
              <a:ahLst/>
              <a:cxnLst/>
              <a:rect l="l" t="t" r="r" b="b"/>
              <a:pathLst>
                <a:path w="1825" h="13041" extrusionOk="0">
                  <a:moveTo>
                    <a:pt x="0" y="1"/>
                  </a:moveTo>
                  <a:cubicBezTo>
                    <a:pt x="304" y="517"/>
                    <a:pt x="578" y="1034"/>
                    <a:pt x="791" y="1551"/>
                  </a:cubicBezTo>
                  <a:cubicBezTo>
                    <a:pt x="1034" y="2067"/>
                    <a:pt x="1247" y="2615"/>
                    <a:pt x="1399" y="3162"/>
                  </a:cubicBezTo>
                  <a:cubicBezTo>
                    <a:pt x="1551" y="3709"/>
                    <a:pt x="1642" y="4286"/>
                    <a:pt x="1551" y="4833"/>
                  </a:cubicBezTo>
                  <a:cubicBezTo>
                    <a:pt x="1490" y="5107"/>
                    <a:pt x="1399" y="5381"/>
                    <a:pt x="1247" y="5593"/>
                  </a:cubicBezTo>
                  <a:lnTo>
                    <a:pt x="973" y="5958"/>
                  </a:lnTo>
                  <a:lnTo>
                    <a:pt x="791" y="6353"/>
                  </a:lnTo>
                  <a:cubicBezTo>
                    <a:pt x="547" y="6900"/>
                    <a:pt x="395" y="7478"/>
                    <a:pt x="304" y="8055"/>
                  </a:cubicBezTo>
                  <a:cubicBezTo>
                    <a:pt x="213" y="8633"/>
                    <a:pt x="183" y="9210"/>
                    <a:pt x="213" y="9788"/>
                  </a:cubicBezTo>
                  <a:cubicBezTo>
                    <a:pt x="244" y="10365"/>
                    <a:pt x="335" y="10973"/>
                    <a:pt x="487" y="11520"/>
                  </a:cubicBezTo>
                  <a:cubicBezTo>
                    <a:pt x="639" y="12068"/>
                    <a:pt x="912" y="12615"/>
                    <a:pt x="1307" y="13040"/>
                  </a:cubicBezTo>
                  <a:cubicBezTo>
                    <a:pt x="943" y="12584"/>
                    <a:pt x="730" y="12037"/>
                    <a:pt x="578" y="11490"/>
                  </a:cubicBezTo>
                  <a:cubicBezTo>
                    <a:pt x="456" y="10943"/>
                    <a:pt x="395" y="10365"/>
                    <a:pt x="365" y="9788"/>
                  </a:cubicBezTo>
                  <a:cubicBezTo>
                    <a:pt x="365" y="8633"/>
                    <a:pt x="517" y="7478"/>
                    <a:pt x="973" y="6444"/>
                  </a:cubicBezTo>
                  <a:lnTo>
                    <a:pt x="1155" y="6080"/>
                  </a:lnTo>
                  <a:lnTo>
                    <a:pt x="1399" y="5715"/>
                  </a:lnTo>
                  <a:cubicBezTo>
                    <a:pt x="1581" y="5472"/>
                    <a:pt x="1702" y="5168"/>
                    <a:pt x="1733" y="4864"/>
                  </a:cubicBezTo>
                  <a:cubicBezTo>
                    <a:pt x="1824" y="4286"/>
                    <a:pt x="1733" y="3678"/>
                    <a:pt x="1551" y="3131"/>
                  </a:cubicBezTo>
                  <a:cubicBezTo>
                    <a:pt x="1216" y="2007"/>
                    <a:pt x="669" y="97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10219300" y="3066450"/>
              <a:ext cx="65375" cy="280425"/>
            </a:xfrm>
            <a:custGeom>
              <a:avLst/>
              <a:gdLst/>
              <a:ahLst/>
              <a:cxnLst/>
              <a:rect l="l" t="t" r="r" b="b"/>
              <a:pathLst>
                <a:path w="2615" h="11217" extrusionOk="0">
                  <a:moveTo>
                    <a:pt x="1885" y="0"/>
                  </a:moveTo>
                  <a:lnTo>
                    <a:pt x="1885" y="0"/>
                  </a:lnTo>
                  <a:cubicBezTo>
                    <a:pt x="1186" y="760"/>
                    <a:pt x="639" y="1642"/>
                    <a:pt x="274" y="2614"/>
                  </a:cubicBezTo>
                  <a:cubicBezTo>
                    <a:pt x="122" y="3131"/>
                    <a:pt x="1" y="3648"/>
                    <a:pt x="31" y="4164"/>
                  </a:cubicBezTo>
                  <a:cubicBezTo>
                    <a:pt x="61" y="4681"/>
                    <a:pt x="183" y="5228"/>
                    <a:pt x="487" y="5654"/>
                  </a:cubicBezTo>
                  <a:cubicBezTo>
                    <a:pt x="1064" y="6505"/>
                    <a:pt x="1581" y="7356"/>
                    <a:pt x="2007" y="8298"/>
                  </a:cubicBezTo>
                  <a:cubicBezTo>
                    <a:pt x="2189" y="8754"/>
                    <a:pt x="2371" y="9241"/>
                    <a:pt x="2463" y="9757"/>
                  </a:cubicBezTo>
                  <a:cubicBezTo>
                    <a:pt x="2523" y="10244"/>
                    <a:pt x="2523" y="10760"/>
                    <a:pt x="2250" y="11216"/>
                  </a:cubicBezTo>
                  <a:cubicBezTo>
                    <a:pt x="2584" y="10791"/>
                    <a:pt x="2615" y="10244"/>
                    <a:pt x="2554" y="9727"/>
                  </a:cubicBezTo>
                  <a:cubicBezTo>
                    <a:pt x="2493" y="9210"/>
                    <a:pt x="2341" y="8724"/>
                    <a:pt x="2159" y="8237"/>
                  </a:cubicBezTo>
                  <a:cubicBezTo>
                    <a:pt x="1764" y="7265"/>
                    <a:pt x="1216" y="6383"/>
                    <a:pt x="669" y="5532"/>
                  </a:cubicBezTo>
                  <a:cubicBezTo>
                    <a:pt x="396" y="5137"/>
                    <a:pt x="244" y="4651"/>
                    <a:pt x="213" y="4164"/>
                  </a:cubicBezTo>
                  <a:cubicBezTo>
                    <a:pt x="183" y="3648"/>
                    <a:pt x="305" y="3161"/>
                    <a:pt x="426" y="2675"/>
                  </a:cubicBezTo>
                  <a:cubicBezTo>
                    <a:pt x="578" y="2189"/>
                    <a:pt x="791" y="1733"/>
                    <a:pt x="1034" y="1277"/>
                  </a:cubicBezTo>
                  <a:cubicBezTo>
                    <a:pt x="1277" y="851"/>
                    <a:pt x="1581" y="426"/>
                    <a:pt x="1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8057400" y="3964625"/>
              <a:ext cx="37275" cy="37275"/>
            </a:xfrm>
            <a:custGeom>
              <a:avLst/>
              <a:gdLst/>
              <a:ahLst/>
              <a:cxnLst/>
              <a:rect l="l" t="t" r="r" b="b"/>
              <a:pathLst>
                <a:path w="1491" h="149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56"/>
                    <a:pt x="335" y="1490"/>
                    <a:pt x="761" y="1490"/>
                  </a:cubicBezTo>
                  <a:cubicBezTo>
                    <a:pt x="1156" y="1490"/>
                    <a:pt x="1490" y="1156"/>
                    <a:pt x="1490" y="761"/>
                  </a:cubicBezTo>
                  <a:cubicBezTo>
                    <a:pt x="1490" y="335"/>
                    <a:pt x="1156" y="1"/>
                    <a:pt x="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7811200" y="4311900"/>
              <a:ext cx="42575" cy="4257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2" y="1"/>
                  </a:moveTo>
                  <a:cubicBezTo>
                    <a:pt x="365" y="1"/>
                    <a:pt x="1" y="396"/>
                    <a:pt x="1" y="852"/>
                  </a:cubicBezTo>
                  <a:cubicBezTo>
                    <a:pt x="1" y="1338"/>
                    <a:pt x="365" y="1703"/>
                    <a:pt x="852" y="1703"/>
                  </a:cubicBezTo>
                  <a:cubicBezTo>
                    <a:pt x="1308" y="1703"/>
                    <a:pt x="1703" y="1338"/>
                    <a:pt x="1703" y="852"/>
                  </a:cubicBezTo>
                  <a:cubicBezTo>
                    <a:pt x="1703" y="396"/>
                    <a:pt x="1308" y="1"/>
                    <a:pt x="8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8768675" y="3993500"/>
              <a:ext cx="52450" cy="52475"/>
            </a:xfrm>
            <a:custGeom>
              <a:avLst/>
              <a:gdLst/>
              <a:ahLst/>
              <a:cxnLst/>
              <a:rect l="l" t="t" r="r" b="b"/>
              <a:pathLst>
                <a:path w="2098" h="2099" extrusionOk="0">
                  <a:moveTo>
                    <a:pt x="1034" y="1"/>
                  </a:moveTo>
                  <a:cubicBezTo>
                    <a:pt x="456" y="1"/>
                    <a:pt x="0" y="487"/>
                    <a:pt x="0" y="1065"/>
                  </a:cubicBezTo>
                  <a:cubicBezTo>
                    <a:pt x="0" y="1642"/>
                    <a:pt x="456" y="2098"/>
                    <a:pt x="1034" y="2098"/>
                  </a:cubicBezTo>
                  <a:cubicBezTo>
                    <a:pt x="1611" y="2098"/>
                    <a:pt x="2097" y="1642"/>
                    <a:pt x="2097" y="1065"/>
                  </a:cubicBezTo>
                  <a:cubicBezTo>
                    <a:pt x="2097" y="487"/>
                    <a:pt x="1611" y="1"/>
                    <a:pt x="1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8430525" y="3765550"/>
              <a:ext cx="54725" cy="55500"/>
            </a:xfrm>
            <a:custGeom>
              <a:avLst/>
              <a:gdLst/>
              <a:ahLst/>
              <a:cxnLst/>
              <a:rect l="l" t="t" r="r" b="b"/>
              <a:pathLst>
                <a:path w="2189" h="2220" extrusionOk="0">
                  <a:moveTo>
                    <a:pt x="1094" y="0"/>
                  </a:moveTo>
                  <a:cubicBezTo>
                    <a:pt x="486" y="0"/>
                    <a:pt x="0" y="517"/>
                    <a:pt x="0" y="1125"/>
                  </a:cubicBezTo>
                  <a:cubicBezTo>
                    <a:pt x="0" y="1702"/>
                    <a:pt x="486" y="2219"/>
                    <a:pt x="1094" y="2219"/>
                  </a:cubicBezTo>
                  <a:cubicBezTo>
                    <a:pt x="1702" y="2219"/>
                    <a:pt x="2189" y="1702"/>
                    <a:pt x="2189" y="1125"/>
                  </a:cubicBezTo>
                  <a:cubicBezTo>
                    <a:pt x="2189" y="517"/>
                    <a:pt x="1702" y="0"/>
                    <a:pt x="10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9080975" y="3694875"/>
              <a:ext cx="47150" cy="47125"/>
            </a:xfrm>
            <a:custGeom>
              <a:avLst/>
              <a:gdLst/>
              <a:ahLst/>
              <a:cxnLst/>
              <a:rect l="l" t="t" r="r" b="b"/>
              <a:pathLst>
                <a:path w="1886" h="1885" extrusionOk="0">
                  <a:moveTo>
                    <a:pt x="943" y="0"/>
                  </a:moveTo>
                  <a:cubicBezTo>
                    <a:pt x="426" y="0"/>
                    <a:pt x="1" y="426"/>
                    <a:pt x="1" y="943"/>
                  </a:cubicBezTo>
                  <a:cubicBezTo>
                    <a:pt x="1" y="1459"/>
                    <a:pt x="426" y="1885"/>
                    <a:pt x="943" y="1885"/>
                  </a:cubicBezTo>
                  <a:cubicBezTo>
                    <a:pt x="1460" y="1885"/>
                    <a:pt x="1885" y="1459"/>
                    <a:pt x="1885" y="943"/>
                  </a:cubicBezTo>
                  <a:cubicBezTo>
                    <a:pt x="1885" y="426"/>
                    <a:pt x="1460" y="0"/>
                    <a:pt x="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9946500" y="3526950"/>
              <a:ext cx="79050" cy="79050"/>
            </a:xfrm>
            <a:custGeom>
              <a:avLst/>
              <a:gdLst/>
              <a:ahLst/>
              <a:cxnLst/>
              <a:rect l="l" t="t" r="r" b="b"/>
              <a:pathLst>
                <a:path w="3162" h="3162" extrusionOk="0">
                  <a:moveTo>
                    <a:pt x="1581" y="0"/>
                  </a:moveTo>
                  <a:cubicBezTo>
                    <a:pt x="700" y="0"/>
                    <a:pt x="1" y="699"/>
                    <a:pt x="1" y="1581"/>
                  </a:cubicBezTo>
                  <a:cubicBezTo>
                    <a:pt x="1" y="2432"/>
                    <a:pt x="700" y="3161"/>
                    <a:pt x="1581" y="3161"/>
                  </a:cubicBezTo>
                  <a:cubicBezTo>
                    <a:pt x="2463" y="3161"/>
                    <a:pt x="3162" y="2432"/>
                    <a:pt x="3162" y="1581"/>
                  </a:cubicBezTo>
                  <a:cubicBezTo>
                    <a:pt x="3162" y="699"/>
                    <a:pt x="2463" y="0"/>
                    <a:pt x="15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9449525" y="3993500"/>
              <a:ext cx="53225" cy="53225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65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9"/>
                    <a:pt x="1065" y="2129"/>
                  </a:cubicBezTo>
                  <a:cubicBezTo>
                    <a:pt x="1672" y="2129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9008800" y="4261000"/>
              <a:ext cx="51700" cy="52450"/>
            </a:xfrm>
            <a:custGeom>
              <a:avLst/>
              <a:gdLst/>
              <a:ahLst/>
              <a:cxnLst/>
              <a:rect l="l" t="t" r="r" b="b"/>
              <a:pathLst>
                <a:path w="2068" h="2098" extrusionOk="0">
                  <a:moveTo>
                    <a:pt x="1034" y="0"/>
                  </a:moveTo>
                  <a:cubicBezTo>
                    <a:pt x="456" y="0"/>
                    <a:pt x="0" y="486"/>
                    <a:pt x="0" y="1064"/>
                  </a:cubicBezTo>
                  <a:cubicBezTo>
                    <a:pt x="0" y="1641"/>
                    <a:pt x="456" y="2097"/>
                    <a:pt x="1034" y="2097"/>
                  </a:cubicBezTo>
                  <a:cubicBezTo>
                    <a:pt x="1611" y="2097"/>
                    <a:pt x="2067" y="1641"/>
                    <a:pt x="2067" y="1064"/>
                  </a:cubicBezTo>
                  <a:cubicBezTo>
                    <a:pt x="2067" y="486"/>
                    <a:pt x="1611" y="0"/>
                    <a:pt x="10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9854550" y="37427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0"/>
                  </a:moveTo>
                  <a:cubicBezTo>
                    <a:pt x="335" y="0"/>
                    <a:pt x="1" y="304"/>
                    <a:pt x="1" y="669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4"/>
                    <a:pt x="1095" y="0"/>
                    <a:pt x="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10976150" y="3789850"/>
              <a:ext cx="44875" cy="44875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913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99"/>
                    <a:pt x="396" y="1794"/>
                    <a:pt x="913" y="1794"/>
                  </a:cubicBezTo>
                  <a:cubicBezTo>
                    <a:pt x="1399" y="1794"/>
                    <a:pt x="1794" y="1399"/>
                    <a:pt x="1794" y="882"/>
                  </a:cubicBezTo>
                  <a:cubicBezTo>
                    <a:pt x="1794" y="396"/>
                    <a:pt x="1399" y="1"/>
                    <a:pt x="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9900900" y="3957025"/>
              <a:ext cx="65375" cy="65375"/>
            </a:xfrm>
            <a:custGeom>
              <a:avLst/>
              <a:gdLst/>
              <a:ahLst/>
              <a:cxnLst/>
              <a:rect l="l" t="t" r="r" b="b"/>
              <a:pathLst>
                <a:path w="2615" h="2615" extrusionOk="0">
                  <a:moveTo>
                    <a:pt x="1308" y="1"/>
                  </a:moveTo>
                  <a:cubicBezTo>
                    <a:pt x="578" y="1"/>
                    <a:pt x="1" y="578"/>
                    <a:pt x="1" y="1308"/>
                  </a:cubicBezTo>
                  <a:cubicBezTo>
                    <a:pt x="1" y="2037"/>
                    <a:pt x="578" y="2615"/>
                    <a:pt x="1308" y="2615"/>
                  </a:cubicBezTo>
                  <a:cubicBezTo>
                    <a:pt x="2037" y="2615"/>
                    <a:pt x="2615" y="2037"/>
                    <a:pt x="2615" y="1308"/>
                  </a:cubicBezTo>
                  <a:cubicBezTo>
                    <a:pt x="2615" y="578"/>
                    <a:pt x="2037" y="1"/>
                    <a:pt x="13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9956375" y="4266300"/>
              <a:ext cx="77525" cy="77550"/>
            </a:xfrm>
            <a:custGeom>
              <a:avLst/>
              <a:gdLst/>
              <a:ahLst/>
              <a:cxnLst/>
              <a:rect l="l" t="t" r="r" b="b"/>
              <a:pathLst>
                <a:path w="3101" h="3102" extrusionOk="0">
                  <a:moveTo>
                    <a:pt x="1551" y="1"/>
                  </a:moveTo>
                  <a:cubicBezTo>
                    <a:pt x="700" y="1"/>
                    <a:pt x="1" y="700"/>
                    <a:pt x="1" y="1551"/>
                  </a:cubicBezTo>
                  <a:cubicBezTo>
                    <a:pt x="1" y="2402"/>
                    <a:pt x="700" y="3101"/>
                    <a:pt x="1551" y="3101"/>
                  </a:cubicBezTo>
                  <a:cubicBezTo>
                    <a:pt x="2402" y="3101"/>
                    <a:pt x="3101" y="2402"/>
                    <a:pt x="3101" y="1551"/>
                  </a:cubicBezTo>
                  <a:cubicBezTo>
                    <a:pt x="3101" y="700"/>
                    <a:pt x="2402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11389525" y="4295950"/>
              <a:ext cx="47150" cy="47125"/>
            </a:xfrm>
            <a:custGeom>
              <a:avLst/>
              <a:gdLst/>
              <a:ahLst/>
              <a:cxnLst/>
              <a:rect l="l" t="t" r="r" b="b"/>
              <a:pathLst>
                <a:path w="1886" h="1885" extrusionOk="0">
                  <a:moveTo>
                    <a:pt x="943" y="0"/>
                  </a:moveTo>
                  <a:cubicBezTo>
                    <a:pt x="426" y="0"/>
                    <a:pt x="1" y="426"/>
                    <a:pt x="1" y="943"/>
                  </a:cubicBezTo>
                  <a:cubicBezTo>
                    <a:pt x="1" y="1459"/>
                    <a:pt x="426" y="1885"/>
                    <a:pt x="943" y="1885"/>
                  </a:cubicBezTo>
                  <a:cubicBezTo>
                    <a:pt x="1460" y="1885"/>
                    <a:pt x="1885" y="1459"/>
                    <a:pt x="1885" y="943"/>
                  </a:cubicBezTo>
                  <a:cubicBezTo>
                    <a:pt x="1885" y="426"/>
                    <a:pt x="1460" y="0"/>
                    <a:pt x="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10451825" y="3723000"/>
              <a:ext cx="34975" cy="35725"/>
            </a:xfrm>
            <a:custGeom>
              <a:avLst/>
              <a:gdLst/>
              <a:ahLst/>
              <a:cxnLst/>
              <a:rect l="l" t="t" r="r" b="b"/>
              <a:pathLst>
                <a:path w="1399" h="1429" extrusionOk="0">
                  <a:moveTo>
                    <a:pt x="700" y="0"/>
                  </a:moveTo>
                  <a:cubicBezTo>
                    <a:pt x="305" y="0"/>
                    <a:pt x="1" y="334"/>
                    <a:pt x="1" y="730"/>
                  </a:cubicBezTo>
                  <a:cubicBezTo>
                    <a:pt x="1" y="1094"/>
                    <a:pt x="305" y="1429"/>
                    <a:pt x="700" y="1429"/>
                  </a:cubicBezTo>
                  <a:cubicBezTo>
                    <a:pt x="1095" y="1429"/>
                    <a:pt x="1399" y="1094"/>
                    <a:pt x="1399" y="730"/>
                  </a:cubicBezTo>
                  <a:cubicBezTo>
                    <a:pt x="1399" y="334"/>
                    <a:pt x="1095" y="0"/>
                    <a:pt x="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10378875" y="3996550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extrusionOk="0">
                  <a:moveTo>
                    <a:pt x="1368" y="0"/>
                  </a:moveTo>
                  <a:cubicBezTo>
                    <a:pt x="609" y="0"/>
                    <a:pt x="1" y="639"/>
                    <a:pt x="1" y="1368"/>
                  </a:cubicBezTo>
                  <a:cubicBezTo>
                    <a:pt x="1" y="2128"/>
                    <a:pt x="609" y="2736"/>
                    <a:pt x="1368" y="2736"/>
                  </a:cubicBezTo>
                  <a:cubicBezTo>
                    <a:pt x="2128" y="2736"/>
                    <a:pt x="2736" y="2128"/>
                    <a:pt x="2736" y="1368"/>
                  </a:cubicBezTo>
                  <a:cubicBezTo>
                    <a:pt x="2736" y="639"/>
                    <a:pt x="2128" y="0"/>
                    <a:pt x="1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9615950" y="4474525"/>
              <a:ext cx="64600" cy="64600"/>
            </a:xfrm>
            <a:custGeom>
              <a:avLst/>
              <a:gdLst/>
              <a:ahLst/>
              <a:cxnLst/>
              <a:rect l="l" t="t" r="r" b="b"/>
              <a:pathLst>
                <a:path w="2584" h="2584" extrusionOk="0">
                  <a:moveTo>
                    <a:pt x="1307" y="0"/>
                  </a:moveTo>
                  <a:cubicBezTo>
                    <a:pt x="578" y="0"/>
                    <a:pt x="0" y="578"/>
                    <a:pt x="0" y="1307"/>
                  </a:cubicBezTo>
                  <a:cubicBezTo>
                    <a:pt x="0" y="2006"/>
                    <a:pt x="578" y="2584"/>
                    <a:pt x="1307" y="2584"/>
                  </a:cubicBezTo>
                  <a:cubicBezTo>
                    <a:pt x="2006" y="2584"/>
                    <a:pt x="2584" y="2006"/>
                    <a:pt x="2584" y="1307"/>
                  </a:cubicBezTo>
                  <a:cubicBezTo>
                    <a:pt x="2584" y="578"/>
                    <a:pt x="2006" y="0"/>
                    <a:pt x="13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10539225" y="4520125"/>
              <a:ext cx="79050" cy="79050"/>
            </a:xfrm>
            <a:custGeom>
              <a:avLst/>
              <a:gdLst/>
              <a:ahLst/>
              <a:cxnLst/>
              <a:rect l="l" t="t" r="r" b="b"/>
              <a:pathLst>
                <a:path w="3162" h="3162" extrusionOk="0">
                  <a:moveTo>
                    <a:pt x="1581" y="0"/>
                  </a:moveTo>
                  <a:cubicBezTo>
                    <a:pt x="730" y="0"/>
                    <a:pt x="0" y="699"/>
                    <a:pt x="0" y="1581"/>
                  </a:cubicBezTo>
                  <a:cubicBezTo>
                    <a:pt x="0" y="2432"/>
                    <a:pt x="730" y="3161"/>
                    <a:pt x="1581" y="3161"/>
                  </a:cubicBezTo>
                  <a:cubicBezTo>
                    <a:pt x="2462" y="3161"/>
                    <a:pt x="3161" y="2432"/>
                    <a:pt x="3161" y="1581"/>
                  </a:cubicBezTo>
                  <a:cubicBezTo>
                    <a:pt x="3161" y="699"/>
                    <a:pt x="2462" y="0"/>
                    <a:pt x="15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11251225" y="4515550"/>
              <a:ext cx="88175" cy="87425"/>
            </a:xfrm>
            <a:custGeom>
              <a:avLst/>
              <a:gdLst/>
              <a:ahLst/>
              <a:cxnLst/>
              <a:rect l="l" t="t" r="r" b="b"/>
              <a:pathLst>
                <a:path w="3527" h="3497" extrusionOk="0">
                  <a:moveTo>
                    <a:pt x="1764" y="1"/>
                  </a:moveTo>
                  <a:cubicBezTo>
                    <a:pt x="791" y="1"/>
                    <a:pt x="1" y="791"/>
                    <a:pt x="1" y="1764"/>
                  </a:cubicBezTo>
                  <a:cubicBezTo>
                    <a:pt x="1" y="2736"/>
                    <a:pt x="791" y="3496"/>
                    <a:pt x="1764" y="3496"/>
                  </a:cubicBezTo>
                  <a:cubicBezTo>
                    <a:pt x="2737" y="3496"/>
                    <a:pt x="3527" y="2736"/>
                    <a:pt x="3527" y="1764"/>
                  </a:cubicBezTo>
                  <a:cubicBezTo>
                    <a:pt x="3527" y="791"/>
                    <a:pt x="2737" y="1"/>
                    <a:pt x="17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7998125" y="3640925"/>
              <a:ext cx="50950" cy="50925"/>
            </a:xfrm>
            <a:custGeom>
              <a:avLst/>
              <a:gdLst/>
              <a:ahLst/>
              <a:cxnLst/>
              <a:rect l="l" t="t" r="r" b="b"/>
              <a:pathLst>
                <a:path w="2038" h="2037" extrusionOk="0">
                  <a:moveTo>
                    <a:pt x="1034" y="0"/>
                  </a:moveTo>
                  <a:cubicBezTo>
                    <a:pt x="457" y="0"/>
                    <a:pt x="1" y="456"/>
                    <a:pt x="1" y="1003"/>
                  </a:cubicBezTo>
                  <a:cubicBezTo>
                    <a:pt x="1" y="1581"/>
                    <a:pt x="457" y="2037"/>
                    <a:pt x="1034" y="2037"/>
                  </a:cubicBezTo>
                  <a:cubicBezTo>
                    <a:pt x="1582" y="2037"/>
                    <a:pt x="2037" y="1581"/>
                    <a:pt x="2037" y="1003"/>
                  </a:cubicBezTo>
                  <a:cubicBezTo>
                    <a:pt x="2037" y="456"/>
                    <a:pt x="1582" y="0"/>
                    <a:pt x="10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8465475" y="4298225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51" y="1"/>
                  </a:moveTo>
                  <a:cubicBezTo>
                    <a:pt x="365" y="1"/>
                    <a:pt x="0" y="365"/>
                    <a:pt x="0" y="852"/>
                  </a:cubicBezTo>
                  <a:cubicBezTo>
                    <a:pt x="0" y="1308"/>
                    <a:pt x="365" y="1672"/>
                    <a:pt x="851" y="1672"/>
                  </a:cubicBezTo>
                  <a:cubicBezTo>
                    <a:pt x="1307" y="1672"/>
                    <a:pt x="1672" y="1308"/>
                    <a:pt x="1672" y="852"/>
                  </a:cubicBezTo>
                  <a:cubicBezTo>
                    <a:pt x="167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8917600" y="4555825"/>
              <a:ext cx="35750" cy="35750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95"/>
                    <a:pt x="305" y="1429"/>
                    <a:pt x="700" y="1429"/>
                  </a:cubicBezTo>
                  <a:cubicBezTo>
                    <a:pt x="1095" y="1429"/>
                    <a:pt x="1429" y="1095"/>
                    <a:pt x="1429" y="700"/>
                  </a:cubicBezTo>
                  <a:cubicBezTo>
                    <a:pt x="142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8181275" y="4498825"/>
              <a:ext cx="66125" cy="66150"/>
            </a:xfrm>
            <a:custGeom>
              <a:avLst/>
              <a:gdLst/>
              <a:ahLst/>
              <a:cxnLst/>
              <a:rect l="l" t="t" r="r" b="b"/>
              <a:pathLst>
                <a:path w="2645" h="2646" extrusionOk="0">
                  <a:moveTo>
                    <a:pt x="1307" y="1"/>
                  </a:moveTo>
                  <a:cubicBezTo>
                    <a:pt x="608" y="1"/>
                    <a:pt x="0" y="609"/>
                    <a:pt x="0" y="1338"/>
                  </a:cubicBezTo>
                  <a:cubicBezTo>
                    <a:pt x="0" y="2068"/>
                    <a:pt x="608" y="2645"/>
                    <a:pt x="1307" y="2645"/>
                  </a:cubicBezTo>
                  <a:cubicBezTo>
                    <a:pt x="2037" y="2645"/>
                    <a:pt x="2645" y="2068"/>
                    <a:pt x="2645" y="1338"/>
                  </a:cubicBezTo>
                  <a:cubicBezTo>
                    <a:pt x="2645" y="609"/>
                    <a:pt x="2037" y="1"/>
                    <a:pt x="1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31"/>
          <p:cNvGrpSpPr/>
          <p:nvPr/>
        </p:nvGrpSpPr>
        <p:grpSpPr>
          <a:xfrm>
            <a:off x="7796125" y="2720975"/>
            <a:ext cx="853375" cy="1883025"/>
            <a:chOff x="5683500" y="2809600"/>
            <a:chExt cx="853375" cy="1883025"/>
          </a:xfrm>
        </p:grpSpPr>
        <p:sp>
          <p:nvSpPr>
            <p:cNvPr id="615" name="Google Shape;615;p31"/>
            <p:cNvSpPr/>
            <p:nvPr/>
          </p:nvSpPr>
          <p:spPr>
            <a:xfrm>
              <a:off x="5683500" y="2809600"/>
              <a:ext cx="853375" cy="1883025"/>
            </a:xfrm>
            <a:custGeom>
              <a:avLst/>
              <a:gdLst/>
              <a:ahLst/>
              <a:cxnLst/>
              <a:rect l="l" t="t" r="r" b="b"/>
              <a:pathLst>
                <a:path w="34135" h="75321" extrusionOk="0">
                  <a:moveTo>
                    <a:pt x="14439" y="1"/>
                  </a:moveTo>
                  <a:cubicBezTo>
                    <a:pt x="13952" y="1"/>
                    <a:pt x="13496" y="183"/>
                    <a:pt x="13162" y="517"/>
                  </a:cubicBezTo>
                  <a:cubicBezTo>
                    <a:pt x="11916" y="1764"/>
                    <a:pt x="10882" y="3405"/>
                    <a:pt x="10092" y="5472"/>
                  </a:cubicBezTo>
                  <a:cubicBezTo>
                    <a:pt x="9970" y="5198"/>
                    <a:pt x="9849" y="4925"/>
                    <a:pt x="9727" y="4682"/>
                  </a:cubicBezTo>
                  <a:cubicBezTo>
                    <a:pt x="9423" y="4074"/>
                    <a:pt x="8785" y="3648"/>
                    <a:pt x="8086" y="3648"/>
                  </a:cubicBezTo>
                  <a:cubicBezTo>
                    <a:pt x="7387" y="3648"/>
                    <a:pt x="6748" y="4043"/>
                    <a:pt x="6414" y="4682"/>
                  </a:cubicBezTo>
                  <a:cubicBezTo>
                    <a:pt x="5654" y="6262"/>
                    <a:pt x="5077" y="8207"/>
                    <a:pt x="4682" y="10517"/>
                  </a:cubicBezTo>
                  <a:cubicBezTo>
                    <a:pt x="4165" y="10153"/>
                    <a:pt x="3587" y="9940"/>
                    <a:pt x="2949" y="9910"/>
                  </a:cubicBezTo>
                  <a:lnTo>
                    <a:pt x="2858" y="9910"/>
                  </a:lnTo>
                  <a:cubicBezTo>
                    <a:pt x="1916" y="9910"/>
                    <a:pt x="1125" y="10639"/>
                    <a:pt x="1034" y="11581"/>
                  </a:cubicBezTo>
                  <a:cubicBezTo>
                    <a:pt x="1" y="23132"/>
                    <a:pt x="1764" y="32068"/>
                    <a:pt x="3770" y="38056"/>
                  </a:cubicBezTo>
                  <a:cubicBezTo>
                    <a:pt x="3071" y="38299"/>
                    <a:pt x="2584" y="38998"/>
                    <a:pt x="2584" y="39758"/>
                  </a:cubicBezTo>
                  <a:lnTo>
                    <a:pt x="2584" y="68695"/>
                  </a:lnTo>
                  <a:cubicBezTo>
                    <a:pt x="1672" y="69120"/>
                    <a:pt x="730" y="69910"/>
                    <a:pt x="730" y="71187"/>
                  </a:cubicBezTo>
                  <a:cubicBezTo>
                    <a:pt x="730" y="73649"/>
                    <a:pt x="4165" y="74318"/>
                    <a:pt x="5624" y="74622"/>
                  </a:cubicBezTo>
                  <a:cubicBezTo>
                    <a:pt x="7934" y="75078"/>
                    <a:pt x="10973" y="75321"/>
                    <a:pt x="14195" y="75321"/>
                  </a:cubicBezTo>
                  <a:cubicBezTo>
                    <a:pt x="17417" y="75321"/>
                    <a:pt x="20457" y="75078"/>
                    <a:pt x="22767" y="74622"/>
                  </a:cubicBezTo>
                  <a:cubicBezTo>
                    <a:pt x="24226" y="74318"/>
                    <a:pt x="27661" y="73649"/>
                    <a:pt x="27661" y="71187"/>
                  </a:cubicBezTo>
                  <a:cubicBezTo>
                    <a:pt x="27661" y="70579"/>
                    <a:pt x="27418" y="69789"/>
                    <a:pt x="26506" y="69120"/>
                  </a:cubicBezTo>
                  <a:lnTo>
                    <a:pt x="26506" y="39758"/>
                  </a:lnTo>
                  <a:cubicBezTo>
                    <a:pt x="26506" y="39667"/>
                    <a:pt x="26506" y="39576"/>
                    <a:pt x="26475" y="39484"/>
                  </a:cubicBezTo>
                  <a:cubicBezTo>
                    <a:pt x="28968" y="34348"/>
                    <a:pt x="32098" y="27113"/>
                    <a:pt x="33953" y="20062"/>
                  </a:cubicBezTo>
                  <a:cubicBezTo>
                    <a:pt x="34135" y="19423"/>
                    <a:pt x="33953" y="18755"/>
                    <a:pt x="33497" y="18299"/>
                  </a:cubicBezTo>
                  <a:cubicBezTo>
                    <a:pt x="33162" y="17964"/>
                    <a:pt x="32676" y="17752"/>
                    <a:pt x="32190" y="17752"/>
                  </a:cubicBezTo>
                  <a:cubicBezTo>
                    <a:pt x="32159" y="17752"/>
                    <a:pt x="32098" y="17752"/>
                    <a:pt x="32038" y="17782"/>
                  </a:cubicBezTo>
                  <a:cubicBezTo>
                    <a:pt x="32190" y="16809"/>
                    <a:pt x="32281" y="15867"/>
                    <a:pt x="32311" y="14925"/>
                  </a:cubicBezTo>
                  <a:cubicBezTo>
                    <a:pt x="32342" y="14317"/>
                    <a:pt x="32068" y="13709"/>
                    <a:pt x="31551" y="13375"/>
                  </a:cubicBezTo>
                  <a:cubicBezTo>
                    <a:pt x="31247" y="13131"/>
                    <a:pt x="30883" y="13010"/>
                    <a:pt x="30488" y="13010"/>
                  </a:cubicBezTo>
                  <a:cubicBezTo>
                    <a:pt x="30275" y="13010"/>
                    <a:pt x="30032" y="13071"/>
                    <a:pt x="29819" y="13131"/>
                  </a:cubicBezTo>
                  <a:cubicBezTo>
                    <a:pt x="29667" y="13223"/>
                    <a:pt x="29484" y="13283"/>
                    <a:pt x="29302" y="13375"/>
                  </a:cubicBezTo>
                  <a:cubicBezTo>
                    <a:pt x="29636" y="10365"/>
                    <a:pt x="29515" y="7660"/>
                    <a:pt x="29029" y="5320"/>
                  </a:cubicBezTo>
                  <a:cubicBezTo>
                    <a:pt x="28907" y="4773"/>
                    <a:pt x="28542" y="4286"/>
                    <a:pt x="28025" y="4043"/>
                  </a:cubicBezTo>
                  <a:cubicBezTo>
                    <a:pt x="27782" y="3922"/>
                    <a:pt x="27509" y="3861"/>
                    <a:pt x="27235" y="3861"/>
                  </a:cubicBezTo>
                  <a:cubicBezTo>
                    <a:pt x="26962" y="3861"/>
                    <a:pt x="26658" y="3952"/>
                    <a:pt x="26384" y="4074"/>
                  </a:cubicBezTo>
                  <a:cubicBezTo>
                    <a:pt x="25563" y="4499"/>
                    <a:pt x="24743" y="5198"/>
                    <a:pt x="23922" y="6140"/>
                  </a:cubicBezTo>
                  <a:cubicBezTo>
                    <a:pt x="23618" y="4742"/>
                    <a:pt x="23162" y="3557"/>
                    <a:pt x="22585" y="2584"/>
                  </a:cubicBezTo>
                  <a:cubicBezTo>
                    <a:pt x="22281" y="2128"/>
                    <a:pt x="21794" y="1824"/>
                    <a:pt x="21247" y="1733"/>
                  </a:cubicBezTo>
                  <a:cubicBezTo>
                    <a:pt x="21186" y="1733"/>
                    <a:pt x="21095" y="1703"/>
                    <a:pt x="21004" y="1703"/>
                  </a:cubicBezTo>
                  <a:cubicBezTo>
                    <a:pt x="20548" y="1703"/>
                    <a:pt x="20123" y="1885"/>
                    <a:pt x="19758" y="2189"/>
                  </a:cubicBezTo>
                  <a:cubicBezTo>
                    <a:pt x="19089" y="2827"/>
                    <a:pt x="18481" y="3618"/>
                    <a:pt x="17873" y="4590"/>
                  </a:cubicBezTo>
                  <a:cubicBezTo>
                    <a:pt x="17357" y="3040"/>
                    <a:pt x="16688" y="1764"/>
                    <a:pt x="15898" y="700"/>
                  </a:cubicBezTo>
                  <a:cubicBezTo>
                    <a:pt x="15563" y="305"/>
                    <a:pt x="15077" y="31"/>
                    <a:pt x="14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5767100" y="2898500"/>
              <a:ext cx="678600" cy="873150"/>
            </a:xfrm>
            <a:custGeom>
              <a:avLst/>
              <a:gdLst/>
              <a:ahLst/>
              <a:cxnLst/>
              <a:rect l="l" t="t" r="r" b="b"/>
              <a:pathLst>
                <a:path w="27144" h="34926" extrusionOk="0">
                  <a:moveTo>
                    <a:pt x="17660" y="1"/>
                  </a:moveTo>
                  <a:lnTo>
                    <a:pt x="17660" y="1"/>
                  </a:lnTo>
                  <a:cubicBezTo>
                    <a:pt x="12280" y="4955"/>
                    <a:pt x="10335" y="25533"/>
                    <a:pt x="10335" y="25533"/>
                  </a:cubicBezTo>
                  <a:cubicBezTo>
                    <a:pt x="10335" y="25533"/>
                    <a:pt x="7964" y="8603"/>
                    <a:pt x="4742" y="1946"/>
                  </a:cubicBezTo>
                  <a:cubicBezTo>
                    <a:pt x="0" y="11642"/>
                    <a:pt x="4742" y="33831"/>
                    <a:pt x="4742" y="33831"/>
                  </a:cubicBezTo>
                  <a:lnTo>
                    <a:pt x="17660" y="34925"/>
                  </a:lnTo>
                  <a:cubicBezTo>
                    <a:pt x="17660" y="34925"/>
                    <a:pt x="26627" y="23132"/>
                    <a:pt x="27144" y="11308"/>
                  </a:cubicBezTo>
                  <a:lnTo>
                    <a:pt x="27144" y="11308"/>
                  </a:lnTo>
                  <a:cubicBezTo>
                    <a:pt x="23070" y="12889"/>
                    <a:pt x="16931" y="25533"/>
                    <a:pt x="16931" y="25533"/>
                  </a:cubicBezTo>
                  <a:cubicBezTo>
                    <a:pt x="16931" y="25533"/>
                    <a:pt x="21763" y="6688"/>
                    <a:pt x="176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5707050" y="2855200"/>
              <a:ext cx="781200" cy="1158850"/>
            </a:xfrm>
            <a:custGeom>
              <a:avLst/>
              <a:gdLst/>
              <a:ahLst/>
              <a:cxnLst/>
              <a:rect l="l" t="t" r="r" b="b"/>
              <a:pathLst>
                <a:path w="31248" h="46354" extrusionOk="0">
                  <a:moveTo>
                    <a:pt x="13497" y="0"/>
                  </a:moveTo>
                  <a:cubicBezTo>
                    <a:pt x="6493" y="6924"/>
                    <a:pt x="9118" y="28531"/>
                    <a:pt x="9922" y="34054"/>
                  </a:cubicBezTo>
                  <a:lnTo>
                    <a:pt x="9922" y="34054"/>
                  </a:lnTo>
                  <a:cubicBezTo>
                    <a:pt x="9097" y="28896"/>
                    <a:pt x="5823" y="10093"/>
                    <a:pt x="1916" y="9909"/>
                  </a:cubicBezTo>
                  <a:lnTo>
                    <a:pt x="1916" y="9909"/>
                  </a:lnTo>
                  <a:cubicBezTo>
                    <a:pt x="1" y="31490"/>
                    <a:pt x="8117" y="43557"/>
                    <a:pt x="8117" y="43557"/>
                  </a:cubicBezTo>
                  <a:lnTo>
                    <a:pt x="18877" y="46354"/>
                  </a:lnTo>
                  <a:cubicBezTo>
                    <a:pt x="18877" y="46354"/>
                    <a:pt x="27600" y="31703"/>
                    <a:pt x="31248" y="17782"/>
                  </a:cubicBezTo>
                  <a:lnTo>
                    <a:pt x="31248" y="17782"/>
                  </a:lnTo>
                  <a:cubicBezTo>
                    <a:pt x="27643" y="18662"/>
                    <a:pt x="24218" y="23875"/>
                    <a:pt x="21889" y="28324"/>
                  </a:cubicBezTo>
                  <a:lnTo>
                    <a:pt x="21889" y="28324"/>
                  </a:lnTo>
                  <a:cubicBezTo>
                    <a:pt x="24595" y="21708"/>
                    <a:pt x="27911" y="11447"/>
                    <a:pt x="26293" y="3891"/>
                  </a:cubicBezTo>
                  <a:lnTo>
                    <a:pt x="26293" y="3891"/>
                  </a:lnTo>
                  <a:cubicBezTo>
                    <a:pt x="19772" y="7240"/>
                    <a:pt x="15216" y="31923"/>
                    <a:pt x="14994" y="33145"/>
                  </a:cubicBezTo>
                  <a:lnTo>
                    <a:pt x="14994" y="33145"/>
                  </a:lnTo>
                  <a:cubicBezTo>
                    <a:pt x="15211" y="31936"/>
                    <a:pt x="19453" y="7764"/>
                    <a:pt x="134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5748100" y="4531500"/>
              <a:ext cx="581325" cy="115550"/>
            </a:xfrm>
            <a:custGeom>
              <a:avLst/>
              <a:gdLst/>
              <a:ahLst/>
              <a:cxnLst/>
              <a:rect l="l" t="t" r="r" b="b"/>
              <a:pathLst>
                <a:path w="23253" h="4622" extrusionOk="0">
                  <a:moveTo>
                    <a:pt x="11611" y="1"/>
                  </a:moveTo>
                  <a:cubicBezTo>
                    <a:pt x="5198" y="1"/>
                    <a:pt x="0" y="1034"/>
                    <a:pt x="0" y="2311"/>
                  </a:cubicBezTo>
                  <a:cubicBezTo>
                    <a:pt x="0" y="3588"/>
                    <a:pt x="5198" y="4621"/>
                    <a:pt x="11611" y="4621"/>
                  </a:cubicBezTo>
                  <a:cubicBezTo>
                    <a:pt x="18025" y="4621"/>
                    <a:pt x="23253" y="3588"/>
                    <a:pt x="23253" y="2311"/>
                  </a:cubicBezTo>
                  <a:cubicBezTo>
                    <a:pt x="23253" y="1034"/>
                    <a:pt x="18025" y="1"/>
                    <a:pt x="116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5793675" y="3804300"/>
              <a:ext cx="414950" cy="785000"/>
            </a:xfrm>
            <a:custGeom>
              <a:avLst/>
              <a:gdLst/>
              <a:ahLst/>
              <a:cxnLst/>
              <a:rect l="l" t="t" r="r" b="b"/>
              <a:pathLst>
                <a:path w="16598" h="31400" extrusionOk="0">
                  <a:moveTo>
                    <a:pt x="1" y="0"/>
                  </a:moveTo>
                  <a:lnTo>
                    <a:pt x="1" y="31399"/>
                  </a:lnTo>
                  <a:lnTo>
                    <a:pt x="16597" y="31399"/>
                  </a:lnTo>
                  <a:lnTo>
                    <a:pt x="16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5885625" y="3804300"/>
              <a:ext cx="414925" cy="785000"/>
            </a:xfrm>
            <a:custGeom>
              <a:avLst/>
              <a:gdLst/>
              <a:ahLst/>
              <a:cxnLst/>
              <a:rect l="l" t="t" r="r" b="b"/>
              <a:pathLst>
                <a:path w="16597" h="31400" extrusionOk="0">
                  <a:moveTo>
                    <a:pt x="1" y="0"/>
                  </a:moveTo>
                  <a:lnTo>
                    <a:pt x="1" y="31399"/>
                  </a:lnTo>
                  <a:lnTo>
                    <a:pt x="16597" y="31399"/>
                  </a:lnTo>
                  <a:lnTo>
                    <a:pt x="16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5793675" y="3871175"/>
              <a:ext cx="506875" cy="5325"/>
            </a:xfrm>
            <a:custGeom>
              <a:avLst/>
              <a:gdLst/>
              <a:ahLst/>
              <a:cxnLst/>
              <a:rect l="l" t="t" r="r" b="b"/>
              <a:pathLst>
                <a:path w="20275" h="213" extrusionOk="0">
                  <a:moveTo>
                    <a:pt x="10123" y="0"/>
                  </a:moveTo>
                  <a:lnTo>
                    <a:pt x="5077" y="31"/>
                  </a:lnTo>
                  <a:cubicBezTo>
                    <a:pt x="3375" y="31"/>
                    <a:pt x="1673" y="61"/>
                    <a:pt x="1" y="122"/>
                  </a:cubicBezTo>
                  <a:cubicBezTo>
                    <a:pt x="1673" y="152"/>
                    <a:pt x="3375" y="183"/>
                    <a:pt x="5077" y="183"/>
                  </a:cubicBezTo>
                  <a:lnTo>
                    <a:pt x="10123" y="213"/>
                  </a:lnTo>
                  <a:lnTo>
                    <a:pt x="15199" y="183"/>
                  </a:lnTo>
                  <a:cubicBezTo>
                    <a:pt x="16901" y="183"/>
                    <a:pt x="18573" y="152"/>
                    <a:pt x="20275" y="122"/>
                  </a:cubicBezTo>
                  <a:cubicBezTo>
                    <a:pt x="18573" y="61"/>
                    <a:pt x="16901" y="31"/>
                    <a:pt x="15199" y="31"/>
                  </a:cubicBezTo>
                  <a:lnTo>
                    <a:pt x="10123" y="0"/>
                  </a:lnTo>
                  <a:close/>
                </a:path>
              </a:pathLst>
            </a:custGeom>
            <a:solidFill>
              <a:srgbClr val="0F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1"/>
          <p:cNvGrpSpPr/>
          <p:nvPr/>
        </p:nvGrpSpPr>
        <p:grpSpPr>
          <a:xfrm>
            <a:off x="445850" y="3307600"/>
            <a:ext cx="837425" cy="1296400"/>
            <a:chOff x="5146250" y="763975"/>
            <a:chExt cx="837425" cy="1296400"/>
          </a:xfrm>
        </p:grpSpPr>
        <p:sp>
          <p:nvSpPr>
            <p:cNvPr id="623" name="Google Shape;623;p31"/>
            <p:cNvSpPr/>
            <p:nvPr/>
          </p:nvSpPr>
          <p:spPr>
            <a:xfrm>
              <a:off x="5146250" y="763975"/>
              <a:ext cx="837425" cy="1296400"/>
            </a:xfrm>
            <a:custGeom>
              <a:avLst/>
              <a:gdLst/>
              <a:ahLst/>
              <a:cxnLst/>
              <a:rect l="l" t="t" r="r" b="b"/>
              <a:pathLst>
                <a:path w="33497" h="51856" extrusionOk="0">
                  <a:moveTo>
                    <a:pt x="19880" y="1"/>
                  </a:moveTo>
                  <a:cubicBezTo>
                    <a:pt x="16354" y="1"/>
                    <a:pt x="14135" y="3071"/>
                    <a:pt x="13375" y="6232"/>
                  </a:cubicBezTo>
                  <a:cubicBezTo>
                    <a:pt x="10639" y="3527"/>
                    <a:pt x="9545" y="3527"/>
                    <a:pt x="9059" y="3527"/>
                  </a:cubicBezTo>
                  <a:cubicBezTo>
                    <a:pt x="8633" y="3527"/>
                    <a:pt x="8238" y="3618"/>
                    <a:pt x="7873" y="3861"/>
                  </a:cubicBezTo>
                  <a:cubicBezTo>
                    <a:pt x="7569" y="4043"/>
                    <a:pt x="7022" y="4530"/>
                    <a:pt x="6870" y="5472"/>
                  </a:cubicBezTo>
                  <a:cubicBezTo>
                    <a:pt x="6627" y="7083"/>
                    <a:pt x="7782" y="9970"/>
                    <a:pt x="9454" y="11916"/>
                  </a:cubicBezTo>
                  <a:cubicBezTo>
                    <a:pt x="9515" y="12007"/>
                    <a:pt x="9606" y="12098"/>
                    <a:pt x="9697" y="12189"/>
                  </a:cubicBezTo>
                  <a:cubicBezTo>
                    <a:pt x="9363" y="12159"/>
                    <a:pt x="9028" y="12098"/>
                    <a:pt x="8664" y="12098"/>
                  </a:cubicBezTo>
                  <a:lnTo>
                    <a:pt x="8329" y="12098"/>
                  </a:lnTo>
                  <a:cubicBezTo>
                    <a:pt x="5047" y="12098"/>
                    <a:pt x="1825" y="13648"/>
                    <a:pt x="670" y="15077"/>
                  </a:cubicBezTo>
                  <a:cubicBezTo>
                    <a:pt x="1" y="15928"/>
                    <a:pt x="62" y="16688"/>
                    <a:pt x="153" y="17083"/>
                  </a:cubicBezTo>
                  <a:cubicBezTo>
                    <a:pt x="518" y="18603"/>
                    <a:pt x="2037" y="18724"/>
                    <a:pt x="2554" y="18755"/>
                  </a:cubicBezTo>
                  <a:cubicBezTo>
                    <a:pt x="3162" y="18816"/>
                    <a:pt x="4104" y="18846"/>
                    <a:pt x="5806" y="18876"/>
                  </a:cubicBezTo>
                  <a:cubicBezTo>
                    <a:pt x="6110" y="18876"/>
                    <a:pt x="6445" y="18907"/>
                    <a:pt x="6809" y="18907"/>
                  </a:cubicBezTo>
                  <a:cubicBezTo>
                    <a:pt x="7113" y="19302"/>
                    <a:pt x="7478" y="19727"/>
                    <a:pt x="7873" y="20092"/>
                  </a:cubicBezTo>
                  <a:cubicBezTo>
                    <a:pt x="5290" y="20518"/>
                    <a:pt x="2919" y="21855"/>
                    <a:pt x="2007" y="23071"/>
                  </a:cubicBezTo>
                  <a:cubicBezTo>
                    <a:pt x="1369" y="23952"/>
                    <a:pt x="1460" y="24743"/>
                    <a:pt x="1581" y="25138"/>
                  </a:cubicBezTo>
                  <a:cubicBezTo>
                    <a:pt x="2037" y="26718"/>
                    <a:pt x="3709" y="26718"/>
                    <a:pt x="4439" y="26718"/>
                  </a:cubicBezTo>
                  <a:cubicBezTo>
                    <a:pt x="4803" y="26718"/>
                    <a:pt x="5259" y="26688"/>
                    <a:pt x="5837" y="26688"/>
                  </a:cubicBezTo>
                  <a:cubicBezTo>
                    <a:pt x="6749" y="26658"/>
                    <a:pt x="7995" y="26627"/>
                    <a:pt x="9697" y="26627"/>
                  </a:cubicBezTo>
                  <a:lnTo>
                    <a:pt x="9788" y="26627"/>
                  </a:lnTo>
                  <a:cubicBezTo>
                    <a:pt x="11338" y="26627"/>
                    <a:pt x="12524" y="26658"/>
                    <a:pt x="13375" y="26688"/>
                  </a:cubicBezTo>
                  <a:lnTo>
                    <a:pt x="13557" y="26688"/>
                  </a:lnTo>
                  <a:lnTo>
                    <a:pt x="13527" y="27174"/>
                  </a:lnTo>
                  <a:lnTo>
                    <a:pt x="9393" y="27174"/>
                  </a:lnTo>
                  <a:cubicBezTo>
                    <a:pt x="8390" y="27174"/>
                    <a:pt x="7569" y="27995"/>
                    <a:pt x="7569" y="28998"/>
                  </a:cubicBezTo>
                  <a:lnTo>
                    <a:pt x="7569" y="29363"/>
                  </a:lnTo>
                  <a:cubicBezTo>
                    <a:pt x="7569" y="31521"/>
                    <a:pt x="7053" y="33740"/>
                    <a:pt x="6080" y="36019"/>
                  </a:cubicBezTo>
                  <a:cubicBezTo>
                    <a:pt x="5715" y="36840"/>
                    <a:pt x="5472" y="37691"/>
                    <a:pt x="5320" y="38542"/>
                  </a:cubicBezTo>
                  <a:cubicBezTo>
                    <a:pt x="5199" y="39485"/>
                    <a:pt x="5168" y="40396"/>
                    <a:pt x="5259" y="41339"/>
                  </a:cubicBezTo>
                  <a:cubicBezTo>
                    <a:pt x="5442" y="42980"/>
                    <a:pt x="6050" y="44530"/>
                    <a:pt x="6961" y="45898"/>
                  </a:cubicBezTo>
                  <a:cubicBezTo>
                    <a:pt x="5898" y="46384"/>
                    <a:pt x="5047" y="47114"/>
                    <a:pt x="5047" y="48299"/>
                  </a:cubicBezTo>
                  <a:cubicBezTo>
                    <a:pt x="5047" y="49181"/>
                    <a:pt x="5047" y="51856"/>
                    <a:pt x="15533" y="51856"/>
                  </a:cubicBezTo>
                  <a:cubicBezTo>
                    <a:pt x="17965" y="51856"/>
                    <a:pt x="20244" y="51673"/>
                    <a:pt x="22007" y="51308"/>
                  </a:cubicBezTo>
                  <a:cubicBezTo>
                    <a:pt x="23102" y="51096"/>
                    <a:pt x="26020" y="50518"/>
                    <a:pt x="26020" y="48299"/>
                  </a:cubicBezTo>
                  <a:cubicBezTo>
                    <a:pt x="26020" y="47114"/>
                    <a:pt x="25199" y="46384"/>
                    <a:pt x="24165" y="45928"/>
                  </a:cubicBezTo>
                  <a:cubicBezTo>
                    <a:pt x="25290" y="44257"/>
                    <a:pt x="25928" y="42251"/>
                    <a:pt x="25928" y="40153"/>
                  </a:cubicBezTo>
                  <a:cubicBezTo>
                    <a:pt x="25928" y="38603"/>
                    <a:pt x="25594" y="37114"/>
                    <a:pt x="24925" y="35746"/>
                  </a:cubicBezTo>
                  <a:cubicBezTo>
                    <a:pt x="24682" y="35229"/>
                    <a:pt x="24469" y="34712"/>
                    <a:pt x="24317" y="34135"/>
                  </a:cubicBezTo>
                  <a:cubicBezTo>
                    <a:pt x="26749" y="33436"/>
                    <a:pt x="27479" y="31642"/>
                    <a:pt x="27327" y="30123"/>
                  </a:cubicBezTo>
                  <a:cubicBezTo>
                    <a:pt x="27144" y="28512"/>
                    <a:pt x="25959" y="26870"/>
                    <a:pt x="24348" y="25624"/>
                  </a:cubicBezTo>
                  <a:cubicBezTo>
                    <a:pt x="24652" y="25624"/>
                    <a:pt x="24986" y="25655"/>
                    <a:pt x="25290" y="25655"/>
                  </a:cubicBezTo>
                  <a:cubicBezTo>
                    <a:pt x="28390" y="25655"/>
                    <a:pt x="31704" y="24591"/>
                    <a:pt x="32859" y="23284"/>
                  </a:cubicBezTo>
                  <a:cubicBezTo>
                    <a:pt x="33467" y="22554"/>
                    <a:pt x="33497" y="21855"/>
                    <a:pt x="33436" y="21490"/>
                  </a:cubicBezTo>
                  <a:cubicBezTo>
                    <a:pt x="33163" y="19667"/>
                    <a:pt x="30913" y="19332"/>
                    <a:pt x="29849" y="19180"/>
                  </a:cubicBezTo>
                  <a:cubicBezTo>
                    <a:pt x="28998" y="19089"/>
                    <a:pt x="27965" y="18998"/>
                    <a:pt x="26840" y="18968"/>
                  </a:cubicBezTo>
                  <a:cubicBezTo>
                    <a:pt x="26840" y="18876"/>
                    <a:pt x="26871" y="18755"/>
                    <a:pt x="26871" y="18664"/>
                  </a:cubicBezTo>
                  <a:cubicBezTo>
                    <a:pt x="26962" y="17904"/>
                    <a:pt x="26719" y="17174"/>
                    <a:pt x="26172" y="16566"/>
                  </a:cubicBezTo>
                  <a:cubicBezTo>
                    <a:pt x="26020" y="16384"/>
                    <a:pt x="25837" y="16232"/>
                    <a:pt x="25655" y="16080"/>
                  </a:cubicBezTo>
                  <a:cubicBezTo>
                    <a:pt x="26658" y="15016"/>
                    <a:pt x="27357" y="13770"/>
                    <a:pt x="26931" y="12432"/>
                  </a:cubicBezTo>
                  <a:cubicBezTo>
                    <a:pt x="26749" y="11855"/>
                    <a:pt x="26415" y="11460"/>
                    <a:pt x="26111" y="11217"/>
                  </a:cubicBezTo>
                  <a:cubicBezTo>
                    <a:pt x="26232" y="10396"/>
                    <a:pt x="26141" y="9666"/>
                    <a:pt x="25868" y="9059"/>
                  </a:cubicBezTo>
                  <a:cubicBezTo>
                    <a:pt x="25533" y="8390"/>
                    <a:pt x="25017" y="7843"/>
                    <a:pt x="24317" y="7539"/>
                  </a:cubicBezTo>
                  <a:cubicBezTo>
                    <a:pt x="24956" y="5776"/>
                    <a:pt x="25047" y="4104"/>
                    <a:pt x="24500" y="2767"/>
                  </a:cubicBezTo>
                  <a:cubicBezTo>
                    <a:pt x="23922" y="1368"/>
                    <a:pt x="22706" y="457"/>
                    <a:pt x="21065" y="122"/>
                  </a:cubicBezTo>
                  <a:cubicBezTo>
                    <a:pt x="20670" y="31"/>
                    <a:pt x="20275" y="1"/>
                    <a:pt x="19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5318000" y="1928900"/>
              <a:ext cx="433150" cy="85875"/>
            </a:xfrm>
            <a:custGeom>
              <a:avLst/>
              <a:gdLst/>
              <a:ahLst/>
              <a:cxnLst/>
              <a:rect l="l" t="t" r="r" b="b"/>
              <a:pathLst>
                <a:path w="17326" h="3435" extrusionOk="0">
                  <a:moveTo>
                    <a:pt x="8663" y="0"/>
                  </a:moveTo>
                  <a:cubicBezTo>
                    <a:pt x="3891" y="0"/>
                    <a:pt x="0" y="760"/>
                    <a:pt x="0" y="1702"/>
                  </a:cubicBezTo>
                  <a:cubicBezTo>
                    <a:pt x="0" y="2675"/>
                    <a:pt x="3891" y="3435"/>
                    <a:pt x="8663" y="3435"/>
                  </a:cubicBezTo>
                  <a:cubicBezTo>
                    <a:pt x="13435" y="3435"/>
                    <a:pt x="17326" y="2675"/>
                    <a:pt x="17326" y="1702"/>
                  </a:cubicBezTo>
                  <a:cubicBezTo>
                    <a:pt x="17326" y="760"/>
                    <a:pt x="13435" y="0"/>
                    <a:pt x="8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5263175" y="1125175"/>
              <a:ext cx="349950" cy="194725"/>
            </a:xfrm>
            <a:custGeom>
              <a:avLst/>
              <a:gdLst/>
              <a:ahLst/>
              <a:cxnLst/>
              <a:rect l="l" t="t" r="r" b="b"/>
              <a:pathLst>
                <a:path w="13998" h="7789" extrusionOk="0">
                  <a:moveTo>
                    <a:pt x="4796" y="1"/>
                  </a:moveTo>
                  <a:cubicBezTo>
                    <a:pt x="4543" y="1"/>
                    <a:pt x="4320" y="55"/>
                    <a:pt x="4139" y="173"/>
                  </a:cubicBezTo>
                  <a:cubicBezTo>
                    <a:pt x="1" y="2839"/>
                    <a:pt x="8677" y="7789"/>
                    <a:pt x="11504" y="7789"/>
                  </a:cubicBezTo>
                  <a:cubicBezTo>
                    <a:pt x="11771" y="7789"/>
                    <a:pt x="11986" y="7745"/>
                    <a:pt x="12133" y="7650"/>
                  </a:cubicBezTo>
                  <a:cubicBezTo>
                    <a:pt x="13998" y="6426"/>
                    <a:pt x="7553" y="1"/>
                    <a:pt x="47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5557350" y="1194225"/>
              <a:ext cx="248025" cy="154975"/>
            </a:xfrm>
            <a:custGeom>
              <a:avLst/>
              <a:gdLst/>
              <a:ahLst/>
              <a:cxnLst/>
              <a:rect l="l" t="t" r="r" b="b"/>
              <a:pathLst>
                <a:path w="9921" h="6199" extrusionOk="0">
                  <a:moveTo>
                    <a:pt x="7072" y="0"/>
                  </a:moveTo>
                  <a:cubicBezTo>
                    <a:pt x="4239" y="0"/>
                    <a:pt x="1" y="5983"/>
                    <a:pt x="1" y="5983"/>
                  </a:cubicBezTo>
                  <a:cubicBezTo>
                    <a:pt x="185" y="6131"/>
                    <a:pt x="464" y="6199"/>
                    <a:pt x="810" y="6199"/>
                  </a:cubicBezTo>
                  <a:cubicBezTo>
                    <a:pt x="3433" y="6199"/>
                    <a:pt x="9921" y="2321"/>
                    <a:pt x="8390" y="603"/>
                  </a:cubicBezTo>
                  <a:cubicBezTo>
                    <a:pt x="8013" y="180"/>
                    <a:pt x="7564" y="0"/>
                    <a:pt x="7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5552050" y="987350"/>
              <a:ext cx="270100" cy="232925"/>
            </a:xfrm>
            <a:custGeom>
              <a:avLst/>
              <a:gdLst/>
              <a:ahLst/>
              <a:cxnLst/>
              <a:rect l="l" t="t" r="r" b="b"/>
              <a:pathLst>
                <a:path w="10804" h="9317" extrusionOk="0">
                  <a:moveTo>
                    <a:pt x="6024" y="1"/>
                  </a:moveTo>
                  <a:cubicBezTo>
                    <a:pt x="1852" y="1"/>
                    <a:pt x="0" y="7540"/>
                    <a:pt x="0" y="7540"/>
                  </a:cubicBezTo>
                  <a:cubicBezTo>
                    <a:pt x="0" y="8804"/>
                    <a:pt x="470" y="9316"/>
                    <a:pt x="1185" y="9316"/>
                  </a:cubicBezTo>
                  <a:cubicBezTo>
                    <a:pt x="4042" y="9316"/>
                    <a:pt x="10803" y="1121"/>
                    <a:pt x="6961" y="124"/>
                  </a:cubicBezTo>
                  <a:cubicBezTo>
                    <a:pt x="6636" y="40"/>
                    <a:pt x="6324" y="1"/>
                    <a:pt x="60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5352950" y="897300"/>
              <a:ext cx="221000" cy="210000"/>
            </a:xfrm>
            <a:custGeom>
              <a:avLst/>
              <a:gdLst/>
              <a:ahLst/>
              <a:cxnLst/>
              <a:rect l="l" t="t" r="r" b="b"/>
              <a:pathLst>
                <a:path w="8840" h="8400" extrusionOk="0">
                  <a:moveTo>
                    <a:pt x="791" y="0"/>
                  </a:moveTo>
                  <a:cubicBezTo>
                    <a:pt x="719" y="0"/>
                    <a:pt x="658" y="16"/>
                    <a:pt x="608" y="48"/>
                  </a:cubicBezTo>
                  <a:cubicBezTo>
                    <a:pt x="0" y="443"/>
                    <a:pt x="882" y="3391"/>
                    <a:pt x="2554" y="5397"/>
                  </a:cubicBezTo>
                  <a:cubicBezTo>
                    <a:pt x="4144" y="7265"/>
                    <a:pt x="6552" y="8400"/>
                    <a:pt x="7601" y="8400"/>
                  </a:cubicBezTo>
                  <a:cubicBezTo>
                    <a:pt x="7815" y="8400"/>
                    <a:pt x="7973" y="8352"/>
                    <a:pt x="8055" y="8255"/>
                  </a:cubicBezTo>
                  <a:cubicBezTo>
                    <a:pt x="8840" y="7238"/>
                    <a:pt x="2348" y="0"/>
                    <a:pt x="7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5616625" y="1282975"/>
              <a:ext cx="322725" cy="76225"/>
            </a:xfrm>
            <a:custGeom>
              <a:avLst/>
              <a:gdLst/>
              <a:ahLst/>
              <a:cxnLst/>
              <a:rect l="l" t="t" r="r" b="b"/>
              <a:pathLst>
                <a:path w="12909" h="3049" extrusionOk="0">
                  <a:moveTo>
                    <a:pt x="6460" y="1"/>
                  </a:moveTo>
                  <a:cubicBezTo>
                    <a:pt x="3337" y="1"/>
                    <a:pt x="214" y="335"/>
                    <a:pt x="122" y="1004"/>
                  </a:cubicBezTo>
                  <a:cubicBezTo>
                    <a:pt x="1" y="1673"/>
                    <a:pt x="3010" y="2828"/>
                    <a:pt x="5563" y="3010"/>
                  </a:cubicBezTo>
                  <a:cubicBezTo>
                    <a:pt x="5880" y="3036"/>
                    <a:pt x="6196" y="3048"/>
                    <a:pt x="6510" y="3048"/>
                  </a:cubicBezTo>
                  <a:cubicBezTo>
                    <a:pt x="9846" y="3048"/>
                    <a:pt x="12909" y="1671"/>
                    <a:pt x="12797" y="1004"/>
                  </a:cubicBezTo>
                  <a:cubicBezTo>
                    <a:pt x="12706" y="335"/>
                    <a:pt x="9583" y="1"/>
                    <a:pt x="64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5224525" y="1308800"/>
              <a:ext cx="319875" cy="77000"/>
            </a:xfrm>
            <a:custGeom>
              <a:avLst/>
              <a:gdLst/>
              <a:ahLst/>
              <a:cxnLst/>
              <a:rect l="l" t="t" r="r" b="b"/>
              <a:pathLst>
                <a:path w="12795" h="3080" extrusionOk="0">
                  <a:moveTo>
                    <a:pt x="6343" y="0"/>
                  </a:moveTo>
                  <a:cubicBezTo>
                    <a:pt x="6296" y="0"/>
                    <a:pt x="6249" y="0"/>
                    <a:pt x="6201" y="1"/>
                  </a:cubicBezTo>
                  <a:cubicBezTo>
                    <a:pt x="2919" y="93"/>
                    <a:pt x="1" y="2159"/>
                    <a:pt x="213" y="2828"/>
                  </a:cubicBezTo>
                  <a:cubicBezTo>
                    <a:pt x="270" y="3027"/>
                    <a:pt x="572" y="3080"/>
                    <a:pt x="1384" y="3080"/>
                  </a:cubicBezTo>
                  <a:cubicBezTo>
                    <a:pt x="2312" y="3080"/>
                    <a:pt x="3907" y="3010"/>
                    <a:pt x="6566" y="3010"/>
                  </a:cubicBezTo>
                  <a:cubicBezTo>
                    <a:pt x="9111" y="3010"/>
                    <a:pt x="10627" y="3080"/>
                    <a:pt x="11502" y="3080"/>
                  </a:cubicBezTo>
                  <a:cubicBezTo>
                    <a:pt x="12268" y="3080"/>
                    <a:pt x="12542" y="3027"/>
                    <a:pt x="12584" y="2828"/>
                  </a:cubicBezTo>
                  <a:cubicBezTo>
                    <a:pt x="12794" y="2139"/>
                    <a:pt x="9751" y="0"/>
                    <a:pt x="6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5554150" y="1071675"/>
              <a:ext cx="231975" cy="153600"/>
            </a:xfrm>
            <a:custGeom>
              <a:avLst/>
              <a:gdLst/>
              <a:ahLst/>
              <a:cxnLst/>
              <a:rect l="l" t="t" r="r" b="b"/>
              <a:pathLst>
                <a:path w="9279" h="6144" extrusionOk="0">
                  <a:moveTo>
                    <a:pt x="7780" y="1"/>
                  </a:moveTo>
                  <a:cubicBezTo>
                    <a:pt x="5274" y="1"/>
                    <a:pt x="1" y="5077"/>
                    <a:pt x="554" y="5991"/>
                  </a:cubicBezTo>
                  <a:cubicBezTo>
                    <a:pt x="619" y="6097"/>
                    <a:pt x="773" y="6143"/>
                    <a:pt x="990" y="6143"/>
                  </a:cubicBezTo>
                  <a:cubicBezTo>
                    <a:pt x="1894" y="6143"/>
                    <a:pt x="3900" y="5334"/>
                    <a:pt x="5175" y="4623"/>
                  </a:cubicBezTo>
                  <a:cubicBezTo>
                    <a:pt x="6664" y="3772"/>
                    <a:pt x="9278" y="1887"/>
                    <a:pt x="8883" y="672"/>
                  </a:cubicBezTo>
                  <a:cubicBezTo>
                    <a:pt x="8761" y="368"/>
                    <a:pt x="8488" y="185"/>
                    <a:pt x="8427" y="155"/>
                  </a:cubicBezTo>
                  <a:cubicBezTo>
                    <a:pt x="8243" y="49"/>
                    <a:pt x="8025" y="1"/>
                    <a:pt x="77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5190450" y="1111875"/>
              <a:ext cx="335025" cy="82975"/>
            </a:xfrm>
            <a:custGeom>
              <a:avLst/>
              <a:gdLst/>
              <a:ahLst/>
              <a:cxnLst/>
              <a:rect l="l" t="t" r="r" b="b"/>
              <a:pathLst>
                <a:path w="13401" h="3319" extrusionOk="0">
                  <a:moveTo>
                    <a:pt x="6537" y="1"/>
                  </a:moveTo>
                  <a:cubicBezTo>
                    <a:pt x="3097" y="1"/>
                    <a:pt x="1" y="2003"/>
                    <a:pt x="178" y="2741"/>
                  </a:cubicBezTo>
                  <a:cubicBezTo>
                    <a:pt x="269" y="3137"/>
                    <a:pt x="1151" y="3045"/>
                    <a:pt x="6835" y="3197"/>
                  </a:cubicBezTo>
                  <a:cubicBezTo>
                    <a:pt x="9510" y="3258"/>
                    <a:pt x="11067" y="3319"/>
                    <a:pt x="11972" y="3319"/>
                  </a:cubicBezTo>
                  <a:cubicBezTo>
                    <a:pt x="12876" y="3319"/>
                    <a:pt x="13127" y="3258"/>
                    <a:pt x="13188" y="3076"/>
                  </a:cubicBezTo>
                  <a:cubicBezTo>
                    <a:pt x="13400" y="2346"/>
                    <a:pt x="10300" y="127"/>
                    <a:pt x="6835" y="6"/>
                  </a:cubicBezTo>
                  <a:cubicBezTo>
                    <a:pt x="6735" y="2"/>
                    <a:pt x="6636" y="1"/>
                    <a:pt x="6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5480400" y="809825"/>
              <a:ext cx="318025" cy="258375"/>
            </a:xfrm>
            <a:custGeom>
              <a:avLst/>
              <a:gdLst/>
              <a:ahLst/>
              <a:cxnLst/>
              <a:rect l="l" t="t" r="r" b="b"/>
              <a:pathLst>
                <a:path w="12721" h="10335" extrusionOk="0">
                  <a:moveTo>
                    <a:pt x="6514" y="0"/>
                  </a:moveTo>
                  <a:cubicBezTo>
                    <a:pt x="1535" y="0"/>
                    <a:pt x="1" y="9340"/>
                    <a:pt x="3292" y="10264"/>
                  </a:cubicBezTo>
                  <a:cubicBezTo>
                    <a:pt x="3467" y="10312"/>
                    <a:pt x="3648" y="10334"/>
                    <a:pt x="3832" y="10334"/>
                  </a:cubicBezTo>
                  <a:cubicBezTo>
                    <a:pt x="7541" y="10334"/>
                    <a:pt x="12720" y="1153"/>
                    <a:pt x="7334" y="82"/>
                  </a:cubicBezTo>
                  <a:cubicBezTo>
                    <a:pt x="7051" y="27"/>
                    <a:pt x="6778" y="0"/>
                    <a:pt x="6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5520125" y="1020075"/>
              <a:ext cx="66125" cy="519025"/>
            </a:xfrm>
            <a:custGeom>
              <a:avLst/>
              <a:gdLst/>
              <a:ahLst/>
              <a:cxnLst/>
              <a:rect l="l" t="t" r="r" b="b"/>
              <a:pathLst>
                <a:path w="2645" h="20761" fill="none" extrusionOk="0">
                  <a:moveTo>
                    <a:pt x="2189" y="0"/>
                  </a:moveTo>
                  <a:cubicBezTo>
                    <a:pt x="2189" y="0"/>
                    <a:pt x="791" y="5441"/>
                    <a:pt x="1703" y="9331"/>
                  </a:cubicBezTo>
                  <a:cubicBezTo>
                    <a:pt x="2645" y="13222"/>
                    <a:pt x="1" y="20760"/>
                    <a:pt x="1" y="20760"/>
                  </a:cubicBezTo>
                </a:path>
              </a:pathLst>
            </a:custGeom>
            <a:solidFill>
              <a:schemeClr val="accent4"/>
            </a:solidFill>
            <a:ln w="20525" cap="flat" cmpd="sng">
              <a:solidFill>
                <a:srgbClr val="84B678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5478325" y="1180400"/>
              <a:ext cx="79050" cy="38025"/>
            </a:xfrm>
            <a:custGeom>
              <a:avLst/>
              <a:gdLst/>
              <a:ahLst/>
              <a:cxnLst/>
              <a:rect l="l" t="t" r="r" b="b"/>
              <a:pathLst>
                <a:path w="3162" h="1521" fill="none" extrusionOk="0">
                  <a:moveTo>
                    <a:pt x="1" y="0"/>
                  </a:moveTo>
                  <a:cubicBezTo>
                    <a:pt x="1" y="0"/>
                    <a:pt x="2493" y="61"/>
                    <a:pt x="3162" y="1520"/>
                  </a:cubicBezTo>
                </a:path>
              </a:pathLst>
            </a:custGeom>
            <a:noFill/>
            <a:ln w="13675" cap="flat" cmpd="sng">
              <a:solidFill>
                <a:srgbClr val="84B678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5571050" y="1306550"/>
              <a:ext cx="74475" cy="37250"/>
            </a:xfrm>
            <a:custGeom>
              <a:avLst/>
              <a:gdLst/>
              <a:ahLst/>
              <a:cxnLst/>
              <a:rect l="l" t="t" r="r" b="b"/>
              <a:pathLst>
                <a:path w="2979" h="1490" fill="none" extrusionOk="0">
                  <a:moveTo>
                    <a:pt x="0" y="1490"/>
                  </a:moveTo>
                  <a:cubicBezTo>
                    <a:pt x="0" y="1490"/>
                    <a:pt x="638" y="304"/>
                    <a:pt x="2979" y="0"/>
                  </a:cubicBezTo>
                </a:path>
              </a:pathLst>
            </a:custGeom>
            <a:noFill/>
            <a:ln w="13675" cap="flat" cmpd="sng">
              <a:solidFill>
                <a:srgbClr val="84B678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5501900" y="1368100"/>
              <a:ext cx="56250" cy="26625"/>
            </a:xfrm>
            <a:custGeom>
              <a:avLst/>
              <a:gdLst/>
              <a:ahLst/>
              <a:cxnLst/>
              <a:rect l="l" t="t" r="r" b="b"/>
              <a:pathLst>
                <a:path w="2250" h="1065" fill="none" extrusionOk="0">
                  <a:moveTo>
                    <a:pt x="2249" y="1064"/>
                  </a:moveTo>
                  <a:cubicBezTo>
                    <a:pt x="2249" y="0"/>
                    <a:pt x="0" y="365"/>
                    <a:pt x="0" y="365"/>
                  </a:cubicBezTo>
                </a:path>
              </a:pathLst>
            </a:custGeom>
            <a:noFill/>
            <a:ln w="13675" cap="flat" cmpd="sng">
              <a:solidFill>
                <a:srgbClr val="84B678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5318750" y="1488925"/>
              <a:ext cx="429375" cy="492300"/>
            </a:xfrm>
            <a:custGeom>
              <a:avLst/>
              <a:gdLst/>
              <a:ahLst/>
              <a:cxnLst/>
              <a:rect l="l" t="t" r="r" b="b"/>
              <a:pathLst>
                <a:path w="17175" h="19692" extrusionOk="0">
                  <a:moveTo>
                    <a:pt x="2493" y="0"/>
                  </a:moveTo>
                  <a:lnTo>
                    <a:pt x="2493" y="365"/>
                  </a:lnTo>
                  <a:cubicBezTo>
                    <a:pt x="2493" y="2918"/>
                    <a:pt x="1855" y="5410"/>
                    <a:pt x="852" y="7751"/>
                  </a:cubicBezTo>
                  <a:cubicBezTo>
                    <a:pt x="274" y="9088"/>
                    <a:pt x="1" y="10578"/>
                    <a:pt x="183" y="12128"/>
                  </a:cubicBezTo>
                  <a:cubicBezTo>
                    <a:pt x="639" y="16049"/>
                    <a:pt x="3770" y="19210"/>
                    <a:pt x="7691" y="19636"/>
                  </a:cubicBezTo>
                  <a:cubicBezTo>
                    <a:pt x="8022" y="19673"/>
                    <a:pt x="8350" y="19691"/>
                    <a:pt x="8674" y="19691"/>
                  </a:cubicBezTo>
                  <a:cubicBezTo>
                    <a:pt x="13371" y="19691"/>
                    <a:pt x="17174" y="15875"/>
                    <a:pt x="17174" y="11155"/>
                  </a:cubicBezTo>
                  <a:cubicBezTo>
                    <a:pt x="17174" y="9848"/>
                    <a:pt x="16901" y="8632"/>
                    <a:pt x="16384" y="7508"/>
                  </a:cubicBezTo>
                  <a:cubicBezTo>
                    <a:pt x="15290" y="5259"/>
                    <a:pt x="14834" y="2736"/>
                    <a:pt x="14834" y="213"/>
                  </a:cubicBezTo>
                  <a:lnTo>
                    <a:pt x="14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5503925" y="1399100"/>
              <a:ext cx="352775" cy="180025"/>
            </a:xfrm>
            <a:custGeom>
              <a:avLst/>
              <a:gdLst/>
              <a:ahLst/>
              <a:cxnLst/>
              <a:rect l="l" t="t" r="r" b="b"/>
              <a:pathLst>
                <a:path w="14111" h="7201" extrusionOk="0">
                  <a:moveTo>
                    <a:pt x="4644" y="0"/>
                  </a:moveTo>
                  <a:cubicBezTo>
                    <a:pt x="4212" y="0"/>
                    <a:pt x="3789" y="59"/>
                    <a:pt x="3384" y="189"/>
                  </a:cubicBezTo>
                  <a:cubicBezTo>
                    <a:pt x="1" y="1251"/>
                    <a:pt x="3151" y="7201"/>
                    <a:pt x="7912" y="7201"/>
                  </a:cubicBezTo>
                  <a:cubicBezTo>
                    <a:pt x="8327" y="7201"/>
                    <a:pt x="8754" y="7156"/>
                    <a:pt x="9190" y="7058"/>
                  </a:cubicBezTo>
                  <a:cubicBezTo>
                    <a:pt x="14110" y="5980"/>
                    <a:pt x="8975" y="0"/>
                    <a:pt x="4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5362825" y="1587675"/>
              <a:ext cx="338950" cy="80325"/>
            </a:xfrm>
            <a:custGeom>
              <a:avLst/>
              <a:gdLst/>
              <a:ahLst/>
              <a:cxnLst/>
              <a:rect l="l" t="t" r="r" b="b"/>
              <a:pathLst>
                <a:path w="13558" h="3213" extrusionOk="0">
                  <a:moveTo>
                    <a:pt x="9510" y="668"/>
                  </a:moveTo>
                  <a:cubicBezTo>
                    <a:pt x="9512" y="669"/>
                    <a:pt x="9513" y="670"/>
                    <a:pt x="9514" y="670"/>
                  </a:cubicBezTo>
                  <a:cubicBezTo>
                    <a:pt x="9788" y="822"/>
                    <a:pt x="10062" y="974"/>
                    <a:pt x="10305" y="1157"/>
                  </a:cubicBezTo>
                  <a:cubicBezTo>
                    <a:pt x="10518" y="1369"/>
                    <a:pt x="10700" y="1612"/>
                    <a:pt x="10761" y="1916"/>
                  </a:cubicBezTo>
                  <a:cubicBezTo>
                    <a:pt x="10791" y="2190"/>
                    <a:pt x="10639" y="2494"/>
                    <a:pt x="10366" y="2616"/>
                  </a:cubicBezTo>
                  <a:cubicBezTo>
                    <a:pt x="10122" y="2767"/>
                    <a:pt x="9818" y="2828"/>
                    <a:pt x="9514" y="2828"/>
                  </a:cubicBezTo>
                  <a:cubicBezTo>
                    <a:pt x="9211" y="2828"/>
                    <a:pt x="8876" y="2737"/>
                    <a:pt x="8694" y="2524"/>
                  </a:cubicBezTo>
                  <a:cubicBezTo>
                    <a:pt x="8511" y="2281"/>
                    <a:pt x="8511" y="1947"/>
                    <a:pt x="8633" y="1673"/>
                  </a:cubicBezTo>
                  <a:cubicBezTo>
                    <a:pt x="8793" y="1240"/>
                    <a:pt x="9124" y="909"/>
                    <a:pt x="9510" y="668"/>
                  </a:cubicBezTo>
                  <a:close/>
                  <a:moveTo>
                    <a:pt x="4952" y="603"/>
                  </a:moveTo>
                  <a:cubicBezTo>
                    <a:pt x="5046" y="643"/>
                    <a:pt x="5138" y="686"/>
                    <a:pt x="5229" y="731"/>
                  </a:cubicBezTo>
                  <a:cubicBezTo>
                    <a:pt x="5381" y="792"/>
                    <a:pt x="5502" y="883"/>
                    <a:pt x="5624" y="944"/>
                  </a:cubicBezTo>
                  <a:lnTo>
                    <a:pt x="5837" y="1065"/>
                  </a:lnTo>
                  <a:lnTo>
                    <a:pt x="6019" y="1217"/>
                  </a:lnTo>
                  <a:cubicBezTo>
                    <a:pt x="6262" y="1400"/>
                    <a:pt x="6475" y="1612"/>
                    <a:pt x="6596" y="1886"/>
                  </a:cubicBezTo>
                  <a:cubicBezTo>
                    <a:pt x="6718" y="2160"/>
                    <a:pt x="6657" y="2494"/>
                    <a:pt x="6475" y="2707"/>
                  </a:cubicBezTo>
                  <a:cubicBezTo>
                    <a:pt x="6262" y="2919"/>
                    <a:pt x="5989" y="3041"/>
                    <a:pt x="5685" y="3071"/>
                  </a:cubicBezTo>
                  <a:cubicBezTo>
                    <a:pt x="5559" y="3084"/>
                    <a:pt x="5433" y="3091"/>
                    <a:pt x="5307" y="3091"/>
                  </a:cubicBezTo>
                  <a:cubicBezTo>
                    <a:pt x="5129" y="3091"/>
                    <a:pt x="4951" y="3077"/>
                    <a:pt x="4773" y="3041"/>
                  </a:cubicBezTo>
                  <a:cubicBezTo>
                    <a:pt x="4469" y="2980"/>
                    <a:pt x="4195" y="2859"/>
                    <a:pt x="3982" y="2616"/>
                  </a:cubicBezTo>
                  <a:cubicBezTo>
                    <a:pt x="3800" y="2403"/>
                    <a:pt x="3739" y="2099"/>
                    <a:pt x="3830" y="1825"/>
                  </a:cubicBezTo>
                  <a:cubicBezTo>
                    <a:pt x="3891" y="1521"/>
                    <a:pt x="4074" y="1278"/>
                    <a:pt x="4286" y="1065"/>
                  </a:cubicBezTo>
                  <a:cubicBezTo>
                    <a:pt x="4488" y="877"/>
                    <a:pt x="4713" y="725"/>
                    <a:pt x="4952" y="603"/>
                  </a:cubicBezTo>
                  <a:close/>
                  <a:moveTo>
                    <a:pt x="6941" y="0"/>
                  </a:moveTo>
                  <a:cubicBezTo>
                    <a:pt x="6586" y="0"/>
                    <a:pt x="6227" y="37"/>
                    <a:pt x="5867" y="123"/>
                  </a:cubicBezTo>
                  <a:cubicBezTo>
                    <a:pt x="5525" y="192"/>
                    <a:pt x="5182" y="308"/>
                    <a:pt x="4867" y="479"/>
                  </a:cubicBezTo>
                  <a:lnTo>
                    <a:pt x="4867" y="479"/>
                  </a:lnTo>
                  <a:cubicBezTo>
                    <a:pt x="4285" y="243"/>
                    <a:pt x="3653" y="123"/>
                    <a:pt x="3023" y="123"/>
                  </a:cubicBezTo>
                  <a:cubicBezTo>
                    <a:pt x="1911" y="123"/>
                    <a:pt x="807" y="498"/>
                    <a:pt x="1" y="1278"/>
                  </a:cubicBezTo>
                  <a:cubicBezTo>
                    <a:pt x="804" y="553"/>
                    <a:pt x="1850" y="181"/>
                    <a:pt x="2913" y="181"/>
                  </a:cubicBezTo>
                  <a:cubicBezTo>
                    <a:pt x="3097" y="181"/>
                    <a:pt x="3282" y="192"/>
                    <a:pt x="3466" y="214"/>
                  </a:cubicBezTo>
                  <a:cubicBezTo>
                    <a:pt x="3910" y="259"/>
                    <a:pt x="4354" y="368"/>
                    <a:pt x="4775" y="530"/>
                  </a:cubicBezTo>
                  <a:lnTo>
                    <a:pt x="4775" y="530"/>
                  </a:lnTo>
                  <a:cubicBezTo>
                    <a:pt x="4565" y="653"/>
                    <a:pt x="4369" y="800"/>
                    <a:pt x="4195" y="974"/>
                  </a:cubicBezTo>
                  <a:cubicBezTo>
                    <a:pt x="3952" y="1187"/>
                    <a:pt x="3770" y="1460"/>
                    <a:pt x="3679" y="1795"/>
                  </a:cubicBezTo>
                  <a:cubicBezTo>
                    <a:pt x="3587" y="2099"/>
                    <a:pt x="3679" y="2464"/>
                    <a:pt x="3891" y="2707"/>
                  </a:cubicBezTo>
                  <a:cubicBezTo>
                    <a:pt x="4104" y="2950"/>
                    <a:pt x="4438" y="3102"/>
                    <a:pt x="4742" y="3163"/>
                  </a:cubicBezTo>
                  <a:cubicBezTo>
                    <a:pt x="4920" y="3198"/>
                    <a:pt x="5109" y="3213"/>
                    <a:pt x="5296" y="3213"/>
                  </a:cubicBezTo>
                  <a:cubicBezTo>
                    <a:pt x="5428" y="3213"/>
                    <a:pt x="5559" y="3206"/>
                    <a:pt x="5685" y="3193"/>
                  </a:cubicBezTo>
                  <a:cubicBezTo>
                    <a:pt x="6019" y="3132"/>
                    <a:pt x="6323" y="3011"/>
                    <a:pt x="6566" y="2767"/>
                  </a:cubicBezTo>
                  <a:cubicBezTo>
                    <a:pt x="6779" y="2524"/>
                    <a:pt x="6840" y="2160"/>
                    <a:pt x="6688" y="1856"/>
                  </a:cubicBezTo>
                  <a:cubicBezTo>
                    <a:pt x="6260" y="1283"/>
                    <a:pt x="5689" y="847"/>
                    <a:pt x="5047" y="556"/>
                  </a:cubicBezTo>
                  <a:lnTo>
                    <a:pt x="5047" y="556"/>
                  </a:lnTo>
                  <a:cubicBezTo>
                    <a:pt x="5320" y="427"/>
                    <a:pt x="5609" y="336"/>
                    <a:pt x="5897" y="275"/>
                  </a:cubicBezTo>
                  <a:cubicBezTo>
                    <a:pt x="6266" y="201"/>
                    <a:pt x="6645" y="161"/>
                    <a:pt x="7022" y="161"/>
                  </a:cubicBezTo>
                  <a:cubicBezTo>
                    <a:pt x="7267" y="161"/>
                    <a:pt x="7512" y="178"/>
                    <a:pt x="7752" y="214"/>
                  </a:cubicBezTo>
                  <a:cubicBezTo>
                    <a:pt x="8316" y="299"/>
                    <a:pt x="8881" y="410"/>
                    <a:pt x="9397" y="620"/>
                  </a:cubicBezTo>
                  <a:lnTo>
                    <a:pt x="9397" y="620"/>
                  </a:lnTo>
                  <a:cubicBezTo>
                    <a:pt x="9016" y="868"/>
                    <a:pt x="8694" y="1209"/>
                    <a:pt x="8542" y="1643"/>
                  </a:cubicBezTo>
                  <a:cubicBezTo>
                    <a:pt x="8420" y="1947"/>
                    <a:pt x="8420" y="2312"/>
                    <a:pt x="8633" y="2585"/>
                  </a:cubicBezTo>
                  <a:cubicBezTo>
                    <a:pt x="8820" y="2825"/>
                    <a:pt x="9101" y="2925"/>
                    <a:pt x="9393" y="2925"/>
                  </a:cubicBezTo>
                  <a:cubicBezTo>
                    <a:pt x="9433" y="2925"/>
                    <a:pt x="9474" y="2923"/>
                    <a:pt x="9514" y="2919"/>
                  </a:cubicBezTo>
                  <a:cubicBezTo>
                    <a:pt x="9818" y="2919"/>
                    <a:pt x="10153" y="2889"/>
                    <a:pt x="10426" y="2707"/>
                  </a:cubicBezTo>
                  <a:cubicBezTo>
                    <a:pt x="10730" y="2555"/>
                    <a:pt x="10913" y="2220"/>
                    <a:pt x="10882" y="1886"/>
                  </a:cubicBezTo>
                  <a:cubicBezTo>
                    <a:pt x="10821" y="1552"/>
                    <a:pt x="10609" y="1278"/>
                    <a:pt x="10366" y="1065"/>
                  </a:cubicBezTo>
                  <a:cubicBezTo>
                    <a:pt x="10171" y="871"/>
                    <a:pt x="9901" y="727"/>
                    <a:pt x="9647" y="588"/>
                  </a:cubicBezTo>
                  <a:lnTo>
                    <a:pt x="9647" y="588"/>
                  </a:lnTo>
                  <a:cubicBezTo>
                    <a:pt x="9733" y="540"/>
                    <a:pt x="9821" y="497"/>
                    <a:pt x="9910" y="457"/>
                  </a:cubicBezTo>
                  <a:cubicBezTo>
                    <a:pt x="10372" y="263"/>
                    <a:pt x="10873" y="166"/>
                    <a:pt x="11366" y="166"/>
                  </a:cubicBezTo>
                  <a:cubicBezTo>
                    <a:pt x="11489" y="166"/>
                    <a:pt x="11612" y="172"/>
                    <a:pt x="11733" y="184"/>
                  </a:cubicBezTo>
                  <a:cubicBezTo>
                    <a:pt x="12372" y="214"/>
                    <a:pt x="12980" y="336"/>
                    <a:pt x="13557" y="549"/>
                  </a:cubicBezTo>
                  <a:cubicBezTo>
                    <a:pt x="12980" y="336"/>
                    <a:pt x="12372" y="184"/>
                    <a:pt x="11733" y="123"/>
                  </a:cubicBezTo>
                  <a:cubicBezTo>
                    <a:pt x="11637" y="118"/>
                    <a:pt x="11540" y="116"/>
                    <a:pt x="11443" y="116"/>
                  </a:cubicBezTo>
                  <a:cubicBezTo>
                    <a:pt x="10924" y="116"/>
                    <a:pt x="10391" y="187"/>
                    <a:pt x="9879" y="366"/>
                  </a:cubicBezTo>
                  <a:cubicBezTo>
                    <a:pt x="9764" y="415"/>
                    <a:pt x="9650" y="471"/>
                    <a:pt x="9539" y="534"/>
                  </a:cubicBezTo>
                  <a:lnTo>
                    <a:pt x="9539" y="534"/>
                  </a:lnTo>
                  <a:cubicBezTo>
                    <a:pt x="8973" y="299"/>
                    <a:pt x="8377" y="152"/>
                    <a:pt x="7752" y="62"/>
                  </a:cubicBezTo>
                  <a:cubicBezTo>
                    <a:pt x="7486" y="22"/>
                    <a:pt x="7215" y="0"/>
                    <a:pt x="6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5324825" y="1676600"/>
              <a:ext cx="403525" cy="90500"/>
            </a:xfrm>
            <a:custGeom>
              <a:avLst/>
              <a:gdLst/>
              <a:ahLst/>
              <a:cxnLst/>
              <a:rect l="l" t="t" r="r" b="b"/>
              <a:pathLst>
                <a:path w="16141" h="3620" extrusionOk="0">
                  <a:moveTo>
                    <a:pt x="13962" y="1100"/>
                  </a:moveTo>
                  <a:lnTo>
                    <a:pt x="13962" y="1100"/>
                  </a:lnTo>
                  <a:cubicBezTo>
                    <a:pt x="14209" y="1170"/>
                    <a:pt x="14454" y="1276"/>
                    <a:pt x="14652" y="1429"/>
                  </a:cubicBezTo>
                  <a:cubicBezTo>
                    <a:pt x="14956" y="1612"/>
                    <a:pt x="15138" y="1946"/>
                    <a:pt x="15047" y="2280"/>
                  </a:cubicBezTo>
                  <a:cubicBezTo>
                    <a:pt x="14925" y="2615"/>
                    <a:pt x="14621" y="2828"/>
                    <a:pt x="14287" y="2949"/>
                  </a:cubicBezTo>
                  <a:cubicBezTo>
                    <a:pt x="14176" y="2994"/>
                    <a:pt x="14048" y="3022"/>
                    <a:pt x="13928" y="3022"/>
                  </a:cubicBezTo>
                  <a:cubicBezTo>
                    <a:pt x="13884" y="3022"/>
                    <a:pt x="13841" y="3018"/>
                    <a:pt x="13800" y="3010"/>
                  </a:cubicBezTo>
                  <a:cubicBezTo>
                    <a:pt x="13618" y="2980"/>
                    <a:pt x="13497" y="2858"/>
                    <a:pt x="13436" y="2706"/>
                  </a:cubicBezTo>
                  <a:cubicBezTo>
                    <a:pt x="13314" y="2402"/>
                    <a:pt x="13405" y="2007"/>
                    <a:pt x="13557" y="1703"/>
                  </a:cubicBezTo>
                  <a:cubicBezTo>
                    <a:pt x="13663" y="1492"/>
                    <a:pt x="13798" y="1280"/>
                    <a:pt x="13962" y="1100"/>
                  </a:cubicBezTo>
                  <a:close/>
                  <a:moveTo>
                    <a:pt x="9644" y="2055"/>
                  </a:moveTo>
                  <a:cubicBezTo>
                    <a:pt x="9950" y="2111"/>
                    <a:pt x="10274" y="2171"/>
                    <a:pt x="10548" y="2280"/>
                  </a:cubicBezTo>
                  <a:cubicBezTo>
                    <a:pt x="10731" y="2341"/>
                    <a:pt x="10883" y="2402"/>
                    <a:pt x="11034" y="2493"/>
                  </a:cubicBezTo>
                  <a:cubicBezTo>
                    <a:pt x="11186" y="2584"/>
                    <a:pt x="11308" y="2706"/>
                    <a:pt x="11338" y="2828"/>
                  </a:cubicBezTo>
                  <a:cubicBezTo>
                    <a:pt x="11369" y="2980"/>
                    <a:pt x="11278" y="3101"/>
                    <a:pt x="11126" y="3192"/>
                  </a:cubicBezTo>
                  <a:cubicBezTo>
                    <a:pt x="10974" y="3284"/>
                    <a:pt x="10822" y="3314"/>
                    <a:pt x="10639" y="3375"/>
                  </a:cubicBezTo>
                  <a:cubicBezTo>
                    <a:pt x="10389" y="3443"/>
                    <a:pt x="10121" y="3477"/>
                    <a:pt x="9861" y="3477"/>
                  </a:cubicBezTo>
                  <a:cubicBezTo>
                    <a:pt x="9775" y="3477"/>
                    <a:pt x="9689" y="3473"/>
                    <a:pt x="9606" y="3466"/>
                  </a:cubicBezTo>
                  <a:cubicBezTo>
                    <a:pt x="9454" y="3435"/>
                    <a:pt x="9272" y="3375"/>
                    <a:pt x="9180" y="3284"/>
                  </a:cubicBezTo>
                  <a:cubicBezTo>
                    <a:pt x="9059" y="3162"/>
                    <a:pt x="9028" y="3010"/>
                    <a:pt x="9089" y="2828"/>
                  </a:cubicBezTo>
                  <a:cubicBezTo>
                    <a:pt x="9174" y="2544"/>
                    <a:pt x="9392" y="2286"/>
                    <a:pt x="9644" y="2055"/>
                  </a:cubicBezTo>
                  <a:close/>
                  <a:moveTo>
                    <a:pt x="4143" y="2059"/>
                  </a:moveTo>
                  <a:cubicBezTo>
                    <a:pt x="4150" y="2062"/>
                    <a:pt x="4158" y="2065"/>
                    <a:pt x="4165" y="2068"/>
                  </a:cubicBezTo>
                  <a:cubicBezTo>
                    <a:pt x="4469" y="2189"/>
                    <a:pt x="4803" y="2402"/>
                    <a:pt x="4895" y="2736"/>
                  </a:cubicBezTo>
                  <a:cubicBezTo>
                    <a:pt x="4925" y="2888"/>
                    <a:pt x="4834" y="3071"/>
                    <a:pt x="4712" y="3162"/>
                  </a:cubicBezTo>
                  <a:cubicBezTo>
                    <a:pt x="4591" y="3284"/>
                    <a:pt x="4439" y="3405"/>
                    <a:pt x="4287" y="3435"/>
                  </a:cubicBezTo>
                  <a:cubicBezTo>
                    <a:pt x="4172" y="3477"/>
                    <a:pt x="4050" y="3497"/>
                    <a:pt x="3928" y="3497"/>
                  </a:cubicBezTo>
                  <a:cubicBezTo>
                    <a:pt x="3695" y="3497"/>
                    <a:pt x="3463" y="3423"/>
                    <a:pt x="3284" y="3284"/>
                  </a:cubicBezTo>
                  <a:cubicBezTo>
                    <a:pt x="3162" y="3192"/>
                    <a:pt x="3071" y="3040"/>
                    <a:pt x="3040" y="2858"/>
                  </a:cubicBezTo>
                  <a:cubicBezTo>
                    <a:pt x="3040" y="2706"/>
                    <a:pt x="3132" y="2554"/>
                    <a:pt x="3253" y="2463"/>
                  </a:cubicBezTo>
                  <a:cubicBezTo>
                    <a:pt x="3506" y="2266"/>
                    <a:pt x="3810" y="2148"/>
                    <a:pt x="4143" y="2059"/>
                  </a:cubicBezTo>
                  <a:close/>
                  <a:moveTo>
                    <a:pt x="16141" y="1"/>
                  </a:moveTo>
                  <a:cubicBezTo>
                    <a:pt x="15411" y="122"/>
                    <a:pt x="14743" y="396"/>
                    <a:pt x="14165" y="852"/>
                  </a:cubicBezTo>
                  <a:cubicBezTo>
                    <a:pt x="14104" y="899"/>
                    <a:pt x="14045" y="950"/>
                    <a:pt x="13987" y="1003"/>
                  </a:cubicBezTo>
                  <a:lnTo>
                    <a:pt x="13987" y="1003"/>
                  </a:lnTo>
                  <a:cubicBezTo>
                    <a:pt x="13897" y="979"/>
                    <a:pt x="13804" y="959"/>
                    <a:pt x="13709" y="943"/>
                  </a:cubicBezTo>
                  <a:cubicBezTo>
                    <a:pt x="13384" y="888"/>
                    <a:pt x="13052" y="859"/>
                    <a:pt x="12721" y="859"/>
                  </a:cubicBezTo>
                  <a:cubicBezTo>
                    <a:pt x="11605" y="859"/>
                    <a:pt x="10491" y="1183"/>
                    <a:pt x="9626" y="1899"/>
                  </a:cubicBezTo>
                  <a:lnTo>
                    <a:pt x="9626" y="1899"/>
                  </a:lnTo>
                  <a:cubicBezTo>
                    <a:pt x="9599" y="1894"/>
                    <a:pt x="9572" y="1890"/>
                    <a:pt x="9545" y="1885"/>
                  </a:cubicBezTo>
                  <a:cubicBezTo>
                    <a:pt x="8846" y="1764"/>
                    <a:pt x="8116" y="1733"/>
                    <a:pt x="7417" y="1703"/>
                  </a:cubicBezTo>
                  <a:cubicBezTo>
                    <a:pt x="7150" y="1692"/>
                    <a:pt x="6883" y="1685"/>
                    <a:pt x="6618" y="1685"/>
                  </a:cubicBezTo>
                  <a:cubicBezTo>
                    <a:pt x="6158" y="1685"/>
                    <a:pt x="5703" y="1706"/>
                    <a:pt x="5259" y="1764"/>
                  </a:cubicBezTo>
                  <a:cubicBezTo>
                    <a:pt x="4895" y="1794"/>
                    <a:pt x="4530" y="1825"/>
                    <a:pt x="4195" y="1916"/>
                  </a:cubicBezTo>
                  <a:cubicBezTo>
                    <a:pt x="4164" y="1924"/>
                    <a:pt x="4133" y="1932"/>
                    <a:pt x="4102" y="1940"/>
                  </a:cubicBezTo>
                  <a:lnTo>
                    <a:pt x="4102" y="1940"/>
                  </a:lnTo>
                  <a:cubicBezTo>
                    <a:pt x="3673" y="1783"/>
                    <a:pt x="3211" y="1731"/>
                    <a:pt x="2753" y="1731"/>
                  </a:cubicBezTo>
                  <a:cubicBezTo>
                    <a:pt x="2522" y="1731"/>
                    <a:pt x="2292" y="1744"/>
                    <a:pt x="2068" y="1764"/>
                  </a:cubicBezTo>
                  <a:cubicBezTo>
                    <a:pt x="1338" y="1855"/>
                    <a:pt x="639" y="2068"/>
                    <a:pt x="1" y="2341"/>
                  </a:cubicBezTo>
                  <a:cubicBezTo>
                    <a:pt x="670" y="2068"/>
                    <a:pt x="1338" y="1885"/>
                    <a:pt x="2068" y="1794"/>
                  </a:cubicBezTo>
                  <a:cubicBezTo>
                    <a:pt x="2229" y="1780"/>
                    <a:pt x="2391" y="1773"/>
                    <a:pt x="2554" y="1773"/>
                  </a:cubicBezTo>
                  <a:cubicBezTo>
                    <a:pt x="3022" y="1773"/>
                    <a:pt x="3495" y="1835"/>
                    <a:pt x="3945" y="1986"/>
                  </a:cubicBezTo>
                  <a:lnTo>
                    <a:pt x="3945" y="1986"/>
                  </a:lnTo>
                  <a:cubicBezTo>
                    <a:pt x="3676" y="2070"/>
                    <a:pt x="3425" y="2185"/>
                    <a:pt x="3192" y="2372"/>
                  </a:cubicBezTo>
                  <a:cubicBezTo>
                    <a:pt x="3040" y="2493"/>
                    <a:pt x="2949" y="2676"/>
                    <a:pt x="2949" y="2888"/>
                  </a:cubicBezTo>
                  <a:cubicBezTo>
                    <a:pt x="2949" y="3071"/>
                    <a:pt x="3071" y="3253"/>
                    <a:pt x="3223" y="3375"/>
                  </a:cubicBezTo>
                  <a:cubicBezTo>
                    <a:pt x="3422" y="3514"/>
                    <a:pt x="3675" y="3589"/>
                    <a:pt x="3927" y="3589"/>
                  </a:cubicBezTo>
                  <a:cubicBezTo>
                    <a:pt x="4060" y="3589"/>
                    <a:pt x="4192" y="3568"/>
                    <a:pt x="4317" y="3527"/>
                  </a:cubicBezTo>
                  <a:cubicBezTo>
                    <a:pt x="4469" y="3466"/>
                    <a:pt x="4651" y="3375"/>
                    <a:pt x="4773" y="3253"/>
                  </a:cubicBezTo>
                  <a:cubicBezTo>
                    <a:pt x="4895" y="3101"/>
                    <a:pt x="5016" y="2919"/>
                    <a:pt x="4955" y="2706"/>
                  </a:cubicBezTo>
                  <a:cubicBezTo>
                    <a:pt x="4925" y="2524"/>
                    <a:pt x="4803" y="2372"/>
                    <a:pt x="4651" y="2250"/>
                  </a:cubicBezTo>
                  <a:cubicBezTo>
                    <a:pt x="4556" y="2154"/>
                    <a:pt x="4422" y="2077"/>
                    <a:pt x="4295" y="2019"/>
                  </a:cubicBezTo>
                  <a:lnTo>
                    <a:pt x="4295" y="2019"/>
                  </a:lnTo>
                  <a:cubicBezTo>
                    <a:pt x="4610" y="1942"/>
                    <a:pt x="4948" y="1914"/>
                    <a:pt x="5259" y="1885"/>
                  </a:cubicBezTo>
                  <a:cubicBezTo>
                    <a:pt x="5697" y="1831"/>
                    <a:pt x="6124" y="1820"/>
                    <a:pt x="6553" y="1820"/>
                  </a:cubicBezTo>
                  <a:cubicBezTo>
                    <a:pt x="6839" y="1820"/>
                    <a:pt x="7126" y="1825"/>
                    <a:pt x="7417" y="1825"/>
                  </a:cubicBezTo>
                  <a:cubicBezTo>
                    <a:pt x="8096" y="1854"/>
                    <a:pt x="8804" y="1912"/>
                    <a:pt x="9484" y="2027"/>
                  </a:cubicBezTo>
                  <a:lnTo>
                    <a:pt x="9484" y="2027"/>
                  </a:lnTo>
                  <a:cubicBezTo>
                    <a:pt x="9254" y="2243"/>
                    <a:pt x="9041" y="2487"/>
                    <a:pt x="8937" y="2797"/>
                  </a:cubicBezTo>
                  <a:cubicBezTo>
                    <a:pt x="8907" y="2980"/>
                    <a:pt x="8907" y="3223"/>
                    <a:pt x="9059" y="3375"/>
                  </a:cubicBezTo>
                  <a:cubicBezTo>
                    <a:pt x="9211" y="3527"/>
                    <a:pt x="9424" y="3587"/>
                    <a:pt x="9606" y="3587"/>
                  </a:cubicBezTo>
                  <a:cubicBezTo>
                    <a:pt x="9735" y="3609"/>
                    <a:pt x="9864" y="3619"/>
                    <a:pt x="9994" y="3619"/>
                  </a:cubicBezTo>
                  <a:cubicBezTo>
                    <a:pt x="10229" y="3619"/>
                    <a:pt x="10465" y="3586"/>
                    <a:pt x="10700" y="3527"/>
                  </a:cubicBezTo>
                  <a:cubicBezTo>
                    <a:pt x="10852" y="3466"/>
                    <a:pt x="11034" y="3405"/>
                    <a:pt x="11217" y="3314"/>
                  </a:cubicBezTo>
                  <a:cubicBezTo>
                    <a:pt x="11278" y="3284"/>
                    <a:pt x="11369" y="3192"/>
                    <a:pt x="11430" y="3132"/>
                  </a:cubicBezTo>
                  <a:cubicBezTo>
                    <a:pt x="11490" y="3040"/>
                    <a:pt x="11521" y="2919"/>
                    <a:pt x="11490" y="2797"/>
                  </a:cubicBezTo>
                  <a:cubicBezTo>
                    <a:pt x="11460" y="2584"/>
                    <a:pt x="11278" y="2463"/>
                    <a:pt x="11126" y="2372"/>
                  </a:cubicBezTo>
                  <a:cubicBezTo>
                    <a:pt x="10943" y="2280"/>
                    <a:pt x="10791" y="2189"/>
                    <a:pt x="10609" y="2128"/>
                  </a:cubicBezTo>
                  <a:cubicBezTo>
                    <a:pt x="10351" y="2058"/>
                    <a:pt x="10074" y="1988"/>
                    <a:pt x="9794" y="1931"/>
                  </a:cubicBezTo>
                  <a:lnTo>
                    <a:pt x="9794" y="1931"/>
                  </a:lnTo>
                  <a:cubicBezTo>
                    <a:pt x="10652" y="1281"/>
                    <a:pt x="11751" y="969"/>
                    <a:pt x="12830" y="969"/>
                  </a:cubicBezTo>
                  <a:cubicBezTo>
                    <a:pt x="13116" y="969"/>
                    <a:pt x="13401" y="991"/>
                    <a:pt x="13679" y="1034"/>
                  </a:cubicBezTo>
                  <a:cubicBezTo>
                    <a:pt x="13753" y="1048"/>
                    <a:pt x="13829" y="1064"/>
                    <a:pt x="13905" y="1084"/>
                  </a:cubicBezTo>
                  <a:lnTo>
                    <a:pt x="13905" y="1084"/>
                  </a:lnTo>
                  <a:cubicBezTo>
                    <a:pt x="13740" y="1253"/>
                    <a:pt x="13598" y="1449"/>
                    <a:pt x="13497" y="1673"/>
                  </a:cubicBezTo>
                  <a:cubicBezTo>
                    <a:pt x="13345" y="2007"/>
                    <a:pt x="13223" y="2372"/>
                    <a:pt x="13345" y="2736"/>
                  </a:cubicBezTo>
                  <a:cubicBezTo>
                    <a:pt x="13436" y="2919"/>
                    <a:pt x="13588" y="3071"/>
                    <a:pt x="13770" y="3101"/>
                  </a:cubicBezTo>
                  <a:cubicBezTo>
                    <a:pt x="13827" y="3109"/>
                    <a:pt x="13882" y="3113"/>
                    <a:pt x="13935" y="3113"/>
                  </a:cubicBezTo>
                  <a:cubicBezTo>
                    <a:pt x="14078" y="3113"/>
                    <a:pt x="14206" y="3085"/>
                    <a:pt x="14317" y="3040"/>
                  </a:cubicBezTo>
                  <a:cubicBezTo>
                    <a:pt x="14682" y="2919"/>
                    <a:pt x="15016" y="2676"/>
                    <a:pt x="15138" y="2311"/>
                  </a:cubicBezTo>
                  <a:cubicBezTo>
                    <a:pt x="15229" y="1946"/>
                    <a:pt x="15016" y="1551"/>
                    <a:pt x="14712" y="1338"/>
                  </a:cubicBezTo>
                  <a:cubicBezTo>
                    <a:pt x="14503" y="1192"/>
                    <a:pt x="14279" y="1088"/>
                    <a:pt x="14041" y="1018"/>
                  </a:cubicBezTo>
                  <a:lnTo>
                    <a:pt x="14041" y="1018"/>
                  </a:lnTo>
                  <a:cubicBezTo>
                    <a:pt x="14090" y="970"/>
                    <a:pt x="14142" y="924"/>
                    <a:pt x="14196" y="882"/>
                  </a:cubicBezTo>
                  <a:cubicBezTo>
                    <a:pt x="14743" y="396"/>
                    <a:pt x="15442" y="122"/>
                    <a:pt x="16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5339275" y="1767800"/>
              <a:ext cx="408825" cy="102600"/>
            </a:xfrm>
            <a:custGeom>
              <a:avLst/>
              <a:gdLst/>
              <a:ahLst/>
              <a:cxnLst/>
              <a:rect l="l" t="t" r="r" b="b"/>
              <a:pathLst>
                <a:path w="16353" h="4104" extrusionOk="0">
                  <a:moveTo>
                    <a:pt x="13265" y="1465"/>
                  </a:moveTo>
                  <a:lnTo>
                    <a:pt x="13265" y="1465"/>
                  </a:lnTo>
                  <a:cubicBezTo>
                    <a:pt x="13342" y="1471"/>
                    <a:pt x="13419" y="1480"/>
                    <a:pt x="13496" y="1490"/>
                  </a:cubicBezTo>
                  <a:cubicBezTo>
                    <a:pt x="13830" y="1520"/>
                    <a:pt x="14165" y="1611"/>
                    <a:pt x="14438" y="1854"/>
                  </a:cubicBezTo>
                  <a:cubicBezTo>
                    <a:pt x="14560" y="1946"/>
                    <a:pt x="14651" y="2098"/>
                    <a:pt x="14651" y="2250"/>
                  </a:cubicBezTo>
                  <a:cubicBezTo>
                    <a:pt x="14651" y="2432"/>
                    <a:pt x="14530" y="2553"/>
                    <a:pt x="14408" y="2675"/>
                  </a:cubicBezTo>
                  <a:cubicBezTo>
                    <a:pt x="14231" y="2830"/>
                    <a:pt x="13990" y="2936"/>
                    <a:pt x="13755" y="2936"/>
                  </a:cubicBezTo>
                  <a:cubicBezTo>
                    <a:pt x="13667" y="2936"/>
                    <a:pt x="13579" y="2921"/>
                    <a:pt x="13496" y="2888"/>
                  </a:cubicBezTo>
                  <a:cubicBezTo>
                    <a:pt x="13162" y="2766"/>
                    <a:pt x="12979" y="2402"/>
                    <a:pt x="13040" y="2067"/>
                  </a:cubicBezTo>
                  <a:cubicBezTo>
                    <a:pt x="13060" y="1851"/>
                    <a:pt x="13143" y="1647"/>
                    <a:pt x="13265" y="1465"/>
                  </a:cubicBezTo>
                  <a:close/>
                  <a:moveTo>
                    <a:pt x="9581" y="2213"/>
                  </a:moveTo>
                  <a:cubicBezTo>
                    <a:pt x="9775" y="2242"/>
                    <a:pt x="9964" y="2276"/>
                    <a:pt x="10153" y="2310"/>
                  </a:cubicBezTo>
                  <a:cubicBezTo>
                    <a:pt x="10487" y="2402"/>
                    <a:pt x="10852" y="2493"/>
                    <a:pt x="11034" y="2705"/>
                  </a:cubicBezTo>
                  <a:cubicBezTo>
                    <a:pt x="11156" y="2827"/>
                    <a:pt x="11125" y="2979"/>
                    <a:pt x="11004" y="3070"/>
                  </a:cubicBezTo>
                  <a:cubicBezTo>
                    <a:pt x="10882" y="3192"/>
                    <a:pt x="10760" y="3283"/>
                    <a:pt x="10578" y="3344"/>
                  </a:cubicBezTo>
                  <a:cubicBezTo>
                    <a:pt x="10274" y="3465"/>
                    <a:pt x="9940" y="3526"/>
                    <a:pt x="9605" y="3526"/>
                  </a:cubicBezTo>
                  <a:lnTo>
                    <a:pt x="9362" y="3496"/>
                  </a:lnTo>
                  <a:cubicBezTo>
                    <a:pt x="9271" y="3465"/>
                    <a:pt x="9180" y="3465"/>
                    <a:pt x="9119" y="3435"/>
                  </a:cubicBezTo>
                  <a:cubicBezTo>
                    <a:pt x="8967" y="3344"/>
                    <a:pt x="8906" y="3192"/>
                    <a:pt x="8937" y="3040"/>
                  </a:cubicBezTo>
                  <a:cubicBezTo>
                    <a:pt x="8937" y="2736"/>
                    <a:pt x="9210" y="2462"/>
                    <a:pt x="9484" y="2280"/>
                  </a:cubicBezTo>
                  <a:cubicBezTo>
                    <a:pt x="9516" y="2257"/>
                    <a:pt x="9548" y="2235"/>
                    <a:pt x="9581" y="2213"/>
                  </a:cubicBezTo>
                  <a:close/>
                  <a:moveTo>
                    <a:pt x="4421" y="2695"/>
                  </a:moveTo>
                  <a:cubicBezTo>
                    <a:pt x="4658" y="2765"/>
                    <a:pt x="4890" y="2849"/>
                    <a:pt x="5107" y="2979"/>
                  </a:cubicBezTo>
                  <a:cubicBezTo>
                    <a:pt x="5228" y="3070"/>
                    <a:pt x="5380" y="3192"/>
                    <a:pt x="5472" y="3313"/>
                  </a:cubicBezTo>
                  <a:cubicBezTo>
                    <a:pt x="5502" y="3405"/>
                    <a:pt x="5502" y="3465"/>
                    <a:pt x="5502" y="3526"/>
                  </a:cubicBezTo>
                  <a:cubicBezTo>
                    <a:pt x="5472" y="3617"/>
                    <a:pt x="5441" y="3678"/>
                    <a:pt x="5350" y="3739"/>
                  </a:cubicBezTo>
                  <a:cubicBezTo>
                    <a:pt x="5107" y="3921"/>
                    <a:pt x="4742" y="3982"/>
                    <a:pt x="4377" y="3982"/>
                  </a:cubicBezTo>
                  <a:cubicBezTo>
                    <a:pt x="4333" y="3991"/>
                    <a:pt x="4286" y="3995"/>
                    <a:pt x="4238" y="3995"/>
                  </a:cubicBezTo>
                  <a:cubicBezTo>
                    <a:pt x="4121" y="3995"/>
                    <a:pt x="3998" y="3973"/>
                    <a:pt x="3891" y="3952"/>
                  </a:cubicBezTo>
                  <a:cubicBezTo>
                    <a:pt x="3739" y="3921"/>
                    <a:pt x="3557" y="3830"/>
                    <a:pt x="3526" y="3678"/>
                  </a:cubicBezTo>
                  <a:cubicBezTo>
                    <a:pt x="3496" y="3526"/>
                    <a:pt x="3557" y="3374"/>
                    <a:pt x="3678" y="3253"/>
                  </a:cubicBezTo>
                  <a:cubicBezTo>
                    <a:pt x="3769" y="3101"/>
                    <a:pt x="3921" y="3009"/>
                    <a:pt x="4043" y="2918"/>
                  </a:cubicBezTo>
                  <a:cubicBezTo>
                    <a:pt x="4168" y="2830"/>
                    <a:pt x="4294" y="2758"/>
                    <a:pt x="4421" y="2695"/>
                  </a:cubicBezTo>
                  <a:close/>
                  <a:moveTo>
                    <a:pt x="16353" y="0"/>
                  </a:moveTo>
                  <a:lnTo>
                    <a:pt x="16353" y="0"/>
                  </a:lnTo>
                  <a:cubicBezTo>
                    <a:pt x="15684" y="122"/>
                    <a:pt x="14985" y="274"/>
                    <a:pt x="14347" y="547"/>
                  </a:cubicBezTo>
                  <a:cubicBezTo>
                    <a:pt x="14043" y="730"/>
                    <a:pt x="13709" y="882"/>
                    <a:pt x="13466" y="1155"/>
                  </a:cubicBezTo>
                  <a:cubicBezTo>
                    <a:pt x="13395" y="1210"/>
                    <a:pt x="13330" y="1274"/>
                    <a:pt x="13272" y="1344"/>
                  </a:cubicBezTo>
                  <a:lnTo>
                    <a:pt x="13272" y="1344"/>
                  </a:lnTo>
                  <a:cubicBezTo>
                    <a:pt x="13113" y="1330"/>
                    <a:pt x="12955" y="1324"/>
                    <a:pt x="12797" y="1324"/>
                  </a:cubicBezTo>
                  <a:cubicBezTo>
                    <a:pt x="12331" y="1324"/>
                    <a:pt x="11865" y="1378"/>
                    <a:pt x="11399" y="1459"/>
                  </a:cubicBezTo>
                  <a:cubicBezTo>
                    <a:pt x="10763" y="1570"/>
                    <a:pt x="10128" y="1730"/>
                    <a:pt x="9561" y="2055"/>
                  </a:cubicBezTo>
                  <a:lnTo>
                    <a:pt x="9561" y="2055"/>
                  </a:lnTo>
                  <a:cubicBezTo>
                    <a:pt x="9422" y="2036"/>
                    <a:pt x="9283" y="2019"/>
                    <a:pt x="9149" y="2006"/>
                  </a:cubicBezTo>
                  <a:cubicBezTo>
                    <a:pt x="8722" y="1971"/>
                    <a:pt x="8305" y="1956"/>
                    <a:pt x="7893" y="1956"/>
                  </a:cubicBezTo>
                  <a:cubicBezTo>
                    <a:pt x="7601" y="1956"/>
                    <a:pt x="7311" y="1963"/>
                    <a:pt x="7022" y="1976"/>
                  </a:cubicBezTo>
                  <a:cubicBezTo>
                    <a:pt x="6323" y="2037"/>
                    <a:pt x="5624" y="2128"/>
                    <a:pt x="4955" y="2371"/>
                  </a:cubicBezTo>
                  <a:cubicBezTo>
                    <a:pt x="4761" y="2424"/>
                    <a:pt x="4567" y="2497"/>
                    <a:pt x="4380" y="2591"/>
                  </a:cubicBezTo>
                  <a:lnTo>
                    <a:pt x="4380" y="2591"/>
                  </a:lnTo>
                  <a:cubicBezTo>
                    <a:pt x="4299" y="2566"/>
                    <a:pt x="4218" y="2544"/>
                    <a:pt x="4134" y="2523"/>
                  </a:cubicBezTo>
                  <a:cubicBezTo>
                    <a:pt x="3738" y="2444"/>
                    <a:pt x="3335" y="2408"/>
                    <a:pt x="2930" y="2408"/>
                  </a:cubicBezTo>
                  <a:cubicBezTo>
                    <a:pt x="1935" y="2408"/>
                    <a:pt x="929" y="2625"/>
                    <a:pt x="0" y="2949"/>
                  </a:cubicBezTo>
                  <a:cubicBezTo>
                    <a:pt x="903" y="2661"/>
                    <a:pt x="1847" y="2471"/>
                    <a:pt x="2786" y="2471"/>
                  </a:cubicBezTo>
                  <a:cubicBezTo>
                    <a:pt x="3238" y="2471"/>
                    <a:pt x="3689" y="2515"/>
                    <a:pt x="4134" y="2614"/>
                  </a:cubicBezTo>
                  <a:cubicBezTo>
                    <a:pt x="4178" y="2626"/>
                    <a:pt x="4222" y="2638"/>
                    <a:pt x="4266" y="2650"/>
                  </a:cubicBezTo>
                  <a:lnTo>
                    <a:pt x="4266" y="2650"/>
                  </a:lnTo>
                  <a:cubicBezTo>
                    <a:pt x="4169" y="2704"/>
                    <a:pt x="4074" y="2763"/>
                    <a:pt x="3982" y="2827"/>
                  </a:cubicBezTo>
                  <a:cubicBezTo>
                    <a:pt x="3830" y="2918"/>
                    <a:pt x="3709" y="3040"/>
                    <a:pt x="3587" y="3161"/>
                  </a:cubicBezTo>
                  <a:cubicBezTo>
                    <a:pt x="3465" y="3313"/>
                    <a:pt x="3374" y="3496"/>
                    <a:pt x="3435" y="3709"/>
                  </a:cubicBezTo>
                  <a:cubicBezTo>
                    <a:pt x="3496" y="3921"/>
                    <a:pt x="3678" y="4012"/>
                    <a:pt x="3861" y="4043"/>
                  </a:cubicBezTo>
                  <a:cubicBezTo>
                    <a:pt x="4043" y="4104"/>
                    <a:pt x="4225" y="4104"/>
                    <a:pt x="4408" y="4104"/>
                  </a:cubicBezTo>
                  <a:cubicBezTo>
                    <a:pt x="4742" y="4073"/>
                    <a:pt x="5107" y="4012"/>
                    <a:pt x="5411" y="3800"/>
                  </a:cubicBezTo>
                  <a:cubicBezTo>
                    <a:pt x="5502" y="3739"/>
                    <a:pt x="5563" y="3648"/>
                    <a:pt x="5593" y="3557"/>
                  </a:cubicBezTo>
                  <a:cubicBezTo>
                    <a:pt x="5624" y="3465"/>
                    <a:pt x="5593" y="3374"/>
                    <a:pt x="5532" y="3283"/>
                  </a:cubicBezTo>
                  <a:cubicBezTo>
                    <a:pt x="5441" y="3101"/>
                    <a:pt x="5289" y="3009"/>
                    <a:pt x="5137" y="2918"/>
                  </a:cubicBezTo>
                  <a:cubicBezTo>
                    <a:pt x="4948" y="2805"/>
                    <a:pt x="4748" y="2715"/>
                    <a:pt x="4535" y="2641"/>
                  </a:cubicBezTo>
                  <a:lnTo>
                    <a:pt x="4535" y="2641"/>
                  </a:lnTo>
                  <a:cubicBezTo>
                    <a:pt x="4681" y="2575"/>
                    <a:pt x="4830" y="2519"/>
                    <a:pt x="4985" y="2462"/>
                  </a:cubicBezTo>
                  <a:cubicBezTo>
                    <a:pt x="5654" y="2250"/>
                    <a:pt x="6353" y="2158"/>
                    <a:pt x="7022" y="2128"/>
                  </a:cubicBezTo>
                  <a:cubicBezTo>
                    <a:pt x="7311" y="2115"/>
                    <a:pt x="7601" y="2108"/>
                    <a:pt x="7890" y="2108"/>
                  </a:cubicBezTo>
                  <a:cubicBezTo>
                    <a:pt x="8300" y="2108"/>
                    <a:pt x="8710" y="2123"/>
                    <a:pt x="9119" y="2158"/>
                  </a:cubicBezTo>
                  <a:cubicBezTo>
                    <a:pt x="9201" y="2165"/>
                    <a:pt x="9282" y="2174"/>
                    <a:pt x="9361" y="2183"/>
                  </a:cubicBezTo>
                  <a:lnTo>
                    <a:pt x="9361" y="2183"/>
                  </a:lnTo>
                  <a:cubicBezTo>
                    <a:pt x="9096" y="2392"/>
                    <a:pt x="8814" y="2660"/>
                    <a:pt x="8785" y="3040"/>
                  </a:cubicBezTo>
                  <a:cubicBezTo>
                    <a:pt x="8754" y="3253"/>
                    <a:pt x="8876" y="3465"/>
                    <a:pt x="9058" y="3557"/>
                  </a:cubicBezTo>
                  <a:cubicBezTo>
                    <a:pt x="9119" y="3617"/>
                    <a:pt x="9241" y="3617"/>
                    <a:pt x="9332" y="3648"/>
                  </a:cubicBezTo>
                  <a:lnTo>
                    <a:pt x="9605" y="3678"/>
                  </a:lnTo>
                  <a:cubicBezTo>
                    <a:pt x="9970" y="3678"/>
                    <a:pt x="10305" y="3617"/>
                    <a:pt x="10639" y="3496"/>
                  </a:cubicBezTo>
                  <a:cubicBezTo>
                    <a:pt x="10821" y="3405"/>
                    <a:pt x="10973" y="3313"/>
                    <a:pt x="11125" y="3192"/>
                  </a:cubicBezTo>
                  <a:cubicBezTo>
                    <a:pt x="11186" y="3131"/>
                    <a:pt x="11247" y="3040"/>
                    <a:pt x="11277" y="2918"/>
                  </a:cubicBezTo>
                  <a:cubicBezTo>
                    <a:pt x="11277" y="2797"/>
                    <a:pt x="11247" y="2705"/>
                    <a:pt x="11186" y="2614"/>
                  </a:cubicBezTo>
                  <a:cubicBezTo>
                    <a:pt x="11034" y="2462"/>
                    <a:pt x="10882" y="2371"/>
                    <a:pt x="10700" y="2310"/>
                  </a:cubicBezTo>
                  <a:cubicBezTo>
                    <a:pt x="10548" y="2250"/>
                    <a:pt x="10365" y="2189"/>
                    <a:pt x="10183" y="2158"/>
                  </a:cubicBezTo>
                  <a:cubicBezTo>
                    <a:pt x="10054" y="2135"/>
                    <a:pt x="9921" y="2112"/>
                    <a:pt x="9787" y="2090"/>
                  </a:cubicBezTo>
                  <a:lnTo>
                    <a:pt x="9787" y="2090"/>
                  </a:lnTo>
                  <a:cubicBezTo>
                    <a:pt x="10277" y="1822"/>
                    <a:pt x="10848" y="1681"/>
                    <a:pt x="11399" y="1581"/>
                  </a:cubicBezTo>
                  <a:cubicBezTo>
                    <a:pt x="11865" y="1500"/>
                    <a:pt x="12331" y="1446"/>
                    <a:pt x="12797" y="1446"/>
                  </a:cubicBezTo>
                  <a:cubicBezTo>
                    <a:pt x="12927" y="1446"/>
                    <a:pt x="13056" y="1450"/>
                    <a:pt x="13186" y="1459"/>
                  </a:cubicBezTo>
                  <a:lnTo>
                    <a:pt x="13186" y="1459"/>
                  </a:lnTo>
                  <a:cubicBezTo>
                    <a:pt x="13067" y="1637"/>
                    <a:pt x="12986" y="1847"/>
                    <a:pt x="12949" y="2067"/>
                  </a:cubicBezTo>
                  <a:cubicBezTo>
                    <a:pt x="12888" y="2432"/>
                    <a:pt x="13101" y="2827"/>
                    <a:pt x="13435" y="2949"/>
                  </a:cubicBezTo>
                  <a:cubicBezTo>
                    <a:pt x="13526" y="3009"/>
                    <a:pt x="13618" y="3009"/>
                    <a:pt x="13709" y="3009"/>
                  </a:cubicBezTo>
                  <a:cubicBezTo>
                    <a:pt x="13800" y="3009"/>
                    <a:pt x="13891" y="3009"/>
                    <a:pt x="13982" y="2979"/>
                  </a:cubicBezTo>
                  <a:cubicBezTo>
                    <a:pt x="14165" y="2949"/>
                    <a:pt x="14347" y="2857"/>
                    <a:pt x="14469" y="2736"/>
                  </a:cubicBezTo>
                  <a:cubicBezTo>
                    <a:pt x="14621" y="2614"/>
                    <a:pt x="14742" y="2462"/>
                    <a:pt x="14742" y="2250"/>
                  </a:cubicBezTo>
                  <a:cubicBezTo>
                    <a:pt x="14742" y="2067"/>
                    <a:pt x="14621" y="1885"/>
                    <a:pt x="14499" y="1763"/>
                  </a:cubicBezTo>
                  <a:cubicBezTo>
                    <a:pt x="14226" y="1520"/>
                    <a:pt x="13861" y="1429"/>
                    <a:pt x="13496" y="1368"/>
                  </a:cubicBezTo>
                  <a:cubicBezTo>
                    <a:pt x="13447" y="1362"/>
                    <a:pt x="13398" y="1356"/>
                    <a:pt x="13348" y="1351"/>
                  </a:cubicBezTo>
                  <a:lnTo>
                    <a:pt x="13348" y="1351"/>
                  </a:lnTo>
                  <a:cubicBezTo>
                    <a:pt x="13394" y="1293"/>
                    <a:pt x="13444" y="1238"/>
                    <a:pt x="13496" y="1186"/>
                  </a:cubicBezTo>
                  <a:cubicBezTo>
                    <a:pt x="13618" y="1064"/>
                    <a:pt x="13770" y="973"/>
                    <a:pt x="13922" y="851"/>
                  </a:cubicBezTo>
                  <a:cubicBezTo>
                    <a:pt x="14043" y="760"/>
                    <a:pt x="14195" y="669"/>
                    <a:pt x="14347" y="608"/>
                  </a:cubicBezTo>
                  <a:cubicBezTo>
                    <a:pt x="14985" y="304"/>
                    <a:pt x="15684" y="122"/>
                    <a:pt x="16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31"/>
          <p:cNvSpPr txBox="1">
            <a:spLocks noGrp="1"/>
          </p:cNvSpPr>
          <p:nvPr>
            <p:ph type="ctrTitle"/>
          </p:nvPr>
        </p:nvSpPr>
        <p:spPr>
          <a:xfrm>
            <a:off x="2562000" y="567925"/>
            <a:ext cx="4020000" cy="19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>
                <a:solidFill>
                  <a:schemeClr val="accent5"/>
                </a:solidFill>
              </a:rPr>
              <a:t>Rockbuster Stealth Analysis</a:t>
            </a:r>
            <a:endParaRPr sz="3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4EC5-D2A5-E612-63F7-F20BA0FD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Sales by Regions (Country)</a:t>
            </a:r>
            <a:endParaRPr lang="en-CA" dirty="0">
              <a:solidFill>
                <a:schemeClr val="accent5"/>
              </a:solidFill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BA214C4-CCF8-37B5-2F6A-4042B9B63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7" y="1258614"/>
            <a:ext cx="6393767" cy="2868759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7CAFFF25-D907-E319-5168-D676C6027104}"/>
              </a:ext>
            </a:extLst>
          </p:cNvPr>
          <p:cNvSpPr txBox="1">
            <a:spLocks/>
          </p:cNvSpPr>
          <p:nvPr/>
        </p:nvSpPr>
        <p:spPr>
          <a:xfrm>
            <a:off x="6443004" y="1707043"/>
            <a:ext cx="2630659" cy="1659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  <a:ea typeface="Roboto" panose="02000000000000000000" pitchFamily="2" charset="0"/>
              </a:rPr>
              <a:t>Top 5 countries by revenue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Anaheim" panose="020B0604020202020204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b="1" dirty="0">
                <a:solidFill>
                  <a:schemeClr val="tx1"/>
                </a:solidFill>
                <a:latin typeface="Anaheim" panose="020B0604020202020204" charset="0"/>
              </a:rPr>
              <a:t>India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>
                <a:solidFill>
                  <a:schemeClr val="tx1"/>
                </a:solidFill>
                <a:latin typeface="Anaheim" panose="020B0604020202020204" charset="0"/>
              </a:rPr>
              <a:t>China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>
                <a:solidFill>
                  <a:schemeClr val="tx1"/>
                </a:solidFill>
                <a:latin typeface="Anaheim" panose="020B0604020202020204" charset="0"/>
              </a:rPr>
              <a:t>United States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>
                <a:solidFill>
                  <a:schemeClr val="tx1"/>
                </a:solidFill>
                <a:latin typeface="Anaheim" panose="020B0604020202020204" charset="0"/>
              </a:rPr>
              <a:t>Japan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>
                <a:solidFill>
                  <a:schemeClr val="tx1"/>
                </a:solidFill>
                <a:latin typeface="Anaheim" panose="020B0604020202020204" charset="0"/>
              </a:rPr>
              <a:t>Mexico</a:t>
            </a:r>
          </a:p>
        </p:txBody>
      </p:sp>
    </p:spTree>
    <p:extLst>
      <p:ext uri="{BB962C8B-B14F-4D97-AF65-F5344CB8AC3E}">
        <p14:creationId xmlns:p14="http://schemas.microsoft.com/office/powerpoint/2010/main" val="241305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5" name="Google Shape;1725;p44"/>
          <p:cNvGrpSpPr/>
          <p:nvPr/>
        </p:nvGrpSpPr>
        <p:grpSpPr>
          <a:xfrm>
            <a:off x="1019863" y="1110904"/>
            <a:ext cx="5310032" cy="3123107"/>
            <a:chOff x="4571996" y="1280682"/>
            <a:chExt cx="3858804" cy="2612274"/>
          </a:xfrm>
        </p:grpSpPr>
        <p:grpSp>
          <p:nvGrpSpPr>
            <p:cNvPr id="1726" name="Google Shape;1726;p44"/>
            <p:cNvGrpSpPr/>
            <p:nvPr/>
          </p:nvGrpSpPr>
          <p:grpSpPr>
            <a:xfrm>
              <a:off x="4571996" y="1280682"/>
              <a:ext cx="3858804" cy="2612274"/>
              <a:chOff x="713225" y="1147325"/>
              <a:chExt cx="3858804" cy="2612274"/>
            </a:xfrm>
          </p:grpSpPr>
          <p:sp>
            <p:nvSpPr>
              <p:cNvPr id="1727" name="Google Shape;1727;p44"/>
              <p:cNvSpPr/>
              <p:nvPr/>
            </p:nvSpPr>
            <p:spPr>
              <a:xfrm>
                <a:off x="713225" y="1147325"/>
                <a:ext cx="3858804" cy="2612274"/>
              </a:xfrm>
              <a:custGeom>
                <a:avLst/>
                <a:gdLst/>
                <a:ahLst/>
                <a:cxnLst/>
                <a:rect l="l" t="t" r="r" b="b"/>
                <a:pathLst>
                  <a:path w="133812" h="90586" extrusionOk="0">
                    <a:moveTo>
                      <a:pt x="6388" y="0"/>
                    </a:moveTo>
                    <a:cubicBezTo>
                      <a:pt x="2872" y="0"/>
                      <a:pt x="1" y="2871"/>
                      <a:pt x="1" y="6396"/>
                    </a:cubicBezTo>
                    <a:lnTo>
                      <a:pt x="1" y="84198"/>
                    </a:lnTo>
                    <a:cubicBezTo>
                      <a:pt x="1" y="87723"/>
                      <a:pt x="2872" y="90586"/>
                      <a:pt x="6388" y="90586"/>
                    </a:cubicBezTo>
                    <a:lnTo>
                      <a:pt x="127415" y="90586"/>
                    </a:lnTo>
                    <a:cubicBezTo>
                      <a:pt x="130940" y="90586"/>
                      <a:pt x="133811" y="87723"/>
                      <a:pt x="133811" y="84198"/>
                    </a:cubicBezTo>
                    <a:lnTo>
                      <a:pt x="133811" y="6396"/>
                    </a:lnTo>
                    <a:cubicBezTo>
                      <a:pt x="133811" y="2871"/>
                      <a:pt x="130940" y="0"/>
                      <a:pt x="1274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4"/>
              <p:cNvSpPr/>
              <p:nvPr/>
            </p:nvSpPr>
            <p:spPr>
              <a:xfrm>
                <a:off x="772891" y="1206962"/>
                <a:ext cx="3739474" cy="2493002"/>
              </a:xfrm>
              <a:custGeom>
                <a:avLst/>
                <a:gdLst/>
                <a:ahLst/>
                <a:cxnLst/>
                <a:rect l="l" t="t" r="r" b="b"/>
                <a:pathLst>
                  <a:path w="129674" h="86450" extrusionOk="0">
                    <a:moveTo>
                      <a:pt x="4319" y="1"/>
                    </a:moveTo>
                    <a:cubicBezTo>
                      <a:pt x="1936" y="1"/>
                      <a:pt x="0" y="1937"/>
                      <a:pt x="0" y="4328"/>
                    </a:cubicBezTo>
                    <a:lnTo>
                      <a:pt x="0" y="82130"/>
                    </a:lnTo>
                    <a:cubicBezTo>
                      <a:pt x="0" y="84513"/>
                      <a:pt x="1936" y="86449"/>
                      <a:pt x="4319" y="86449"/>
                    </a:cubicBezTo>
                    <a:lnTo>
                      <a:pt x="125346" y="86449"/>
                    </a:lnTo>
                    <a:cubicBezTo>
                      <a:pt x="127738" y="86449"/>
                      <a:pt x="129674" y="84513"/>
                      <a:pt x="129674" y="82130"/>
                    </a:cubicBezTo>
                    <a:lnTo>
                      <a:pt x="129674" y="4328"/>
                    </a:lnTo>
                    <a:cubicBezTo>
                      <a:pt x="129674" y="1937"/>
                      <a:pt x="127738" y="1"/>
                      <a:pt x="1253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4"/>
              <p:cNvSpPr/>
              <p:nvPr/>
            </p:nvSpPr>
            <p:spPr>
              <a:xfrm>
                <a:off x="865951" y="1288804"/>
                <a:ext cx="3553357" cy="2165869"/>
              </a:xfrm>
              <a:custGeom>
                <a:avLst/>
                <a:gdLst/>
                <a:ahLst/>
                <a:cxnLst/>
                <a:rect l="l" t="t" r="r" b="b"/>
                <a:pathLst>
                  <a:path w="123220" h="75106" extrusionOk="0">
                    <a:moveTo>
                      <a:pt x="0" y="1"/>
                    </a:moveTo>
                    <a:lnTo>
                      <a:pt x="0" y="75106"/>
                    </a:lnTo>
                    <a:lnTo>
                      <a:pt x="123220" y="75106"/>
                    </a:lnTo>
                    <a:lnTo>
                      <a:pt x="1232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4"/>
              <p:cNvSpPr/>
              <p:nvPr/>
            </p:nvSpPr>
            <p:spPr>
              <a:xfrm>
                <a:off x="2561739" y="3551090"/>
                <a:ext cx="130317" cy="51071"/>
              </a:xfrm>
              <a:custGeom>
                <a:avLst/>
                <a:gdLst/>
                <a:ahLst/>
                <a:cxnLst/>
                <a:rect l="l" t="t" r="r" b="b"/>
                <a:pathLst>
                  <a:path w="4519" h="1771" extrusionOk="0">
                    <a:moveTo>
                      <a:pt x="886" y="0"/>
                    </a:moveTo>
                    <a:cubicBezTo>
                      <a:pt x="398" y="0"/>
                      <a:pt x="1" y="397"/>
                      <a:pt x="1" y="886"/>
                    </a:cubicBezTo>
                    <a:cubicBezTo>
                      <a:pt x="1" y="1374"/>
                      <a:pt x="398" y="1771"/>
                      <a:pt x="886" y="1771"/>
                    </a:cubicBezTo>
                    <a:lnTo>
                      <a:pt x="3633" y="1771"/>
                    </a:lnTo>
                    <a:cubicBezTo>
                      <a:pt x="4122" y="1771"/>
                      <a:pt x="4519" y="1374"/>
                      <a:pt x="4519" y="886"/>
                    </a:cubicBezTo>
                    <a:cubicBezTo>
                      <a:pt x="4519" y="397"/>
                      <a:pt x="4122" y="0"/>
                      <a:pt x="36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4"/>
              <p:cNvSpPr/>
              <p:nvPr/>
            </p:nvSpPr>
            <p:spPr>
              <a:xfrm>
                <a:off x="4167514" y="3551090"/>
                <a:ext cx="51100" cy="51071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1771" extrusionOk="0">
                    <a:moveTo>
                      <a:pt x="886" y="0"/>
                    </a:moveTo>
                    <a:cubicBezTo>
                      <a:pt x="398" y="0"/>
                      <a:pt x="0" y="397"/>
                      <a:pt x="0" y="886"/>
                    </a:cubicBezTo>
                    <a:cubicBezTo>
                      <a:pt x="0" y="1374"/>
                      <a:pt x="398" y="1771"/>
                      <a:pt x="886" y="1771"/>
                    </a:cubicBezTo>
                    <a:cubicBezTo>
                      <a:pt x="1374" y="1771"/>
                      <a:pt x="1771" y="1374"/>
                      <a:pt x="1771" y="886"/>
                    </a:cubicBezTo>
                    <a:cubicBezTo>
                      <a:pt x="1771" y="397"/>
                      <a:pt x="1374" y="0"/>
                      <a:pt x="8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44"/>
              <p:cNvSpPr/>
              <p:nvPr/>
            </p:nvSpPr>
            <p:spPr>
              <a:xfrm>
                <a:off x="4259363" y="3551090"/>
                <a:ext cx="51100" cy="51071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1771" extrusionOk="0">
                    <a:moveTo>
                      <a:pt x="886" y="0"/>
                    </a:moveTo>
                    <a:cubicBezTo>
                      <a:pt x="398" y="0"/>
                      <a:pt x="1" y="397"/>
                      <a:pt x="1" y="886"/>
                    </a:cubicBezTo>
                    <a:cubicBezTo>
                      <a:pt x="1" y="1374"/>
                      <a:pt x="398" y="1771"/>
                      <a:pt x="886" y="1771"/>
                    </a:cubicBezTo>
                    <a:cubicBezTo>
                      <a:pt x="1375" y="1771"/>
                      <a:pt x="1772" y="1374"/>
                      <a:pt x="1772" y="886"/>
                    </a:cubicBezTo>
                    <a:cubicBezTo>
                      <a:pt x="1772" y="397"/>
                      <a:pt x="1375" y="0"/>
                      <a:pt x="886" y="0"/>
                    </a:cubicBezTo>
                    <a:close/>
                  </a:path>
                </a:pathLst>
              </a:custGeom>
              <a:solidFill>
                <a:srgbClr val="3625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44"/>
              <p:cNvSpPr/>
              <p:nvPr/>
            </p:nvSpPr>
            <p:spPr>
              <a:xfrm>
                <a:off x="4351241" y="3551090"/>
                <a:ext cx="51100" cy="51071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1771" extrusionOk="0">
                    <a:moveTo>
                      <a:pt x="886" y="0"/>
                    </a:moveTo>
                    <a:cubicBezTo>
                      <a:pt x="398" y="0"/>
                      <a:pt x="1" y="397"/>
                      <a:pt x="1" y="886"/>
                    </a:cubicBezTo>
                    <a:cubicBezTo>
                      <a:pt x="1" y="1374"/>
                      <a:pt x="398" y="1771"/>
                      <a:pt x="886" y="1771"/>
                    </a:cubicBezTo>
                    <a:cubicBezTo>
                      <a:pt x="1374" y="1771"/>
                      <a:pt x="1771" y="1374"/>
                      <a:pt x="1771" y="886"/>
                    </a:cubicBezTo>
                    <a:cubicBezTo>
                      <a:pt x="1771" y="397"/>
                      <a:pt x="1374" y="0"/>
                      <a:pt x="8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34" name="Google Shape;1734;p44"/>
            <p:cNvSpPr/>
            <p:nvPr/>
          </p:nvSpPr>
          <p:spPr>
            <a:xfrm>
              <a:off x="7111850" y="3685000"/>
              <a:ext cx="877800" cy="5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5" name="Google Shape;1735;p44"/>
          <p:cNvSpPr txBox="1">
            <a:spLocks noGrp="1"/>
          </p:cNvSpPr>
          <p:nvPr>
            <p:ph type="title"/>
          </p:nvPr>
        </p:nvSpPr>
        <p:spPr>
          <a:xfrm>
            <a:off x="720000" y="5382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Top Customers by Revenue</a:t>
            </a:r>
            <a:endParaRPr dirty="0">
              <a:solidFill>
                <a:schemeClr val="accent1"/>
              </a:solidFill>
            </a:endParaRPr>
          </a:p>
        </p:txBody>
      </p:sp>
      <p:graphicFrame>
        <p:nvGraphicFramePr>
          <p:cNvPr id="1736" name="Google Shape;1736;p44"/>
          <p:cNvGraphicFramePr/>
          <p:nvPr>
            <p:extLst>
              <p:ext uri="{D42A27DB-BD31-4B8C-83A1-F6EECF244321}">
                <p14:modId xmlns:p14="http://schemas.microsoft.com/office/powerpoint/2010/main" val="34493764"/>
              </p:ext>
            </p:extLst>
          </p:nvPr>
        </p:nvGraphicFramePr>
        <p:xfrm>
          <a:off x="1230023" y="1274044"/>
          <a:ext cx="4889712" cy="261700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647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4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0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naheim" panose="020B0604020202020204" charset="0"/>
                          <a:sym typeface="Sniglet"/>
                        </a:rPr>
                        <a:t>NAME</a:t>
                      </a:r>
                      <a:endParaRPr sz="1600" b="1" dirty="0">
                        <a:solidFill>
                          <a:schemeClr val="tx1"/>
                        </a:solidFill>
                        <a:latin typeface="Anaheim" panose="020B0604020202020204" charset="0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naheim" panose="020B0604020202020204" charset="0"/>
                          <a:sym typeface="Sniglet"/>
                        </a:rPr>
                        <a:t>COUNTRY</a:t>
                      </a:r>
                      <a:endParaRPr sz="1600" b="1" dirty="0">
                        <a:solidFill>
                          <a:schemeClr val="tx1"/>
                        </a:solidFill>
                        <a:latin typeface="Anaheim" panose="020B0604020202020204" charset="0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naheim" panose="020B0604020202020204" charset="0"/>
                          <a:sym typeface="Sniglet"/>
                        </a:rPr>
                        <a:t>REVENUE</a:t>
                      </a:r>
                      <a:endParaRPr sz="1600" b="1" dirty="0">
                        <a:solidFill>
                          <a:schemeClr val="tx1"/>
                        </a:solidFill>
                        <a:latin typeface="Anaheim" panose="020B0604020202020204" charset="0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684303630"/>
                  </a:ext>
                </a:extLst>
              </a:tr>
              <a:tr h="4007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naheim" panose="020B0604020202020204" charset="0"/>
                          <a:sym typeface="Sniglet"/>
                        </a:rPr>
                        <a:t>Eleanor Hunt</a:t>
                      </a:r>
                      <a:endParaRPr sz="1400" b="0" dirty="0">
                        <a:solidFill>
                          <a:schemeClr val="tx1"/>
                        </a:solidFill>
                        <a:latin typeface="Anaheim" panose="020B0604020202020204" charset="0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aheim" panose="020B0604020202020204" charset="0"/>
                          <a:sym typeface="Arial"/>
                        </a:rPr>
                        <a:t>Réunion</a:t>
                      </a:r>
                      <a:endParaRPr sz="1400" b="0" dirty="0">
                        <a:solidFill>
                          <a:schemeClr val="tx1"/>
                        </a:solidFill>
                        <a:latin typeface="Anaheim" panose="020B0604020202020204" charset="0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naheim" panose="020B0604020202020204" charset="0"/>
                          <a:sym typeface="Sniglet"/>
                        </a:rPr>
                        <a:t>$211.55</a:t>
                      </a:r>
                      <a:endParaRPr sz="1400" b="0" dirty="0">
                        <a:solidFill>
                          <a:schemeClr val="tx1"/>
                        </a:solidFill>
                        <a:latin typeface="Anaheim" panose="020B0604020202020204" charset="0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754529089"/>
                  </a:ext>
                </a:extLst>
              </a:tr>
              <a:tr h="4321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naheim" panose="020B0604020202020204" charset="0"/>
                          <a:sym typeface="Sniglet"/>
                        </a:rPr>
                        <a:t>Karl Seal</a:t>
                      </a:r>
                      <a:endParaRPr sz="1400" b="0" dirty="0">
                        <a:solidFill>
                          <a:schemeClr val="tx1"/>
                        </a:solidFill>
                        <a:latin typeface="Anaheim" panose="020B0604020202020204" charset="0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chemeClr val="tx1"/>
                          </a:solidFill>
                          <a:latin typeface="Anaheim" panose="020B0604020202020204" charset="0"/>
                          <a:sym typeface="Sniglet"/>
                        </a:rPr>
                        <a:t>United States</a:t>
                      </a:r>
                      <a:endParaRPr sz="1400" b="0" dirty="0">
                        <a:solidFill>
                          <a:schemeClr val="tx1"/>
                        </a:solidFill>
                        <a:latin typeface="Anaheim" panose="020B0604020202020204" charset="0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chemeClr val="tx1"/>
                          </a:solidFill>
                          <a:latin typeface="Anaheim" panose="020B0604020202020204" charset="0"/>
                          <a:sym typeface="Sniglet"/>
                        </a:rPr>
                        <a:t>$208.58</a:t>
                      </a:r>
                      <a:endParaRPr sz="1400" b="0" dirty="0">
                        <a:solidFill>
                          <a:schemeClr val="tx1"/>
                        </a:solidFill>
                        <a:latin typeface="Anaheim" panose="020B0604020202020204" charset="0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0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chemeClr val="tx1"/>
                          </a:solidFill>
                          <a:latin typeface="Anaheim" panose="020B0604020202020204" charset="0"/>
                          <a:sym typeface="Sniglet"/>
                        </a:rPr>
                        <a:t>Marion Snyder</a:t>
                      </a:r>
                      <a:endParaRPr sz="1400" b="0" dirty="0">
                        <a:solidFill>
                          <a:schemeClr val="tx1"/>
                        </a:solidFill>
                        <a:latin typeface="Anaheim" panose="020B0604020202020204" charset="0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chemeClr val="tx1"/>
                          </a:solidFill>
                          <a:latin typeface="Anaheim" panose="020B0604020202020204" charset="0"/>
                          <a:sym typeface="Anaheim"/>
                        </a:rPr>
                        <a:t>Brazil</a:t>
                      </a:r>
                      <a:endParaRPr sz="1400" b="0" dirty="0">
                        <a:solidFill>
                          <a:schemeClr val="tx1"/>
                        </a:solidFill>
                        <a:latin typeface="Anaheim" panose="020B0604020202020204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chemeClr val="tx1"/>
                          </a:solidFill>
                          <a:latin typeface="Anaheim" panose="020B0604020202020204" charset="0"/>
                          <a:sym typeface="Anaheim"/>
                        </a:rPr>
                        <a:t>$194.61</a:t>
                      </a:r>
                      <a:endParaRPr sz="1400" b="0" dirty="0">
                        <a:solidFill>
                          <a:schemeClr val="tx1"/>
                        </a:solidFill>
                        <a:latin typeface="Anaheim" panose="020B0604020202020204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0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naheim" panose="020B0604020202020204" charset="0"/>
                          <a:sym typeface="Sniglet"/>
                        </a:rPr>
                        <a:t>Rhonda Kennedy</a:t>
                      </a:r>
                      <a:endParaRPr sz="1400" b="0" dirty="0">
                        <a:solidFill>
                          <a:schemeClr val="tx1"/>
                        </a:solidFill>
                        <a:latin typeface="Anaheim" panose="020B0604020202020204" charset="0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naheim" panose="020B0604020202020204" charset="0"/>
                          <a:sym typeface="Anaheim"/>
                        </a:rPr>
                        <a:t>Netherlands</a:t>
                      </a:r>
                      <a:endParaRPr sz="1400" b="0" dirty="0">
                        <a:solidFill>
                          <a:schemeClr val="tx1"/>
                        </a:solidFill>
                        <a:latin typeface="Anaheim" panose="020B0604020202020204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naheim" panose="020B0604020202020204" charset="0"/>
                          <a:sym typeface="Anaheim"/>
                        </a:rPr>
                        <a:t>$191.62</a:t>
                      </a:r>
                      <a:endParaRPr sz="1400" b="0" dirty="0">
                        <a:solidFill>
                          <a:schemeClr val="tx1"/>
                        </a:solidFill>
                        <a:latin typeface="Anaheim" panose="020B0604020202020204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15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chemeClr val="tx1"/>
                          </a:solidFill>
                          <a:latin typeface="Anaheim" panose="020B0604020202020204" charset="0"/>
                          <a:sym typeface="Sniglet"/>
                        </a:rPr>
                        <a:t>Clara Shaw</a:t>
                      </a:r>
                      <a:endParaRPr sz="1400" b="0" dirty="0">
                        <a:solidFill>
                          <a:schemeClr val="tx1"/>
                        </a:solidFill>
                        <a:latin typeface="Anaheim" panose="020B0604020202020204" charset="0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chemeClr val="tx1"/>
                          </a:solidFill>
                          <a:latin typeface="Anaheim" panose="020B0604020202020204" charset="0"/>
                          <a:sym typeface="Anaheim"/>
                        </a:rPr>
                        <a:t>Belarus</a:t>
                      </a:r>
                      <a:endParaRPr sz="1400" b="0" dirty="0">
                        <a:solidFill>
                          <a:schemeClr val="tx1"/>
                        </a:solidFill>
                        <a:latin typeface="Anaheim" panose="020B0604020202020204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chemeClr val="tx1"/>
                          </a:solidFill>
                          <a:latin typeface="Anaheim" panose="020B0604020202020204" charset="0"/>
                          <a:sym typeface="Anaheim"/>
                        </a:rPr>
                        <a:t>$189.60</a:t>
                      </a:r>
                      <a:endParaRPr sz="1400" b="0" dirty="0">
                        <a:solidFill>
                          <a:schemeClr val="tx1"/>
                        </a:solidFill>
                        <a:latin typeface="Anaheim" panose="020B0604020202020204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ubtitle 4">
            <a:extLst>
              <a:ext uri="{FF2B5EF4-FFF2-40B4-BE49-F238E27FC236}">
                <a16:creationId xmlns:a16="http://schemas.microsoft.com/office/drawing/2014/main" id="{F13C98C2-7649-A5CB-C542-7A38A50DFE31}"/>
              </a:ext>
            </a:extLst>
          </p:cNvPr>
          <p:cNvSpPr txBox="1">
            <a:spLocks/>
          </p:cNvSpPr>
          <p:nvPr/>
        </p:nvSpPr>
        <p:spPr>
          <a:xfrm>
            <a:off x="6442481" y="2126063"/>
            <a:ext cx="2543024" cy="1659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  <a:ea typeface="Roboto" panose="02000000000000000000" pitchFamily="2" charset="0"/>
              </a:rPr>
              <a:t>The United States is part of the top 5 countries by revenue</a:t>
            </a:r>
            <a:endParaRPr lang="en-CA" b="1" dirty="0">
              <a:solidFill>
                <a:schemeClr val="tx1"/>
              </a:solidFill>
              <a:latin typeface="Anaheim" panose="020B0604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oogle Shape;1180;p38"/>
          <p:cNvGrpSpPr/>
          <p:nvPr/>
        </p:nvGrpSpPr>
        <p:grpSpPr>
          <a:xfrm>
            <a:off x="1252025" y="0"/>
            <a:ext cx="6900202" cy="4410222"/>
            <a:chOff x="713225" y="1147325"/>
            <a:chExt cx="3858804" cy="2612274"/>
          </a:xfrm>
        </p:grpSpPr>
        <p:sp>
          <p:nvSpPr>
            <p:cNvPr id="1181" name="Google Shape;1181;p38"/>
            <p:cNvSpPr/>
            <p:nvPr/>
          </p:nvSpPr>
          <p:spPr>
            <a:xfrm>
              <a:off x="713225" y="1147325"/>
              <a:ext cx="3858804" cy="2612274"/>
            </a:xfrm>
            <a:custGeom>
              <a:avLst/>
              <a:gdLst/>
              <a:ahLst/>
              <a:cxnLst/>
              <a:rect l="l" t="t" r="r" b="b"/>
              <a:pathLst>
                <a:path w="133812" h="90586" extrusionOk="0">
                  <a:moveTo>
                    <a:pt x="6388" y="0"/>
                  </a:moveTo>
                  <a:cubicBezTo>
                    <a:pt x="2872" y="0"/>
                    <a:pt x="1" y="2871"/>
                    <a:pt x="1" y="6396"/>
                  </a:cubicBezTo>
                  <a:lnTo>
                    <a:pt x="1" y="84198"/>
                  </a:lnTo>
                  <a:cubicBezTo>
                    <a:pt x="1" y="87723"/>
                    <a:pt x="2872" y="90586"/>
                    <a:pt x="6388" y="90586"/>
                  </a:cubicBezTo>
                  <a:lnTo>
                    <a:pt x="127415" y="90586"/>
                  </a:lnTo>
                  <a:cubicBezTo>
                    <a:pt x="130940" y="90586"/>
                    <a:pt x="133811" y="87723"/>
                    <a:pt x="133811" y="84198"/>
                  </a:cubicBezTo>
                  <a:lnTo>
                    <a:pt x="133811" y="6396"/>
                  </a:lnTo>
                  <a:cubicBezTo>
                    <a:pt x="133811" y="2871"/>
                    <a:pt x="130940" y="0"/>
                    <a:pt x="127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772891" y="1206962"/>
              <a:ext cx="3739474" cy="2493002"/>
            </a:xfrm>
            <a:custGeom>
              <a:avLst/>
              <a:gdLst/>
              <a:ahLst/>
              <a:cxnLst/>
              <a:rect l="l" t="t" r="r" b="b"/>
              <a:pathLst>
                <a:path w="129674" h="86450" extrusionOk="0">
                  <a:moveTo>
                    <a:pt x="4319" y="1"/>
                  </a:moveTo>
                  <a:cubicBezTo>
                    <a:pt x="1936" y="1"/>
                    <a:pt x="0" y="1937"/>
                    <a:pt x="0" y="4328"/>
                  </a:cubicBezTo>
                  <a:lnTo>
                    <a:pt x="0" y="82130"/>
                  </a:lnTo>
                  <a:cubicBezTo>
                    <a:pt x="0" y="84513"/>
                    <a:pt x="1936" y="86449"/>
                    <a:pt x="4319" y="86449"/>
                  </a:cubicBezTo>
                  <a:lnTo>
                    <a:pt x="125346" y="86449"/>
                  </a:lnTo>
                  <a:cubicBezTo>
                    <a:pt x="127738" y="86449"/>
                    <a:pt x="129674" y="84513"/>
                    <a:pt x="129674" y="82130"/>
                  </a:cubicBezTo>
                  <a:lnTo>
                    <a:pt x="129674" y="4328"/>
                  </a:lnTo>
                  <a:cubicBezTo>
                    <a:pt x="129674" y="1937"/>
                    <a:pt x="127738" y="1"/>
                    <a:pt x="1253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865951" y="1288804"/>
              <a:ext cx="3553357" cy="2165869"/>
            </a:xfrm>
            <a:custGeom>
              <a:avLst/>
              <a:gdLst/>
              <a:ahLst/>
              <a:cxnLst/>
              <a:rect l="l" t="t" r="r" b="b"/>
              <a:pathLst>
                <a:path w="123220" h="75106" extrusionOk="0">
                  <a:moveTo>
                    <a:pt x="0" y="1"/>
                  </a:moveTo>
                  <a:lnTo>
                    <a:pt x="0" y="75106"/>
                  </a:lnTo>
                  <a:lnTo>
                    <a:pt x="123220" y="75106"/>
                  </a:lnTo>
                  <a:lnTo>
                    <a:pt x="123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2561739" y="3551090"/>
              <a:ext cx="130317" cy="51071"/>
            </a:xfrm>
            <a:custGeom>
              <a:avLst/>
              <a:gdLst/>
              <a:ahLst/>
              <a:cxnLst/>
              <a:rect l="l" t="t" r="r" b="b"/>
              <a:pathLst>
                <a:path w="4519" h="1771" extrusionOk="0">
                  <a:moveTo>
                    <a:pt x="886" y="0"/>
                  </a:moveTo>
                  <a:cubicBezTo>
                    <a:pt x="398" y="0"/>
                    <a:pt x="1" y="397"/>
                    <a:pt x="1" y="886"/>
                  </a:cubicBezTo>
                  <a:cubicBezTo>
                    <a:pt x="1" y="1374"/>
                    <a:pt x="398" y="1771"/>
                    <a:pt x="886" y="1771"/>
                  </a:cubicBezTo>
                  <a:lnTo>
                    <a:pt x="3633" y="1771"/>
                  </a:lnTo>
                  <a:cubicBezTo>
                    <a:pt x="4122" y="1771"/>
                    <a:pt x="4519" y="1374"/>
                    <a:pt x="4519" y="886"/>
                  </a:cubicBezTo>
                  <a:cubicBezTo>
                    <a:pt x="4519" y="397"/>
                    <a:pt x="4122" y="0"/>
                    <a:pt x="3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967114" y="3551090"/>
              <a:ext cx="51100" cy="51071"/>
            </a:xfrm>
            <a:custGeom>
              <a:avLst/>
              <a:gdLst/>
              <a:ahLst/>
              <a:cxnLst/>
              <a:rect l="l" t="t" r="r" b="b"/>
              <a:pathLst>
                <a:path w="1772" h="1771" extrusionOk="0">
                  <a:moveTo>
                    <a:pt x="886" y="0"/>
                  </a:moveTo>
                  <a:cubicBezTo>
                    <a:pt x="398" y="0"/>
                    <a:pt x="0" y="397"/>
                    <a:pt x="0" y="886"/>
                  </a:cubicBezTo>
                  <a:cubicBezTo>
                    <a:pt x="0" y="1374"/>
                    <a:pt x="398" y="1771"/>
                    <a:pt x="886" y="1771"/>
                  </a:cubicBezTo>
                  <a:cubicBezTo>
                    <a:pt x="1374" y="1771"/>
                    <a:pt x="1771" y="1374"/>
                    <a:pt x="1771" y="886"/>
                  </a:cubicBezTo>
                  <a:cubicBezTo>
                    <a:pt x="1771" y="397"/>
                    <a:pt x="1374" y="0"/>
                    <a:pt x="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1058963" y="3551090"/>
              <a:ext cx="51100" cy="51071"/>
            </a:xfrm>
            <a:custGeom>
              <a:avLst/>
              <a:gdLst/>
              <a:ahLst/>
              <a:cxnLst/>
              <a:rect l="l" t="t" r="r" b="b"/>
              <a:pathLst>
                <a:path w="1772" h="1771" extrusionOk="0">
                  <a:moveTo>
                    <a:pt x="886" y="0"/>
                  </a:moveTo>
                  <a:cubicBezTo>
                    <a:pt x="398" y="0"/>
                    <a:pt x="1" y="397"/>
                    <a:pt x="1" y="886"/>
                  </a:cubicBezTo>
                  <a:cubicBezTo>
                    <a:pt x="1" y="1374"/>
                    <a:pt x="398" y="1771"/>
                    <a:pt x="886" y="1771"/>
                  </a:cubicBezTo>
                  <a:cubicBezTo>
                    <a:pt x="1375" y="1771"/>
                    <a:pt x="1772" y="1374"/>
                    <a:pt x="1772" y="886"/>
                  </a:cubicBezTo>
                  <a:cubicBezTo>
                    <a:pt x="1772" y="397"/>
                    <a:pt x="1375" y="0"/>
                    <a:pt x="886" y="0"/>
                  </a:cubicBezTo>
                  <a:close/>
                </a:path>
              </a:pathLst>
            </a:custGeom>
            <a:solidFill>
              <a:srgbClr val="3625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1150841" y="3551090"/>
              <a:ext cx="51100" cy="51071"/>
            </a:xfrm>
            <a:custGeom>
              <a:avLst/>
              <a:gdLst/>
              <a:ahLst/>
              <a:cxnLst/>
              <a:rect l="l" t="t" r="r" b="b"/>
              <a:pathLst>
                <a:path w="1772" h="1771" extrusionOk="0">
                  <a:moveTo>
                    <a:pt x="886" y="0"/>
                  </a:moveTo>
                  <a:cubicBezTo>
                    <a:pt x="398" y="0"/>
                    <a:pt x="1" y="397"/>
                    <a:pt x="1" y="886"/>
                  </a:cubicBezTo>
                  <a:cubicBezTo>
                    <a:pt x="1" y="1374"/>
                    <a:pt x="398" y="1771"/>
                    <a:pt x="886" y="1771"/>
                  </a:cubicBezTo>
                  <a:cubicBezTo>
                    <a:pt x="1374" y="1771"/>
                    <a:pt x="1771" y="1374"/>
                    <a:pt x="1771" y="886"/>
                  </a:cubicBezTo>
                  <a:cubicBezTo>
                    <a:pt x="1771" y="397"/>
                    <a:pt x="1374" y="0"/>
                    <a:pt x="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955666" y="1288804"/>
              <a:ext cx="1709400" cy="2165869"/>
            </a:xfrm>
            <a:custGeom>
              <a:avLst/>
              <a:gdLst/>
              <a:ahLst/>
              <a:cxnLst/>
              <a:rect l="l" t="t" r="r" b="b"/>
              <a:pathLst>
                <a:path w="59277" h="75106" extrusionOk="0">
                  <a:moveTo>
                    <a:pt x="34123" y="1"/>
                  </a:moveTo>
                  <a:lnTo>
                    <a:pt x="0" y="75106"/>
                  </a:lnTo>
                  <a:lnTo>
                    <a:pt x="28621" y="75089"/>
                  </a:lnTo>
                  <a:lnTo>
                    <a:pt x="59277" y="1"/>
                  </a:lnTo>
                  <a:close/>
                </a:path>
              </a:pathLst>
            </a:custGeom>
            <a:solidFill>
              <a:srgbClr val="DEEBE9">
                <a:alpha val="3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2297612" y="1288804"/>
              <a:ext cx="1709660" cy="2165869"/>
            </a:xfrm>
            <a:custGeom>
              <a:avLst/>
              <a:gdLst/>
              <a:ahLst/>
              <a:cxnLst/>
              <a:rect l="l" t="t" r="r" b="b"/>
              <a:pathLst>
                <a:path w="59286" h="75106" extrusionOk="0">
                  <a:moveTo>
                    <a:pt x="34132" y="1"/>
                  </a:moveTo>
                  <a:lnTo>
                    <a:pt x="0" y="75106"/>
                  </a:lnTo>
                  <a:lnTo>
                    <a:pt x="28629" y="75089"/>
                  </a:lnTo>
                  <a:lnTo>
                    <a:pt x="59285" y="1"/>
                  </a:lnTo>
                  <a:close/>
                </a:path>
              </a:pathLst>
            </a:custGeom>
            <a:solidFill>
              <a:srgbClr val="DEEBE9">
                <a:alpha val="3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15820A36-96E7-8552-61EF-0088A602B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948" y="238855"/>
            <a:ext cx="6354010" cy="36491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8" name="Google Shape;1898;p47"/>
          <p:cNvGrpSpPr/>
          <p:nvPr/>
        </p:nvGrpSpPr>
        <p:grpSpPr>
          <a:xfrm>
            <a:off x="2101009" y="3372263"/>
            <a:ext cx="4941971" cy="1228837"/>
            <a:chOff x="1480400" y="2851650"/>
            <a:chExt cx="4631650" cy="1151675"/>
          </a:xfrm>
        </p:grpSpPr>
        <p:sp>
          <p:nvSpPr>
            <p:cNvPr id="1899" name="Google Shape;1899;p47"/>
            <p:cNvSpPr/>
            <p:nvPr/>
          </p:nvSpPr>
          <p:spPr>
            <a:xfrm>
              <a:off x="1480400" y="2851650"/>
              <a:ext cx="4631650" cy="1151675"/>
            </a:xfrm>
            <a:custGeom>
              <a:avLst/>
              <a:gdLst/>
              <a:ahLst/>
              <a:cxnLst/>
              <a:rect l="l" t="t" r="r" b="b"/>
              <a:pathLst>
                <a:path w="185266" h="46067" extrusionOk="0">
                  <a:moveTo>
                    <a:pt x="3336" y="1"/>
                  </a:moveTo>
                  <a:cubicBezTo>
                    <a:pt x="1501" y="1"/>
                    <a:pt x="0" y="1502"/>
                    <a:pt x="0" y="3336"/>
                  </a:cubicBezTo>
                  <a:lnTo>
                    <a:pt x="0" y="37094"/>
                  </a:lnTo>
                  <a:cubicBezTo>
                    <a:pt x="0" y="38928"/>
                    <a:pt x="1501" y="40429"/>
                    <a:pt x="3336" y="40429"/>
                  </a:cubicBezTo>
                  <a:lnTo>
                    <a:pt x="7806" y="40429"/>
                  </a:lnTo>
                  <a:cubicBezTo>
                    <a:pt x="7806" y="43532"/>
                    <a:pt x="10341" y="46067"/>
                    <a:pt x="13477" y="46067"/>
                  </a:cubicBezTo>
                  <a:cubicBezTo>
                    <a:pt x="16612" y="46067"/>
                    <a:pt x="19147" y="43532"/>
                    <a:pt x="19181" y="40429"/>
                  </a:cubicBezTo>
                  <a:lnTo>
                    <a:pt x="166086" y="40429"/>
                  </a:lnTo>
                  <a:cubicBezTo>
                    <a:pt x="166119" y="43532"/>
                    <a:pt x="168654" y="46067"/>
                    <a:pt x="171790" y="46067"/>
                  </a:cubicBezTo>
                  <a:cubicBezTo>
                    <a:pt x="174925" y="46067"/>
                    <a:pt x="177460" y="43532"/>
                    <a:pt x="177460" y="40429"/>
                  </a:cubicBezTo>
                  <a:lnTo>
                    <a:pt x="181930" y="40429"/>
                  </a:lnTo>
                  <a:cubicBezTo>
                    <a:pt x="183765" y="40429"/>
                    <a:pt x="185266" y="38928"/>
                    <a:pt x="185266" y="37094"/>
                  </a:cubicBezTo>
                  <a:lnTo>
                    <a:pt x="185266" y="3336"/>
                  </a:lnTo>
                  <a:cubicBezTo>
                    <a:pt x="185266" y="1502"/>
                    <a:pt x="183765" y="1"/>
                    <a:pt x="181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7"/>
            <p:cNvSpPr/>
            <p:nvPr/>
          </p:nvSpPr>
          <p:spPr>
            <a:xfrm>
              <a:off x="1758925" y="3640550"/>
              <a:ext cx="117600" cy="279400"/>
            </a:xfrm>
            <a:custGeom>
              <a:avLst/>
              <a:gdLst/>
              <a:ahLst/>
              <a:cxnLst/>
              <a:rect l="l" t="t" r="r" b="b"/>
              <a:pathLst>
                <a:path w="4704" h="11176" extrusionOk="0">
                  <a:moveTo>
                    <a:pt x="2336" y="0"/>
                  </a:moveTo>
                  <a:cubicBezTo>
                    <a:pt x="1035" y="0"/>
                    <a:pt x="1" y="1068"/>
                    <a:pt x="1" y="2369"/>
                  </a:cubicBezTo>
                  <a:lnTo>
                    <a:pt x="1" y="8840"/>
                  </a:lnTo>
                  <a:cubicBezTo>
                    <a:pt x="1" y="10141"/>
                    <a:pt x="1035" y="11175"/>
                    <a:pt x="2336" y="11175"/>
                  </a:cubicBezTo>
                  <a:cubicBezTo>
                    <a:pt x="3637" y="11175"/>
                    <a:pt x="4704" y="10141"/>
                    <a:pt x="4704" y="8840"/>
                  </a:cubicBezTo>
                  <a:lnTo>
                    <a:pt x="4704" y="2369"/>
                  </a:lnTo>
                  <a:cubicBezTo>
                    <a:pt x="4704" y="1068"/>
                    <a:pt x="3637" y="0"/>
                    <a:pt x="2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7"/>
            <p:cNvSpPr/>
            <p:nvPr/>
          </p:nvSpPr>
          <p:spPr>
            <a:xfrm>
              <a:off x="5715925" y="3640550"/>
              <a:ext cx="117600" cy="279400"/>
            </a:xfrm>
            <a:custGeom>
              <a:avLst/>
              <a:gdLst/>
              <a:ahLst/>
              <a:cxnLst/>
              <a:rect l="l" t="t" r="r" b="b"/>
              <a:pathLst>
                <a:path w="4704" h="11176" extrusionOk="0">
                  <a:moveTo>
                    <a:pt x="2369" y="0"/>
                  </a:moveTo>
                  <a:cubicBezTo>
                    <a:pt x="1068" y="0"/>
                    <a:pt x="0" y="1068"/>
                    <a:pt x="0" y="2369"/>
                  </a:cubicBezTo>
                  <a:lnTo>
                    <a:pt x="0" y="8840"/>
                  </a:lnTo>
                  <a:cubicBezTo>
                    <a:pt x="0" y="10141"/>
                    <a:pt x="1068" y="11175"/>
                    <a:pt x="2369" y="11175"/>
                  </a:cubicBezTo>
                  <a:cubicBezTo>
                    <a:pt x="3670" y="11175"/>
                    <a:pt x="4704" y="10141"/>
                    <a:pt x="4704" y="8840"/>
                  </a:cubicBezTo>
                  <a:lnTo>
                    <a:pt x="4704" y="2369"/>
                  </a:lnTo>
                  <a:cubicBezTo>
                    <a:pt x="4704" y="1068"/>
                    <a:pt x="3670" y="0"/>
                    <a:pt x="2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7"/>
            <p:cNvSpPr/>
            <p:nvPr/>
          </p:nvSpPr>
          <p:spPr>
            <a:xfrm>
              <a:off x="1563800" y="2935050"/>
              <a:ext cx="4464875" cy="21700"/>
            </a:xfrm>
            <a:custGeom>
              <a:avLst/>
              <a:gdLst/>
              <a:ahLst/>
              <a:cxnLst/>
              <a:rect l="l" t="t" r="r" b="b"/>
              <a:pathLst>
                <a:path w="178595" h="868" extrusionOk="0">
                  <a:moveTo>
                    <a:pt x="0" y="0"/>
                  </a:moveTo>
                  <a:lnTo>
                    <a:pt x="0" y="868"/>
                  </a:lnTo>
                  <a:lnTo>
                    <a:pt x="178594" y="868"/>
                  </a:lnTo>
                  <a:lnTo>
                    <a:pt x="1785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7"/>
            <p:cNvSpPr/>
            <p:nvPr/>
          </p:nvSpPr>
          <p:spPr>
            <a:xfrm>
              <a:off x="1563800" y="2956725"/>
              <a:ext cx="4464875" cy="822275"/>
            </a:xfrm>
            <a:custGeom>
              <a:avLst/>
              <a:gdLst/>
              <a:ahLst/>
              <a:cxnLst/>
              <a:rect l="l" t="t" r="r" b="b"/>
              <a:pathLst>
                <a:path w="178595" h="32891" extrusionOk="0">
                  <a:moveTo>
                    <a:pt x="0" y="1"/>
                  </a:moveTo>
                  <a:lnTo>
                    <a:pt x="0" y="32891"/>
                  </a:lnTo>
                  <a:lnTo>
                    <a:pt x="178594" y="32891"/>
                  </a:lnTo>
                  <a:lnTo>
                    <a:pt x="1785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7"/>
            <p:cNvSpPr/>
            <p:nvPr/>
          </p:nvSpPr>
          <p:spPr>
            <a:xfrm>
              <a:off x="1599650" y="2986750"/>
              <a:ext cx="4393150" cy="761400"/>
            </a:xfrm>
            <a:custGeom>
              <a:avLst/>
              <a:gdLst/>
              <a:ahLst/>
              <a:cxnLst/>
              <a:rect l="l" t="t" r="r" b="b"/>
              <a:pathLst>
                <a:path w="175726" h="30456" extrusionOk="0">
                  <a:moveTo>
                    <a:pt x="0" y="0"/>
                  </a:moveTo>
                  <a:lnTo>
                    <a:pt x="0" y="30456"/>
                  </a:lnTo>
                  <a:lnTo>
                    <a:pt x="175726" y="30456"/>
                  </a:lnTo>
                  <a:lnTo>
                    <a:pt x="1757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7"/>
            <p:cNvSpPr/>
            <p:nvPr/>
          </p:nvSpPr>
          <p:spPr>
            <a:xfrm>
              <a:off x="1599650" y="3028450"/>
              <a:ext cx="4393150" cy="719700"/>
            </a:xfrm>
            <a:custGeom>
              <a:avLst/>
              <a:gdLst/>
              <a:ahLst/>
              <a:cxnLst/>
              <a:rect l="l" t="t" r="r" b="b"/>
              <a:pathLst>
                <a:path w="175726" h="28788" extrusionOk="0">
                  <a:moveTo>
                    <a:pt x="0" y="0"/>
                  </a:moveTo>
                  <a:lnTo>
                    <a:pt x="0" y="28788"/>
                  </a:lnTo>
                  <a:lnTo>
                    <a:pt x="175726" y="28788"/>
                  </a:lnTo>
                  <a:lnTo>
                    <a:pt x="175726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06" name="Google Shape;1906;p47"/>
          <p:cNvSpPr txBox="1">
            <a:spLocks noGrp="1"/>
          </p:cNvSpPr>
          <p:nvPr>
            <p:ph type="title"/>
          </p:nvPr>
        </p:nvSpPr>
        <p:spPr>
          <a:xfrm>
            <a:off x="2838725" y="888650"/>
            <a:ext cx="3466500" cy="19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＄61,312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07" name="Google Shape;1907;p47"/>
          <p:cNvSpPr txBox="1">
            <a:spLocks noGrp="1"/>
          </p:cNvSpPr>
          <p:nvPr>
            <p:ph type="subTitle" idx="1"/>
          </p:nvPr>
        </p:nvSpPr>
        <p:spPr>
          <a:xfrm>
            <a:off x="2651984" y="3630077"/>
            <a:ext cx="3840000" cy="6486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</a:rPr>
              <a:t>How we can improve our services and make more money?</a:t>
            </a:r>
            <a:endParaRPr sz="1800" b="1" dirty="0">
              <a:solidFill>
                <a:schemeClr val="tx1"/>
              </a:solidFill>
            </a:endParaRPr>
          </a:p>
        </p:txBody>
      </p:sp>
      <p:grpSp>
        <p:nvGrpSpPr>
          <p:cNvPr id="2" name="Google Shape;1180;p38">
            <a:extLst>
              <a:ext uri="{FF2B5EF4-FFF2-40B4-BE49-F238E27FC236}">
                <a16:creationId xmlns:a16="http://schemas.microsoft.com/office/drawing/2014/main" id="{9BAEC4ED-C001-7BA4-898B-EC2A340ECC92}"/>
              </a:ext>
            </a:extLst>
          </p:cNvPr>
          <p:cNvGrpSpPr/>
          <p:nvPr/>
        </p:nvGrpSpPr>
        <p:grpSpPr>
          <a:xfrm>
            <a:off x="2282860" y="197688"/>
            <a:ext cx="4632880" cy="3136296"/>
            <a:chOff x="713225" y="1147325"/>
            <a:chExt cx="3858804" cy="2612274"/>
          </a:xfrm>
        </p:grpSpPr>
        <p:sp>
          <p:nvSpPr>
            <p:cNvPr id="3" name="Google Shape;1181;p38">
              <a:extLst>
                <a:ext uri="{FF2B5EF4-FFF2-40B4-BE49-F238E27FC236}">
                  <a16:creationId xmlns:a16="http://schemas.microsoft.com/office/drawing/2014/main" id="{A40C63AF-1EC7-8790-97DB-F40C3269FA86}"/>
                </a:ext>
              </a:extLst>
            </p:cNvPr>
            <p:cNvSpPr/>
            <p:nvPr/>
          </p:nvSpPr>
          <p:spPr>
            <a:xfrm>
              <a:off x="713225" y="1147325"/>
              <a:ext cx="3858804" cy="2612274"/>
            </a:xfrm>
            <a:custGeom>
              <a:avLst/>
              <a:gdLst/>
              <a:ahLst/>
              <a:cxnLst/>
              <a:rect l="l" t="t" r="r" b="b"/>
              <a:pathLst>
                <a:path w="133812" h="90586" extrusionOk="0">
                  <a:moveTo>
                    <a:pt x="6388" y="0"/>
                  </a:moveTo>
                  <a:cubicBezTo>
                    <a:pt x="2872" y="0"/>
                    <a:pt x="1" y="2871"/>
                    <a:pt x="1" y="6396"/>
                  </a:cubicBezTo>
                  <a:lnTo>
                    <a:pt x="1" y="84198"/>
                  </a:lnTo>
                  <a:cubicBezTo>
                    <a:pt x="1" y="87723"/>
                    <a:pt x="2872" y="90586"/>
                    <a:pt x="6388" y="90586"/>
                  </a:cubicBezTo>
                  <a:lnTo>
                    <a:pt x="127415" y="90586"/>
                  </a:lnTo>
                  <a:cubicBezTo>
                    <a:pt x="130940" y="90586"/>
                    <a:pt x="133811" y="87723"/>
                    <a:pt x="133811" y="84198"/>
                  </a:cubicBezTo>
                  <a:lnTo>
                    <a:pt x="133811" y="6396"/>
                  </a:lnTo>
                  <a:cubicBezTo>
                    <a:pt x="133811" y="2871"/>
                    <a:pt x="130940" y="0"/>
                    <a:pt x="127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82;p38">
              <a:extLst>
                <a:ext uri="{FF2B5EF4-FFF2-40B4-BE49-F238E27FC236}">
                  <a16:creationId xmlns:a16="http://schemas.microsoft.com/office/drawing/2014/main" id="{3A76C457-ABF2-7966-DB8B-58FF362B2476}"/>
                </a:ext>
              </a:extLst>
            </p:cNvPr>
            <p:cNvSpPr/>
            <p:nvPr/>
          </p:nvSpPr>
          <p:spPr>
            <a:xfrm>
              <a:off x="772891" y="1206962"/>
              <a:ext cx="3739474" cy="2493002"/>
            </a:xfrm>
            <a:custGeom>
              <a:avLst/>
              <a:gdLst/>
              <a:ahLst/>
              <a:cxnLst/>
              <a:rect l="l" t="t" r="r" b="b"/>
              <a:pathLst>
                <a:path w="129674" h="86450" extrusionOk="0">
                  <a:moveTo>
                    <a:pt x="4319" y="1"/>
                  </a:moveTo>
                  <a:cubicBezTo>
                    <a:pt x="1936" y="1"/>
                    <a:pt x="0" y="1937"/>
                    <a:pt x="0" y="4328"/>
                  </a:cubicBezTo>
                  <a:lnTo>
                    <a:pt x="0" y="82130"/>
                  </a:lnTo>
                  <a:cubicBezTo>
                    <a:pt x="0" y="84513"/>
                    <a:pt x="1936" y="86449"/>
                    <a:pt x="4319" y="86449"/>
                  </a:cubicBezTo>
                  <a:lnTo>
                    <a:pt x="125346" y="86449"/>
                  </a:lnTo>
                  <a:cubicBezTo>
                    <a:pt x="127738" y="86449"/>
                    <a:pt x="129674" y="84513"/>
                    <a:pt x="129674" y="82130"/>
                  </a:cubicBezTo>
                  <a:lnTo>
                    <a:pt x="129674" y="4328"/>
                  </a:lnTo>
                  <a:cubicBezTo>
                    <a:pt x="129674" y="1937"/>
                    <a:pt x="127738" y="1"/>
                    <a:pt x="1253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83;p38">
              <a:extLst>
                <a:ext uri="{FF2B5EF4-FFF2-40B4-BE49-F238E27FC236}">
                  <a16:creationId xmlns:a16="http://schemas.microsoft.com/office/drawing/2014/main" id="{BB804B20-C95F-E837-04F7-6813496D17D2}"/>
                </a:ext>
              </a:extLst>
            </p:cNvPr>
            <p:cNvSpPr/>
            <p:nvPr/>
          </p:nvSpPr>
          <p:spPr>
            <a:xfrm>
              <a:off x="865951" y="1288804"/>
              <a:ext cx="3553357" cy="2165869"/>
            </a:xfrm>
            <a:custGeom>
              <a:avLst/>
              <a:gdLst/>
              <a:ahLst/>
              <a:cxnLst/>
              <a:rect l="l" t="t" r="r" b="b"/>
              <a:pathLst>
                <a:path w="123220" h="75106" extrusionOk="0">
                  <a:moveTo>
                    <a:pt x="0" y="1"/>
                  </a:moveTo>
                  <a:lnTo>
                    <a:pt x="0" y="75106"/>
                  </a:lnTo>
                  <a:lnTo>
                    <a:pt x="123220" y="75106"/>
                  </a:lnTo>
                  <a:lnTo>
                    <a:pt x="123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84;p38">
              <a:extLst>
                <a:ext uri="{FF2B5EF4-FFF2-40B4-BE49-F238E27FC236}">
                  <a16:creationId xmlns:a16="http://schemas.microsoft.com/office/drawing/2014/main" id="{FA171229-EE3C-FD44-F78A-037683DD9AD7}"/>
                </a:ext>
              </a:extLst>
            </p:cNvPr>
            <p:cNvSpPr/>
            <p:nvPr/>
          </p:nvSpPr>
          <p:spPr>
            <a:xfrm>
              <a:off x="2561739" y="3551090"/>
              <a:ext cx="130317" cy="51071"/>
            </a:xfrm>
            <a:custGeom>
              <a:avLst/>
              <a:gdLst/>
              <a:ahLst/>
              <a:cxnLst/>
              <a:rect l="l" t="t" r="r" b="b"/>
              <a:pathLst>
                <a:path w="4519" h="1771" extrusionOk="0">
                  <a:moveTo>
                    <a:pt x="886" y="0"/>
                  </a:moveTo>
                  <a:cubicBezTo>
                    <a:pt x="398" y="0"/>
                    <a:pt x="1" y="397"/>
                    <a:pt x="1" y="886"/>
                  </a:cubicBezTo>
                  <a:cubicBezTo>
                    <a:pt x="1" y="1374"/>
                    <a:pt x="398" y="1771"/>
                    <a:pt x="886" y="1771"/>
                  </a:cubicBezTo>
                  <a:lnTo>
                    <a:pt x="3633" y="1771"/>
                  </a:lnTo>
                  <a:cubicBezTo>
                    <a:pt x="4122" y="1771"/>
                    <a:pt x="4519" y="1374"/>
                    <a:pt x="4519" y="886"/>
                  </a:cubicBezTo>
                  <a:cubicBezTo>
                    <a:pt x="4519" y="397"/>
                    <a:pt x="4122" y="0"/>
                    <a:pt x="3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85;p38">
              <a:extLst>
                <a:ext uri="{FF2B5EF4-FFF2-40B4-BE49-F238E27FC236}">
                  <a16:creationId xmlns:a16="http://schemas.microsoft.com/office/drawing/2014/main" id="{C256D352-C738-BCD7-85ED-95AEB7DA2066}"/>
                </a:ext>
              </a:extLst>
            </p:cNvPr>
            <p:cNvSpPr/>
            <p:nvPr/>
          </p:nvSpPr>
          <p:spPr>
            <a:xfrm>
              <a:off x="967114" y="3551090"/>
              <a:ext cx="51100" cy="51071"/>
            </a:xfrm>
            <a:custGeom>
              <a:avLst/>
              <a:gdLst/>
              <a:ahLst/>
              <a:cxnLst/>
              <a:rect l="l" t="t" r="r" b="b"/>
              <a:pathLst>
                <a:path w="1772" h="1771" extrusionOk="0">
                  <a:moveTo>
                    <a:pt x="886" y="0"/>
                  </a:moveTo>
                  <a:cubicBezTo>
                    <a:pt x="398" y="0"/>
                    <a:pt x="0" y="397"/>
                    <a:pt x="0" y="886"/>
                  </a:cubicBezTo>
                  <a:cubicBezTo>
                    <a:pt x="0" y="1374"/>
                    <a:pt x="398" y="1771"/>
                    <a:pt x="886" y="1771"/>
                  </a:cubicBezTo>
                  <a:cubicBezTo>
                    <a:pt x="1374" y="1771"/>
                    <a:pt x="1771" y="1374"/>
                    <a:pt x="1771" y="886"/>
                  </a:cubicBezTo>
                  <a:cubicBezTo>
                    <a:pt x="1771" y="397"/>
                    <a:pt x="1374" y="0"/>
                    <a:pt x="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86;p38">
              <a:extLst>
                <a:ext uri="{FF2B5EF4-FFF2-40B4-BE49-F238E27FC236}">
                  <a16:creationId xmlns:a16="http://schemas.microsoft.com/office/drawing/2014/main" id="{90000E3A-62BF-5D46-F80C-D5E1C4F54A6C}"/>
                </a:ext>
              </a:extLst>
            </p:cNvPr>
            <p:cNvSpPr/>
            <p:nvPr/>
          </p:nvSpPr>
          <p:spPr>
            <a:xfrm>
              <a:off x="1058963" y="3551090"/>
              <a:ext cx="51100" cy="51071"/>
            </a:xfrm>
            <a:custGeom>
              <a:avLst/>
              <a:gdLst/>
              <a:ahLst/>
              <a:cxnLst/>
              <a:rect l="l" t="t" r="r" b="b"/>
              <a:pathLst>
                <a:path w="1772" h="1771" extrusionOk="0">
                  <a:moveTo>
                    <a:pt x="886" y="0"/>
                  </a:moveTo>
                  <a:cubicBezTo>
                    <a:pt x="398" y="0"/>
                    <a:pt x="1" y="397"/>
                    <a:pt x="1" y="886"/>
                  </a:cubicBezTo>
                  <a:cubicBezTo>
                    <a:pt x="1" y="1374"/>
                    <a:pt x="398" y="1771"/>
                    <a:pt x="886" y="1771"/>
                  </a:cubicBezTo>
                  <a:cubicBezTo>
                    <a:pt x="1375" y="1771"/>
                    <a:pt x="1772" y="1374"/>
                    <a:pt x="1772" y="886"/>
                  </a:cubicBezTo>
                  <a:cubicBezTo>
                    <a:pt x="1772" y="397"/>
                    <a:pt x="1375" y="0"/>
                    <a:pt x="886" y="0"/>
                  </a:cubicBezTo>
                  <a:close/>
                </a:path>
              </a:pathLst>
            </a:custGeom>
            <a:solidFill>
              <a:srgbClr val="3625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87;p38">
              <a:extLst>
                <a:ext uri="{FF2B5EF4-FFF2-40B4-BE49-F238E27FC236}">
                  <a16:creationId xmlns:a16="http://schemas.microsoft.com/office/drawing/2014/main" id="{14A908D4-EC8B-3E87-A14F-C43844E49AF3}"/>
                </a:ext>
              </a:extLst>
            </p:cNvPr>
            <p:cNvSpPr/>
            <p:nvPr/>
          </p:nvSpPr>
          <p:spPr>
            <a:xfrm>
              <a:off x="1150841" y="3551090"/>
              <a:ext cx="51100" cy="51071"/>
            </a:xfrm>
            <a:custGeom>
              <a:avLst/>
              <a:gdLst/>
              <a:ahLst/>
              <a:cxnLst/>
              <a:rect l="l" t="t" r="r" b="b"/>
              <a:pathLst>
                <a:path w="1772" h="1771" extrusionOk="0">
                  <a:moveTo>
                    <a:pt x="886" y="0"/>
                  </a:moveTo>
                  <a:cubicBezTo>
                    <a:pt x="398" y="0"/>
                    <a:pt x="1" y="397"/>
                    <a:pt x="1" y="886"/>
                  </a:cubicBezTo>
                  <a:cubicBezTo>
                    <a:pt x="1" y="1374"/>
                    <a:pt x="398" y="1771"/>
                    <a:pt x="886" y="1771"/>
                  </a:cubicBezTo>
                  <a:cubicBezTo>
                    <a:pt x="1374" y="1771"/>
                    <a:pt x="1771" y="1374"/>
                    <a:pt x="1771" y="886"/>
                  </a:cubicBezTo>
                  <a:cubicBezTo>
                    <a:pt x="1771" y="397"/>
                    <a:pt x="1374" y="0"/>
                    <a:pt x="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88;p38">
              <a:extLst>
                <a:ext uri="{FF2B5EF4-FFF2-40B4-BE49-F238E27FC236}">
                  <a16:creationId xmlns:a16="http://schemas.microsoft.com/office/drawing/2014/main" id="{FB89F290-A993-D6F0-3647-203AE4CE4873}"/>
                </a:ext>
              </a:extLst>
            </p:cNvPr>
            <p:cNvSpPr/>
            <p:nvPr/>
          </p:nvSpPr>
          <p:spPr>
            <a:xfrm>
              <a:off x="955666" y="1288804"/>
              <a:ext cx="1709400" cy="2165869"/>
            </a:xfrm>
            <a:custGeom>
              <a:avLst/>
              <a:gdLst/>
              <a:ahLst/>
              <a:cxnLst/>
              <a:rect l="l" t="t" r="r" b="b"/>
              <a:pathLst>
                <a:path w="59277" h="75106" extrusionOk="0">
                  <a:moveTo>
                    <a:pt x="34123" y="1"/>
                  </a:moveTo>
                  <a:lnTo>
                    <a:pt x="0" y="75106"/>
                  </a:lnTo>
                  <a:lnTo>
                    <a:pt x="28621" y="75089"/>
                  </a:lnTo>
                  <a:lnTo>
                    <a:pt x="59277" y="1"/>
                  </a:lnTo>
                  <a:close/>
                </a:path>
              </a:pathLst>
            </a:custGeom>
            <a:solidFill>
              <a:srgbClr val="DEEBE9">
                <a:alpha val="3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89;p38">
              <a:extLst>
                <a:ext uri="{FF2B5EF4-FFF2-40B4-BE49-F238E27FC236}">
                  <a16:creationId xmlns:a16="http://schemas.microsoft.com/office/drawing/2014/main" id="{83912072-8861-6954-5461-6B13E667EC67}"/>
                </a:ext>
              </a:extLst>
            </p:cNvPr>
            <p:cNvSpPr/>
            <p:nvPr/>
          </p:nvSpPr>
          <p:spPr>
            <a:xfrm>
              <a:off x="2297612" y="1288804"/>
              <a:ext cx="1709660" cy="2165869"/>
            </a:xfrm>
            <a:custGeom>
              <a:avLst/>
              <a:gdLst/>
              <a:ahLst/>
              <a:cxnLst/>
              <a:rect l="l" t="t" r="r" b="b"/>
              <a:pathLst>
                <a:path w="59286" h="75106" extrusionOk="0">
                  <a:moveTo>
                    <a:pt x="34132" y="1"/>
                  </a:moveTo>
                  <a:lnTo>
                    <a:pt x="0" y="75106"/>
                  </a:lnTo>
                  <a:lnTo>
                    <a:pt x="28629" y="75089"/>
                  </a:lnTo>
                  <a:lnTo>
                    <a:pt x="59285" y="1"/>
                  </a:lnTo>
                  <a:close/>
                </a:path>
              </a:pathLst>
            </a:custGeom>
            <a:solidFill>
              <a:srgbClr val="DEEBE9">
                <a:alpha val="3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506797B3-3F09-F5D7-D615-B6829C658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04807"/>
              </p:ext>
            </p:extLst>
          </p:nvPr>
        </p:nvGraphicFramePr>
        <p:xfrm>
          <a:off x="2532474" y="488263"/>
          <a:ext cx="1978512" cy="975360"/>
        </p:xfrm>
        <a:graphic>
          <a:graphicData uri="http://schemas.openxmlformats.org/drawingml/2006/table">
            <a:tbl>
              <a:tblPr firstRow="1" bandRow="1">
                <a:tableStyleId>{FA45E585-9574-4B3D-8C2C-2727D253CF90}</a:tableStyleId>
              </a:tblPr>
              <a:tblGrid>
                <a:gridCol w="1978512">
                  <a:extLst>
                    <a:ext uri="{9D8B030D-6E8A-4147-A177-3AD203B41FA5}">
                      <a16:colId xmlns:a16="http://schemas.microsoft.com/office/drawing/2014/main" val="696847750"/>
                    </a:ext>
                  </a:extLst>
                </a:gridCol>
              </a:tblGrid>
              <a:tr h="93868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naheim" panose="020B0604020202020204" charset="0"/>
                        </a:rPr>
                        <a:t>Popular Genres</a:t>
                      </a:r>
                      <a:endParaRPr lang="en-US" dirty="0">
                        <a:latin typeface="Anaheim" panose="020B0604020202020204" charset="0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CA" dirty="0">
                          <a:latin typeface="Anaheim" panose="020B0604020202020204" charset="0"/>
                        </a:rPr>
                        <a:t>Sports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CA" dirty="0">
                          <a:latin typeface="Anaheim" panose="020B0604020202020204" charset="0"/>
                        </a:rPr>
                        <a:t>Animation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CA" dirty="0">
                          <a:latin typeface="Anaheim" panose="020B0604020202020204" charset="0"/>
                        </a:rP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148603"/>
                  </a:ext>
                </a:extLst>
              </a:tr>
            </a:tbl>
          </a:graphicData>
        </a:graphic>
      </p:graphicFrame>
      <p:graphicFrame>
        <p:nvGraphicFramePr>
          <p:cNvPr id="17" name="Table 14">
            <a:extLst>
              <a:ext uri="{FF2B5EF4-FFF2-40B4-BE49-F238E27FC236}">
                <a16:creationId xmlns:a16="http://schemas.microsoft.com/office/drawing/2014/main" id="{210B8098-98F3-82CA-96D0-54CE9672B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208463"/>
              </p:ext>
            </p:extLst>
          </p:nvPr>
        </p:nvGraphicFramePr>
        <p:xfrm>
          <a:off x="2523674" y="1508117"/>
          <a:ext cx="4113483" cy="1402080"/>
        </p:xfrm>
        <a:graphic>
          <a:graphicData uri="http://schemas.openxmlformats.org/drawingml/2006/table">
            <a:tbl>
              <a:tblPr firstRow="1" bandRow="1">
                <a:tableStyleId>{FA45E585-9574-4B3D-8C2C-2727D253CF90}</a:tableStyleId>
              </a:tblPr>
              <a:tblGrid>
                <a:gridCol w="4113483">
                  <a:extLst>
                    <a:ext uri="{9D8B030D-6E8A-4147-A177-3AD203B41FA5}">
                      <a16:colId xmlns:a16="http://schemas.microsoft.com/office/drawing/2014/main" val="696847750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naheim" panose="020B0604020202020204" charset="0"/>
                        </a:rPr>
                        <a:t>Biggest Markets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dirty="0">
                          <a:latin typeface="Anaheim" panose="020B0604020202020204" charset="0"/>
                        </a:rPr>
                        <a:t>India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dirty="0">
                          <a:latin typeface="Anaheim" panose="020B0604020202020204" charset="0"/>
                        </a:rPr>
                        <a:t>China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dirty="0">
                          <a:latin typeface="Anaheim" panose="020B0604020202020204" charset="0"/>
                        </a:rPr>
                        <a:t>United States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CA" dirty="0">
                          <a:latin typeface="Anaheim" panose="020B0604020202020204" charset="0"/>
                        </a:rPr>
                        <a:t>Japan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CA" dirty="0">
                          <a:latin typeface="Anaheim" panose="020B0604020202020204" charset="0"/>
                        </a:rPr>
                        <a:t>Mexico</a:t>
                      </a:r>
                      <a:endParaRPr lang="en-US" dirty="0">
                        <a:latin typeface="Anaheim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148603"/>
                  </a:ext>
                </a:extLst>
              </a:tr>
            </a:tbl>
          </a:graphicData>
        </a:graphic>
      </p:graphicFrame>
      <p:graphicFrame>
        <p:nvGraphicFramePr>
          <p:cNvPr id="18" name="Table 14">
            <a:extLst>
              <a:ext uri="{FF2B5EF4-FFF2-40B4-BE49-F238E27FC236}">
                <a16:creationId xmlns:a16="http://schemas.microsoft.com/office/drawing/2014/main" id="{2A48AC43-2232-3C06-FAB3-A10B93D05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483"/>
              </p:ext>
            </p:extLst>
          </p:nvPr>
        </p:nvGraphicFramePr>
        <p:xfrm>
          <a:off x="4658645" y="488263"/>
          <a:ext cx="1978512" cy="975360"/>
        </p:xfrm>
        <a:graphic>
          <a:graphicData uri="http://schemas.openxmlformats.org/drawingml/2006/table">
            <a:tbl>
              <a:tblPr firstRow="1" bandRow="1">
                <a:tableStyleId>{FA45E585-9574-4B3D-8C2C-2727D253CF90}</a:tableStyleId>
              </a:tblPr>
              <a:tblGrid>
                <a:gridCol w="1978512">
                  <a:extLst>
                    <a:ext uri="{9D8B030D-6E8A-4147-A177-3AD203B41FA5}">
                      <a16:colId xmlns:a16="http://schemas.microsoft.com/office/drawing/2014/main" val="696847750"/>
                    </a:ext>
                  </a:extLst>
                </a:gridCol>
              </a:tblGrid>
              <a:tr h="9753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naheim" panose="020B0604020202020204" charset="0"/>
                        </a:rPr>
                        <a:t>Most Popular Rating</a:t>
                      </a:r>
                    </a:p>
                    <a:p>
                      <a:pPr algn="ctr"/>
                      <a:br>
                        <a:rPr lang="en-CA" sz="1600" b="1" dirty="0">
                          <a:latin typeface="Anaheim" panose="020B0604020202020204" charset="0"/>
                        </a:rPr>
                      </a:br>
                      <a:r>
                        <a:rPr lang="en-CA" dirty="0">
                          <a:latin typeface="Anaheim" panose="020B0604020202020204" charset="0"/>
                        </a:rPr>
                        <a:t>PG-13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1486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D7D2-9B44-D48C-7FE9-630B4D3F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Recommendations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39654-CE67-F666-99F3-A5D555B9B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 err="1">
                <a:latin typeface="Anaheim" panose="020B0604020202020204" charset="0"/>
              </a:rPr>
              <a:t>Rockbuster</a:t>
            </a:r>
            <a:r>
              <a:rPr lang="en-US" sz="1600" dirty="0">
                <a:latin typeface="Anaheim" panose="020B0604020202020204" charset="0"/>
              </a:rPr>
              <a:t> can obtain more movies with the popular genres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Anaheim" panose="020B060402020202020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 err="1">
                <a:latin typeface="Anaheim" panose="020B0604020202020204" charset="0"/>
              </a:rPr>
              <a:t>Rockbuster</a:t>
            </a:r>
            <a:r>
              <a:rPr lang="en-US" sz="1600" dirty="0">
                <a:latin typeface="Anaheim" panose="020B0604020202020204" charset="0"/>
              </a:rPr>
              <a:t> should focus on the biggest markets in the top 5 countries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Anaheim" panose="020B0604020202020204" charset="0"/>
              </a:rPr>
              <a:t>They have the most customers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Anaheim" panose="020B060402020202020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Anaheim" panose="020B0604020202020204" charset="0"/>
              </a:rPr>
              <a:t>As the company expands globally, they could consider a rewards program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Anaheim" panose="020B0604020202020204" charset="0"/>
              </a:rPr>
              <a:t>Will attract new customers and keep loyal ones</a:t>
            </a:r>
          </a:p>
        </p:txBody>
      </p:sp>
      <p:grpSp>
        <p:nvGrpSpPr>
          <p:cNvPr id="16" name="Google Shape;10878;p67">
            <a:extLst>
              <a:ext uri="{FF2B5EF4-FFF2-40B4-BE49-F238E27FC236}">
                <a16:creationId xmlns:a16="http://schemas.microsoft.com/office/drawing/2014/main" id="{1B4CEBA5-CD62-A086-E174-F8DFC9873F08}"/>
              </a:ext>
            </a:extLst>
          </p:cNvPr>
          <p:cNvGrpSpPr/>
          <p:nvPr/>
        </p:nvGrpSpPr>
        <p:grpSpPr>
          <a:xfrm>
            <a:off x="5643997" y="3289997"/>
            <a:ext cx="1097315" cy="1016717"/>
            <a:chOff x="1737326" y="2900773"/>
            <a:chExt cx="374730" cy="350361"/>
          </a:xfrm>
        </p:grpSpPr>
        <p:sp>
          <p:nvSpPr>
            <p:cNvPr id="17" name="Google Shape;10879;p67">
              <a:extLst>
                <a:ext uri="{FF2B5EF4-FFF2-40B4-BE49-F238E27FC236}">
                  <a16:creationId xmlns:a16="http://schemas.microsoft.com/office/drawing/2014/main" id="{D5D19268-DD47-F06D-031B-A0ABCC677CFE}"/>
                </a:ext>
              </a:extLst>
            </p:cNvPr>
            <p:cNvSpPr/>
            <p:nvPr/>
          </p:nvSpPr>
          <p:spPr>
            <a:xfrm>
              <a:off x="1942890" y="2936723"/>
              <a:ext cx="169167" cy="176966"/>
            </a:xfrm>
            <a:custGeom>
              <a:avLst/>
              <a:gdLst/>
              <a:ahLst/>
              <a:cxnLst/>
              <a:rect l="l" t="t" r="r" b="b"/>
              <a:pathLst>
                <a:path w="6442" h="6739" extrusionOk="0">
                  <a:moveTo>
                    <a:pt x="690" y="0"/>
                  </a:moveTo>
                  <a:cubicBezTo>
                    <a:pt x="307" y="0"/>
                    <a:pt x="1" y="316"/>
                    <a:pt x="1" y="689"/>
                  </a:cubicBezTo>
                  <a:lnTo>
                    <a:pt x="1" y="4374"/>
                  </a:lnTo>
                  <a:cubicBezTo>
                    <a:pt x="1" y="4757"/>
                    <a:pt x="307" y="5063"/>
                    <a:pt x="690" y="5063"/>
                  </a:cubicBezTo>
                  <a:lnTo>
                    <a:pt x="1379" y="5063"/>
                  </a:lnTo>
                  <a:lnTo>
                    <a:pt x="996" y="6604"/>
                  </a:lnTo>
                  <a:cubicBezTo>
                    <a:pt x="982" y="6676"/>
                    <a:pt x="1039" y="6738"/>
                    <a:pt x="1110" y="6738"/>
                  </a:cubicBezTo>
                  <a:cubicBezTo>
                    <a:pt x="1132" y="6738"/>
                    <a:pt x="1155" y="6732"/>
                    <a:pt x="1178" y="6718"/>
                  </a:cubicBezTo>
                  <a:lnTo>
                    <a:pt x="3446" y="5063"/>
                  </a:lnTo>
                  <a:lnTo>
                    <a:pt x="5753" y="5063"/>
                  </a:lnTo>
                  <a:cubicBezTo>
                    <a:pt x="6126" y="5063"/>
                    <a:pt x="6442" y="4757"/>
                    <a:pt x="6442" y="4374"/>
                  </a:cubicBezTo>
                  <a:lnTo>
                    <a:pt x="6442" y="689"/>
                  </a:lnTo>
                  <a:cubicBezTo>
                    <a:pt x="6442" y="316"/>
                    <a:pt x="6135" y="10"/>
                    <a:pt x="5753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880;p67">
              <a:extLst>
                <a:ext uri="{FF2B5EF4-FFF2-40B4-BE49-F238E27FC236}">
                  <a16:creationId xmlns:a16="http://schemas.microsoft.com/office/drawing/2014/main" id="{67A084EC-D9CD-0CA6-3A91-BE876C1650E3}"/>
                </a:ext>
              </a:extLst>
            </p:cNvPr>
            <p:cNvSpPr/>
            <p:nvPr/>
          </p:nvSpPr>
          <p:spPr>
            <a:xfrm>
              <a:off x="2003209" y="2936723"/>
              <a:ext cx="48528" cy="114861"/>
            </a:xfrm>
            <a:custGeom>
              <a:avLst/>
              <a:gdLst/>
              <a:ahLst/>
              <a:cxnLst/>
              <a:rect l="l" t="t" r="r" b="b"/>
              <a:pathLst>
                <a:path w="1848" h="4374" extrusionOk="0">
                  <a:moveTo>
                    <a:pt x="1" y="0"/>
                  </a:moveTo>
                  <a:lnTo>
                    <a:pt x="1" y="3455"/>
                  </a:lnTo>
                  <a:cubicBezTo>
                    <a:pt x="1" y="3962"/>
                    <a:pt x="412" y="4374"/>
                    <a:pt x="919" y="4374"/>
                  </a:cubicBezTo>
                  <a:cubicBezTo>
                    <a:pt x="1427" y="4374"/>
                    <a:pt x="1848" y="3962"/>
                    <a:pt x="1848" y="3455"/>
                  </a:cubicBezTo>
                  <a:lnTo>
                    <a:pt x="1848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881;p67">
              <a:extLst>
                <a:ext uri="{FF2B5EF4-FFF2-40B4-BE49-F238E27FC236}">
                  <a16:creationId xmlns:a16="http://schemas.microsoft.com/office/drawing/2014/main" id="{B805047A-3083-9A86-1B2E-D231023BBD45}"/>
                </a:ext>
              </a:extLst>
            </p:cNvPr>
            <p:cNvSpPr/>
            <p:nvPr/>
          </p:nvSpPr>
          <p:spPr>
            <a:xfrm>
              <a:off x="2015525" y="2900773"/>
              <a:ext cx="23660" cy="96532"/>
            </a:xfrm>
            <a:custGeom>
              <a:avLst/>
              <a:gdLst/>
              <a:ahLst/>
              <a:cxnLst/>
              <a:rect l="l" t="t" r="r" b="b"/>
              <a:pathLst>
                <a:path w="901" h="3676" extrusionOk="0">
                  <a:moveTo>
                    <a:pt x="224" y="0"/>
                  </a:moveTo>
                  <a:cubicBezTo>
                    <a:pt x="98" y="0"/>
                    <a:pt x="1" y="111"/>
                    <a:pt x="10" y="240"/>
                  </a:cubicBezTo>
                  <a:lnTo>
                    <a:pt x="211" y="3455"/>
                  </a:lnTo>
                  <a:cubicBezTo>
                    <a:pt x="211" y="3580"/>
                    <a:pt x="316" y="3676"/>
                    <a:pt x="441" y="3676"/>
                  </a:cubicBezTo>
                  <a:lnTo>
                    <a:pt x="470" y="3676"/>
                  </a:lnTo>
                  <a:cubicBezTo>
                    <a:pt x="584" y="3676"/>
                    <a:pt x="690" y="3580"/>
                    <a:pt x="699" y="3455"/>
                  </a:cubicBezTo>
                  <a:lnTo>
                    <a:pt x="900" y="240"/>
                  </a:lnTo>
                  <a:cubicBezTo>
                    <a:pt x="900" y="111"/>
                    <a:pt x="803" y="0"/>
                    <a:pt x="685" y="0"/>
                  </a:cubicBezTo>
                  <a:cubicBezTo>
                    <a:pt x="680" y="0"/>
                    <a:pt x="675" y="0"/>
                    <a:pt x="671" y="1"/>
                  </a:cubicBezTo>
                  <a:lnTo>
                    <a:pt x="240" y="1"/>
                  </a:lnTo>
                  <a:cubicBezTo>
                    <a:pt x="235" y="0"/>
                    <a:pt x="229" y="0"/>
                    <a:pt x="224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882;p67">
              <a:extLst>
                <a:ext uri="{FF2B5EF4-FFF2-40B4-BE49-F238E27FC236}">
                  <a16:creationId xmlns:a16="http://schemas.microsoft.com/office/drawing/2014/main" id="{C14B96FD-AFEE-2F47-5FFE-6A8E2EA106E7}"/>
                </a:ext>
              </a:extLst>
            </p:cNvPr>
            <p:cNvSpPr/>
            <p:nvPr/>
          </p:nvSpPr>
          <p:spPr>
            <a:xfrm>
              <a:off x="2015289" y="3015371"/>
              <a:ext cx="24396" cy="24159"/>
            </a:xfrm>
            <a:custGeom>
              <a:avLst/>
              <a:gdLst/>
              <a:ahLst/>
              <a:cxnLst/>
              <a:rect l="l" t="t" r="r" b="b"/>
              <a:pathLst>
                <a:path w="929" h="920" extrusionOk="0">
                  <a:moveTo>
                    <a:pt x="459" y="1"/>
                  </a:moveTo>
                  <a:cubicBezTo>
                    <a:pt x="211" y="1"/>
                    <a:pt x="0" y="211"/>
                    <a:pt x="0" y="460"/>
                  </a:cubicBezTo>
                  <a:cubicBezTo>
                    <a:pt x="0" y="718"/>
                    <a:pt x="211" y="919"/>
                    <a:pt x="459" y="919"/>
                  </a:cubicBezTo>
                  <a:cubicBezTo>
                    <a:pt x="718" y="919"/>
                    <a:pt x="928" y="718"/>
                    <a:pt x="928" y="460"/>
                  </a:cubicBezTo>
                  <a:cubicBezTo>
                    <a:pt x="928" y="211"/>
                    <a:pt x="718" y="1"/>
                    <a:pt x="459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883;p67">
              <a:extLst>
                <a:ext uri="{FF2B5EF4-FFF2-40B4-BE49-F238E27FC236}">
                  <a16:creationId xmlns:a16="http://schemas.microsoft.com/office/drawing/2014/main" id="{6E370A5F-F385-17A2-D136-A512E59C0316}"/>
                </a:ext>
              </a:extLst>
            </p:cNvPr>
            <p:cNvSpPr/>
            <p:nvPr/>
          </p:nvSpPr>
          <p:spPr>
            <a:xfrm>
              <a:off x="1737326" y="3166419"/>
              <a:ext cx="205353" cy="84715"/>
            </a:xfrm>
            <a:custGeom>
              <a:avLst/>
              <a:gdLst/>
              <a:ahLst/>
              <a:cxnLst/>
              <a:rect l="l" t="t" r="r" b="b"/>
              <a:pathLst>
                <a:path w="7820" h="3226" extrusionOk="0">
                  <a:moveTo>
                    <a:pt x="2527" y="0"/>
                  </a:moveTo>
                  <a:lnTo>
                    <a:pt x="603" y="709"/>
                  </a:lnTo>
                  <a:cubicBezTo>
                    <a:pt x="240" y="833"/>
                    <a:pt x="0" y="1177"/>
                    <a:pt x="0" y="1570"/>
                  </a:cubicBezTo>
                  <a:lnTo>
                    <a:pt x="0" y="2996"/>
                  </a:lnTo>
                  <a:cubicBezTo>
                    <a:pt x="0" y="3120"/>
                    <a:pt x="96" y="3226"/>
                    <a:pt x="230" y="3226"/>
                  </a:cubicBezTo>
                  <a:lnTo>
                    <a:pt x="7590" y="3226"/>
                  </a:lnTo>
                  <a:cubicBezTo>
                    <a:pt x="7714" y="3226"/>
                    <a:pt x="7819" y="3120"/>
                    <a:pt x="7819" y="2996"/>
                  </a:cubicBezTo>
                  <a:lnTo>
                    <a:pt x="7819" y="1570"/>
                  </a:lnTo>
                  <a:cubicBezTo>
                    <a:pt x="7819" y="1187"/>
                    <a:pt x="7580" y="843"/>
                    <a:pt x="7216" y="709"/>
                  </a:cubicBezTo>
                  <a:lnTo>
                    <a:pt x="5293" y="0"/>
                  </a:lnTo>
                  <a:lnTo>
                    <a:pt x="3915" y="460"/>
                  </a:lnTo>
                  <a:lnTo>
                    <a:pt x="2527" y="0"/>
                  </a:ln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884;p67">
              <a:extLst>
                <a:ext uri="{FF2B5EF4-FFF2-40B4-BE49-F238E27FC236}">
                  <a16:creationId xmlns:a16="http://schemas.microsoft.com/office/drawing/2014/main" id="{955BB64D-69FA-F059-3167-DD0B425EDC83}"/>
                </a:ext>
              </a:extLst>
            </p:cNvPr>
            <p:cNvSpPr/>
            <p:nvPr/>
          </p:nvSpPr>
          <p:spPr>
            <a:xfrm>
              <a:off x="1827792" y="3190788"/>
              <a:ext cx="24396" cy="60345"/>
            </a:xfrm>
            <a:custGeom>
              <a:avLst/>
              <a:gdLst/>
              <a:ahLst/>
              <a:cxnLst/>
              <a:rect l="l" t="t" r="r" b="b"/>
              <a:pathLst>
                <a:path w="929" h="2298" extrusionOk="0">
                  <a:moveTo>
                    <a:pt x="221" y="1"/>
                  </a:moveTo>
                  <a:lnTo>
                    <a:pt x="1" y="2298"/>
                  </a:lnTo>
                  <a:lnTo>
                    <a:pt x="929" y="2298"/>
                  </a:lnTo>
                  <a:lnTo>
                    <a:pt x="709" y="1"/>
                  </a:ln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885;p67">
              <a:extLst>
                <a:ext uri="{FF2B5EF4-FFF2-40B4-BE49-F238E27FC236}">
                  <a16:creationId xmlns:a16="http://schemas.microsoft.com/office/drawing/2014/main" id="{391355C8-D4F5-2E43-B4F9-E78C52098ADD}"/>
                </a:ext>
              </a:extLst>
            </p:cNvPr>
            <p:cNvSpPr/>
            <p:nvPr/>
          </p:nvSpPr>
          <p:spPr>
            <a:xfrm>
              <a:off x="1829552" y="3178472"/>
              <a:ext cx="21139" cy="20640"/>
            </a:xfrm>
            <a:custGeom>
              <a:avLst/>
              <a:gdLst/>
              <a:ahLst/>
              <a:cxnLst/>
              <a:rect l="l" t="t" r="r" b="b"/>
              <a:pathLst>
                <a:path w="805" h="786" extrusionOk="0">
                  <a:moveTo>
                    <a:pt x="1" y="1"/>
                  </a:moveTo>
                  <a:lnTo>
                    <a:pt x="1" y="623"/>
                  </a:lnTo>
                  <a:cubicBezTo>
                    <a:pt x="1" y="709"/>
                    <a:pt x="77" y="785"/>
                    <a:pt x="163" y="785"/>
                  </a:cubicBezTo>
                  <a:lnTo>
                    <a:pt x="642" y="785"/>
                  </a:lnTo>
                  <a:cubicBezTo>
                    <a:pt x="728" y="785"/>
                    <a:pt x="805" y="709"/>
                    <a:pt x="805" y="623"/>
                  </a:cubicBezTo>
                  <a:lnTo>
                    <a:pt x="805" y="1"/>
                  </a:ln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886;p67">
              <a:extLst>
                <a:ext uri="{FF2B5EF4-FFF2-40B4-BE49-F238E27FC236}">
                  <a16:creationId xmlns:a16="http://schemas.microsoft.com/office/drawing/2014/main" id="{0DC4ECA5-DF61-1B15-A14B-BE3234C3A429}"/>
                </a:ext>
              </a:extLst>
            </p:cNvPr>
            <p:cNvSpPr/>
            <p:nvPr/>
          </p:nvSpPr>
          <p:spPr>
            <a:xfrm>
              <a:off x="1906703" y="3191051"/>
              <a:ext cx="36213" cy="60083"/>
            </a:xfrm>
            <a:custGeom>
              <a:avLst/>
              <a:gdLst/>
              <a:ahLst/>
              <a:cxnLst/>
              <a:rect l="l" t="t" r="r" b="b"/>
              <a:pathLst>
                <a:path w="1379" h="2288" extrusionOk="0">
                  <a:moveTo>
                    <a:pt x="1130" y="0"/>
                  </a:moveTo>
                  <a:lnTo>
                    <a:pt x="269" y="862"/>
                  </a:lnTo>
                  <a:cubicBezTo>
                    <a:pt x="96" y="1043"/>
                    <a:pt x="1" y="1273"/>
                    <a:pt x="1" y="1522"/>
                  </a:cubicBezTo>
                  <a:lnTo>
                    <a:pt x="1" y="2288"/>
                  </a:lnTo>
                  <a:lnTo>
                    <a:pt x="1149" y="2288"/>
                  </a:lnTo>
                  <a:cubicBezTo>
                    <a:pt x="1274" y="2288"/>
                    <a:pt x="1379" y="2182"/>
                    <a:pt x="1379" y="2058"/>
                  </a:cubicBezTo>
                  <a:lnTo>
                    <a:pt x="1379" y="632"/>
                  </a:lnTo>
                  <a:cubicBezTo>
                    <a:pt x="1379" y="402"/>
                    <a:pt x="1283" y="173"/>
                    <a:pt x="1130" y="0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887;p67">
              <a:extLst>
                <a:ext uri="{FF2B5EF4-FFF2-40B4-BE49-F238E27FC236}">
                  <a16:creationId xmlns:a16="http://schemas.microsoft.com/office/drawing/2014/main" id="{92741A93-B644-E9CA-C2B8-FB59DB16CB50}"/>
                </a:ext>
              </a:extLst>
            </p:cNvPr>
            <p:cNvSpPr/>
            <p:nvPr/>
          </p:nvSpPr>
          <p:spPr>
            <a:xfrm>
              <a:off x="1773513" y="2979185"/>
              <a:ext cx="132981" cy="96794"/>
            </a:xfrm>
            <a:custGeom>
              <a:avLst/>
              <a:gdLst/>
              <a:ahLst/>
              <a:cxnLst/>
              <a:rect l="l" t="t" r="r" b="b"/>
              <a:pathLst>
                <a:path w="5064" h="3686" extrusionOk="0">
                  <a:moveTo>
                    <a:pt x="1847" y="1"/>
                  </a:moveTo>
                  <a:cubicBezTo>
                    <a:pt x="823" y="1"/>
                    <a:pt x="0" y="824"/>
                    <a:pt x="0" y="1838"/>
                  </a:cubicBezTo>
                  <a:lnTo>
                    <a:pt x="0" y="2384"/>
                  </a:lnTo>
                  <a:cubicBezTo>
                    <a:pt x="0" y="2632"/>
                    <a:pt x="39" y="2881"/>
                    <a:pt x="125" y="3111"/>
                  </a:cubicBezTo>
                  <a:lnTo>
                    <a:pt x="201" y="3341"/>
                  </a:lnTo>
                  <a:cubicBezTo>
                    <a:pt x="221" y="3417"/>
                    <a:pt x="230" y="3484"/>
                    <a:pt x="230" y="3561"/>
                  </a:cubicBezTo>
                  <a:lnTo>
                    <a:pt x="230" y="3685"/>
                  </a:lnTo>
                  <a:lnTo>
                    <a:pt x="4833" y="3685"/>
                  </a:lnTo>
                  <a:lnTo>
                    <a:pt x="4833" y="3561"/>
                  </a:lnTo>
                  <a:cubicBezTo>
                    <a:pt x="4833" y="3484"/>
                    <a:pt x="4853" y="3417"/>
                    <a:pt x="4872" y="3341"/>
                  </a:cubicBezTo>
                  <a:lnTo>
                    <a:pt x="4948" y="3111"/>
                  </a:lnTo>
                  <a:cubicBezTo>
                    <a:pt x="5025" y="2881"/>
                    <a:pt x="5063" y="2632"/>
                    <a:pt x="5063" y="2384"/>
                  </a:cubicBezTo>
                  <a:lnTo>
                    <a:pt x="5063" y="460"/>
                  </a:lnTo>
                  <a:cubicBezTo>
                    <a:pt x="5063" y="201"/>
                    <a:pt x="4862" y="1"/>
                    <a:pt x="4604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888;p67">
              <a:extLst>
                <a:ext uri="{FF2B5EF4-FFF2-40B4-BE49-F238E27FC236}">
                  <a16:creationId xmlns:a16="http://schemas.microsoft.com/office/drawing/2014/main" id="{FE7A394D-3EC4-8CF0-50C4-DAFA2B4F4FDE}"/>
                </a:ext>
              </a:extLst>
            </p:cNvPr>
            <p:cNvSpPr/>
            <p:nvPr/>
          </p:nvSpPr>
          <p:spPr>
            <a:xfrm>
              <a:off x="1803659" y="2979185"/>
              <a:ext cx="102834" cy="96794"/>
            </a:xfrm>
            <a:custGeom>
              <a:avLst/>
              <a:gdLst/>
              <a:ahLst/>
              <a:cxnLst/>
              <a:rect l="l" t="t" r="r" b="b"/>
              <a:pathLst>
                <a:path w="3916" h="3686" extrusionOk="0">
                  <a:moveTo>
                    <a:pt x="931" y="0"/>
                  </a:moveTo>
                  <a:cubicBezTo>
                    <a:pt x="413" y="0"/>
                    <a:pt x="1" y="418"/>
                    <a:pt x="1" y="929"/>
                  </a:cubicBezTo>
                  <a:cubicBezTo>
                    <a:pt x="1" y="1446"/>
                    <a:pt x="422" y="1867"/>
                    <a:pt x="939" y="1867"/>
                  </a:cubicBezTo>
                  <a:lnTo>
                    <a:pt x="1063" y="1867"/>
                  </a:lnTo>
                  <a:lnTo>
                    <a:pt x="1130" y="3685"/>
                  </a:lnTo>
                  <a:lnTo>
                    <a:pt x="3685" y="3685"/>
                  </a:lnTo>
                  <a:lnTo>
                    <a:pt x="3685" y="3561"/>
                  </a:lnTo>
                  <a:cubicBezTo>
                    <a:pt x="3685" y="3484"/>
                    <a:pt x="3695" y="3417"/>
                    <a:pt x="3724" y="3341"/>
                  </a:cubicBezTo>
                  <a:lnTo>
                    <a:pt x="3800" y="3111"/>
                  </a:lnTo>
                  <a:cubicBezTo>
                    <a:pt x="3877" y="2881"/>
                    <a:pt x="3915" y="2632"/>
                    <a:pt x="3915" y="2384"/>
                  </a:cubicBezTo>
                  <a:lnTo>
                    <a:pt x="3915" y="460"/>
                  </a:lnTo>
                  <a:cubicBezTo>
                    <a:pt x="3915" y="201"/>
                    <a:pt x="3714" y="1"/>
                    <a:pt x="3456" y="1"/>
                  </a:cubicBezTo>
                  <a:lnTo>
                    <a:pt x="948" y="1"/>
                  </a:lnTo>
                  <a:cubicBezTo>
                    <a:pt x="942" y="0"/>
                    <a:pt x="937" y="0"/>
                    <a:pt x="931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889;p67">
              <a:extLst>
                <a:ext uri="{FF2B5EF4-FFF2-40B4-BE49-F238E27FC236}">
                  <a16:creationId xmlns:a16="http://schemas.microsoft.com/office/drawing/2014/main" id="{2519FA8D-A3E2-9390-42FA-05A92072B825}"/>
                </a:ext>
              </a:extLst>
            </p:cNvPr>
            <p:cNvSpPr/>
            <p:nvPr/>
          </p:nvSpPr>
          <p:spPr>
            <a:xfrm>
              <a:off x="1803659" y="3124193"/>
              <a:ext cx="72661" cy="54306"/>
            </a:xfrm>
            <a:custGeom>
              <a:avLst/>
              <a:gdLst/>
              <a:ahLst/>
              <a:cxnLst/>
              <a:rect l="l" t="t" r="r" b="b"/>
              <a:pathLst>
                <a:path w="2767" h="2068" extrusionOk="0">
                  <a:moveTo>
                    <a:pt x="1" y="1"/>
                  </a:moveTo>
                  <a:lnTo>
                    <a:pt x="1" y="2068"/>
                  </a:lnTo>
                  <a:lnTo>
                    <a:pt x="2767" y="2068"/>
                  </a:lnTo>
                  <a:lnTo>
                    <a:pt x="2767" y="1"/>
                  </a:ln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890;p67">
              <a:extLst>
                <a:ext uri="{FF2B5EF4-FFF2-40B4-BE49-F238E27FC236}">
                  <a16:creationId xmlns:a16="http://schemas.microsoft.com/office/drawing/2014/main" id="{461B89C2-9AD2-76E3-9A57-F44C3C446C29}"/>
                </a:ext>
              </a:extLst>
            </p:cNvPr>
            <p:cNvSpPr/>
            <p:nvPr/>
          </p:nvSpPr>
          <p:spPr>
            <a:xfrm>
              <a:off x="1803659" y="3124193"/>
              <a:ext cx="72661" cy="30173"/>
            </a:xfrm>
            <a:custGeom>
              <a:avLst/>
              <a:gdLst/>
              <a:ahLst/>
              <a:cxnLst/>
              <a:rect l="l" t="t" r="r" b="b"/>
              <a:pathLst>
                <a:path w="2767" h="1149" extrusionOk="0">
                  <a:moveTo>
                    <a:pt x="1" y="1"/>
                  </a:moveTo>
                  <a:lnTo>
                    <a:pt x="1" y="776"/>
                  </a:lnTo>
                  <a:cubicBezTo>
                    <a:pt x="427" y="1025"/>
                    <a:pt x="905" y="1149"/>
                    <a:pt x="1384" y="1149"/>
                  </a:cubicBezTo>
                  <a:cubicBezTo>
                    <a:pt x="1862" y="1149"/>
                    <a:pt x="2341" y="1025"/>
                    <a:pt x="2767" y="776"/>
                  </a:cubicBezTo>
                  <a:lnTo>
                    <a:pt x="2767" y="1"/>
                  </a:lnTo>
                  <a:close/>
                </a:path>
              </a:pathLst>
            </a:custGeom>
            <a:solidFill>
              <a:srgbClr val="99A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891;p67">
              <a:extLst>
                <a:ext uri="{FF2B5EF4-FFF2-40B4-BE49-F238E27FC236}">
                  <a16:creationId xmlns:a16="http://schemas.microsoft.com/office/drawing/2014/main" id="{C01A0AA0-E81F-3920-1039-63D3EEAB79BE}"/>
                </a:ext>
              </a:extLst>
            </p:cNvPr>
            <p:cNvSpPr/>
            <p:nvPr/>
          </p:nvSpPr>
          <p:spPr>
            <a:xfrm>
              <a:off x="1791606" y="3156387"/>
              <a:ext cx="48528" cy="43198"/>
            </a:xfrm>
            <a:custGeom>
              <a:avLst/>
              <a:gdLst/>
              <a:ahLst/>
              <a:cxnLst/>
              <a:rect l="l" t="t" r="r" b="b"/>
              <a:pathLst>
                <a:path w="1848" h="1645" extrusionOk="0">
                  <a:moveTo>
                    <a:pt x="406" y="1"/>
                  </a:moveTo>
                  <a:cubicBezTo>
                    <a:pt x="322" y="1"/>
                    <a:pt x="240" y="50"/>
                    <a:pt x="201" y="134"/>
                  </a:cubicBezTo>
                  <a:lnTo>
                    <a:pt x="0" y="555"/>
                  </a:lnTo>
                  <a:lnTo>
                    <a:pt x="766" y="1559"/>
                  </a:lnTo>
                  <a:cubicBezTo>
                    <a:pt x="812" y="1616"/>
                    <a:pt x="880" y="1645"/>
                    <a:pt x="948" y="1645"/>
                  </a:cubicBezTo>
                  <a:cubicBezTo>
                    <a:pt x="1007" y="1645"/>
                    <a:pt x="1066" y="1623"/>
                    <a:pt x="1111" y="1579"/>
                  </a:cubicBezTo>
                  <a:lnTo>
                    <a:pt x="1848" y="842"/>
                  </a:lnTo>
                  <a:lnTo>
                    <a:pt x="527" y="38"/>
                  </a:lnTo>
                  <a:cubicBezTo>
                    <a:pt x="489" y="13"/>
                    <a:pt x="447" y="1"/>
                    <a:pt x="406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892;p67">
              <a:extLst>
                <a:ext uri="{FF2B5EF4-FFF2-40B4-BE49-F238E27FC236}">
                  <a16:creationId xmlns:a16="http://schemas.microsoft.com/office/drawing/2014/main" id="{5065452B-1335-B6C9-BFA8-5CD49E2A3E31}"/>
                </a:ext>
              </a:extLst>
            </p:cNvPr>
            <p:cNvSpPr/>
            <p:nvPr/>
          </p:nvSpPr>
          <p:spPr>
            <a:xfrm>
              <a:off x="1840108" y="3156387"/>
              <a:ext cx="48292" cy="43198"/>
            </a:xfrm>
            <a:custGeom>
              <a:avLst/>
              <a:gdLst/>
              <a:ahLst/>
              <a:cxnLst/>
              <a:rect l="l" t="t" r="r" b="b"/>
              <a:pathLst>
                <a:path w="1839" h="1645" extrusionOk="0">
                  <a:moveTo>
                    <a:pt x="1433" y="1"/>
                  </a:moveTo>
                  <a:cubicBezTo>
                    <a:pt x="1391" y="1"/>
                    <a:pt x="1349" y="13"/>
                    <a:pt x="1312" y="38"/>
                  </a:cubicBezTo>
                  <a:lnTo>
                    <a:pt x="1" y="842"/>
                  </a:lnTo>
                  <a:lnTo>
                    <a:pt x="728" y="1579"/>
                  </a:lnTo>
                  <a:cubicBezTo>
                    <a:pt x="777" y="1623"/>
                    <a:pt x="838" y="1645"/>
                    <a:pt x="897" y="1645"/>
                  </a:cubicBezTo>
                  <a:cubicBezTo>
                    <a:pt x="966" y="1645"/>
                    <a:pt x="1031" y="1616"/>
                    <a:pt x="1072" y="1559"/>
                  </a:cubicBezTo>
                  <a:lnTo>
                    <a:pt x="1838" y="555"/>
                  </a:lnTo>
                  <a:lnTo>
                    <a:pt x="1647" y="134"/>
                  </a:lnTo>
                  <a:cubicBezTo>
                    <a:pt x="1602" y="50"/>
                    <a:pt x="1518" y="1"/>
                    <a:pt x="1433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893;p67">
              <a:extLst>
                <a:ext uri="{FF2B5EF4-FFF2-40B4-BE49-F238E27FC236}">
                  <a16:creationId xmlns:a16="http://schemas.microsoft.com/office/drawing/2014/main" id="{457F205F-CEFC-3E05-E734-F37EF0AE8F9E}"/>
                </a:ext>
              </a:extLst>
            </p:cNvPr>
            <p:cNvSpPr/>
            <p:nvPr/>
          </p:nvSpPr>
          <p:spPr>
            <a:xfrm>
              <a:off x="1779552" y="3028107"/>
              <a:ext cx="121137" cy="114205"/>
            </a:xfrm>
            <a:custGeom>
              <a:avLst/>
              <a:gdLst/>
              <a:ahLst/>
              <a:cxnLst/>
              <a:rect l="l" t="t" r="r" b="b"/>
              <a:pathLst>
                <a:path w="4613" h="4349" extrusionOk="0">
                  <a:moveTo>
                    <a:pt x="1986" y="0"/>
                  </a:moveTo>
                  <a:cubicBezTo>
                    <a:pt x="1399" y="0"/>
                    <a:pt x="893" y="98"/>
                    <a:pt x="641" y="157"/>
                  </a:cubicBezTo>
                  <a:cubicBezTo>
                    <a:pt x="536" y="186"/>
                    <a:pt x="459" y="281"/>
                    <a:pt x="459" y="387"/>
                  </a:cubicBezTo>
                  <a:lnTo>
                    <a:pt x="459" y="942"/>
                  </a:lnTo>
                  <a:cubicBezTo>
                    <a:pt x="459" y="1056"/>
                    <a:pt x="412" y="1171"/>
                    <a:pt x="325" y="1267"/>
                  </a:cubicBezTo>
                  <a:lnTo>
                    <a:pt x="134" y="1449"/>
                  </a:lnTo>
                  <a:cubicBezTo>
                    <a:pt x="48" y="1535"/>
                    <a:pt x="0" y="1659"/>
                    <a:pt x="0" y="1774"/>
                  </a:cubicBezTo>
                  <a:lnTo>
                    <a:pt x="0" y="2052"/>
                  </a:lnTo>
                  <a:cubicBezTo>
                    <a:pt x="0" y="3315"/>
                    <a:pt x="1034" y="4349"/>
                    <a:pt x="2307" y="4349"/>
                  </a:cubicBezTo>
                  <a:cubicBezTo>
                    <a:pt x="3579" y="4349"/>
                    <a:pt x="4613" y="3315"/>
                    <a:pt x="4613" y="2042"/>
                  </a:cubicBezTo>
                  <a:lnTo>
                    <a:pt x="4613" y="1774"/>
                  </a:lnTo>
                  <a:cubicBezTo>
                    <a:pt x="4603" y="1650"/>
                    <a:pt x="4556" y="1535"/>
                    <a:pt x="4469" y="1449"/>
                  </a:cubicBezTo>
                  <a:lnTo>
                    <a:pt x="4288" y="1257"/>
                  </a:lnTo>
                  <a:cubicBezTo>
                    <a:pt x="4192" y="1171"/>
                    <a:pt x="4144" y="1056"/>
                    <a:pt x="4144" y="932"/>
                  </a:cubicBezTo>
                  <a:lnTo>
                    <a:pt x="4144" y="817"/>
                  </a:lnTo>
                  <a:cubicBezTo>
                    <a:pt x="4144" y="721"/>
                    <a:pt x="4106" y="635"/>
                    <a:pt x="4029" y="578"/>
                  </a:cubicBezTo>
                  <a:cubicBezTo>
                    <a:pt x="3415" y="126"/>
                    <a:pt x="2649" y="0"/>
                    <a:pt x="1986" y="0"/>
                  </a:cubicBez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894;p67">
              <a:extLst>
                <a:ext uri="{FF2B5EF4-FFF2-40B4-BE49-F238E27FC236}">
                  <a16:creationId xmlns:a16="http://schemas.microsoft.com/office/drawing/2014/main" id="{4E0E8D6B-D56E-156B-3F8E-9A01E6E57321}"/>
                </a:ext>
              </a:extLst>
            </p:cNvPr>
            <p:cNvSpPr/>
            <p:nvPr/>
          </p:nvSpPr>
          <p:spPr>
            <a:xfrm>
              <a:off x="1779552" y="3028107"/>
              <a:ext cx="108848" cy="113706"/>
            </a:xfrm>
            <a:custGeom>
              <a:avLst/>
              <a:gdLst/>
              <a:ahLst/>
              <a:cxnLst/>
              <a:rect l="l" t="t" r="r" b="b"/>
              <a:pathLst>
                <a:path w="4145" h="4330" extrusionOk="0">
                  <a:moveTo>
                    <a:pt x="1990" y="1"/>
                  </a:moveTo>
                  <a:cubicBezTo>
                    <a:pt x="1773" y="1"/>
                    <a:pt x="1566" y="14"/>
                    <a:pt x="1378" y="32"/>
                  </a:cubicBezTo>
                  <a:cubicBezTo>
                    <a:pt x="1129" y="61"/>
                    <a:pt x="881" y="99"/>
                    <a:pt x="641" y="157"/>
                  </a:cubicBezTo>
                  <a:cubicBezTo>
                    <a:pt x="536" y="186"/>
                    <a:pt x="459" y="281"/>
                    <a:pt x="459" y="387"/>
                  </a:cubicBezTo>
                  <a:lnTo>
                    <a:pt x="459" y="932"/>
                  </a:lnTo>
                  <a:cubicBezTo>
                    <a:pt x="459" y="1056"/>
                    <a:pt x="412" y="1171"/>
                    <a:pt x="325" y="1257"/>
                  </a:cubicBezTo>
                  <a:lnTo>
                    <a:pt x="134" y="1449"/>
                  </a:lnTo>
                  <a:cubicBezTo>
                    <a:pt x="48" y="1535"/>
                    <a:pt x="0" y="1650"/>
                    <a:pt x="0" y="1774"/>
                  </a:cubicBezTo>
                  <a:lnTo>
                    <a:pt x="0" y="2042"/>
                  </a:lnTo>
                  <a:cubicBezTo>
                    <a:pt x="0" y="3210"/>
                    <a:pt x="871" y="4186"/>
                    <a:pt x="2029" y="4329"/>
                  </a:cubicBezTo>
                  <a:cubicBezTo>
                    <a:pt x="1608" y="3899"/>
                    <a:pt x="1378" y="3334"/>
                    <a:pt x="1378" y="2741"/>
                  </a:cubicBezTo>
                  <a:lnTo>
                    <a:pt x="1378" y="1056"/>
                  </a:lnTo>
                  <a:cubicBezTo>
                    <a:pt x="1378" y="827"/>
                    <a:pt x="1560" y="626"/>
                    <a:pt x="1790" y="597"/>
                  </a:cubicBezTo>
                  <a:cubicBezTo>
                    <a:pt x="1971" y="575"/>
                    <a:pt x="2201" y="556"/>
                    <a:pt x="2456" y="556"/>
                  </a:cubicBezTo>
                  <a:cubicBezTo>
                    <a:pt x="2980" y="556"/>
                    <a:pt x="3610" y="636"/>
                    <a:pt x="4144" y="932"/>
                  </a:cubicBezTo>
                  <a:lnTo>
                    <a:pt x="4144" y="817"/>
                  </a:lnTo>
                  <a:cubicBezTo>
                    <a:pt x="4144" y="721"/>
                    <a:pt x="4106" y="635"/>
                    <a:pt x="4029" y="578"/>
                  </a:cubicBezTo>
                  <a:cubicBezTo>
                    <a:pt x="3416" y="123"/>
                    <a:pt x="2655" y="1"/>
                    <a:pt x="1990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895;p67">
              <a:extLst>
                <a:ext uri="{FF2B5EF4-FFF2-40B4-BE49-F238E27FC236}">
                  <a16:creationId xmlns:a16="http://schemas.microsoft.com/office/drawing/2014/main" id="{8E2A07DF-1768-3260-9C28-24E0F59F6358}"/>
                </a:ext>
              </a:extLst>
            </p:cNvPr>
            <p:cNvSpPr/>
            <p:nvPr/>
          </p:nvSpPr>
          <p:spPr>
            <a:xfrm>
              <a:off x="1737326" y="3191051"/>
              <a:ext cx="36213" cy="60083"/>
            </a:xfrm>
            <a:custGeom>
              <a:avLst/>
              <a:gdLst/>
              <a:ahLst/>
              <a:cxnLst/>
              <a:rect l="l" t="t" r="r" b="b"/>
              <a:pathLst>
                <a:path w="1379" h="2288" extrusionOk="0">
                  <a:moveTo>
                    <a:pt x="249" y="0"/>
                  </a:moveTo>
                  <a:cubicBezTo>
                    <a:pt x="86" y="173"/>
                    <a:pt x="0" y="402"/>
                    <a:pt x="0" y="632"/>
                  </a:cubicBezTo>
                  <a:lnTo>
                    <a:pt x="0" y="2058"/>
                  </a:lnTo>
                  <a:cubicBezTo>
                    <a:pt x="0" y="2182"/>
                    <a:pt x="96" y="2288"/>
                    <a:pt x="230" y="2288"/>
                  </a:cubicBezTo>
                  <a:lnTo>
                    <a:pt x="1378" y="2288"/>
                  </a:lnTo>
                  <a:lnTo>
                    <a:pt x="1378" y="1522"/>
                  </a:lnTo>
                  <a:cubicBezTo>
                    <a:pt x="1378" y="1273"/>
                    <a:pt x="1283" y="1043"/>
                    <a:pt x="1110" y="862"/>
                  </a:cubicBezTo>
                  <a:lnTo>
                    <a:pt x="249" y="0"/>
                  </a:ln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2920;p68">
            <a:extLst>
              <a:ext uri="{FF2B5EF4-FFF2-40B4-BE49-F238E27FC236}">
                <a16:creationId xmlns:a16="http://schemas.microsoft.com/office/drawing/2014/main" id="{52F51CC5-5FE3-8454-D0B9-F92001E3C653}"/>
              </a:ext>
            </a:extLst>
          </p:cNvPr>
          <p:cNvGrpSpPr/>
          <p:nvPr/>
        </p:nvGrpSpPr>
        <p:grpSpPr>
          <a:xfrm>
            <a:off x="6440953" y="3725636"/>
            <a:ext cx="793967" cy="588947"/>
            <a:chOff x="1330255" y="3845718"/>
            <a:chExt cx="358996" cy="250774"/>
          </a:xfrm>
        </p:grpSpPr>
        <p:sp>
          <p:nvSpPr>
            <p:cNvPr id="35" name="Google Shape;12921;p68">
              <a:extLst>
                <a:ext uri="{FF2B5EF4-FFF2-40B4-BE49-F238E27FC236}">
                  <a16:creationId xmlns:a16="http://schemas.microsoft.com/office/drawing/2014/main" id="{2035E93C-435B-8029-E51A-0539AD68F6BB}"/>
                </a:ext>
              </a:extLst>
            </p:cNvPr>
            <p:cNvSpPr/>
            <p:nvPr/>
          </p:nvSpPr>
          <p:spPr>
            <a:xfrm>
              <a:off x="1445417" y="3845718"/>
              <a:ext cx="243835" cy="247762"/>
            </a:xfrm>
            <a:custGeom>
              <a:avLst/>
              <a:gdLst/>
              <a:ahLst/>
              <a:cxnLst/>
              <a:rect l="l" t="t" r="r" b="b"/>
              <a:pathLst>
                <a:path w="9312" h="9462" extrusionOk="0">
                  <a:moveTo>
                    <a:pt x="6267" y="0"/>
                  </a:moveTo>
                  <a:cubicBezTo>
                    <a:pt x="6153" y="0"/>
                    <a:pt x="6050" y="20"/>
                    <a:pt x="6020" y="84"/>
                  </a:cubicBezTo>
                  <a:cubicBezTo>
                    <a:pt x="5629" y="828"/>
                    <a:pt x="4360" y="2297"/>
                    <a:pt x="3587" y="3156"/>
                  </a:cubicBezTo>
                  <a:cubicBezTo>
                    <a:pt x="3215" y="3566"/>
                    <a:pt x="2700" y="3814"/>
                    <a:pt x="2156" y="3843"/>
                  </a:cubicBezTo>
                  <a:lnTo>
                    <a:pt x="0" y="3843"/>
                  </a:lnTo>
                  <a:lnTo>
                    <a:pt x="0" y="8889"/>
                  </a:lnTo>
                  <a:lnTo>
                    <a:pt x="2538" y="8889"/>
                  </a:lnTo>
                  <a:cubicBezTo>
                    <a:pt x="2719" y="8889"/>
                    <a:pt x="2891" y="8956"/>
                    <a:pt x="3034" y="9071"/>
                  </a:cubicBezTo>
                  <a:cubicBezTo>
                    <a:pt x="3311" y="9319"/>
                    <a:pt x="3683" y="9452"/>
                    <a:pt x="4055" y="9462"/>
                  </a:cubicBezTo>
                  <a:lnTo>
                    <a:pt x="7680" y="9462"/>
                  </a:lnTo>
                  <a:cubicBezTo>
                    <a:pt x="8052" y="9462"/>
                    <a:pt x="8357" y="9156"/>
                    <a:pt x="8357" y="8775"/>
                  </a:cubicBezTo>
                  <a:lnTo>
                    <a:pt x="8357" y="8584"/>
                  </a:lnTo>
                  <a:cubicBezTo>
                    <a:pt x="8357" y="8212"/>
                    <a:pt x="8052" y="7907"/>
                    <a:pt x="7680" y="7907"/>
                  </a:cubicBezTo>
                  <a:lnTo>
                    <a:pt x="8100" y="7907"/>
                  </a:lnTo>
                  <a:cubicBezTo>
                    <a:pt x="8491" y="7907"/>
                    <a:pt x="8806" y="7592"/>
                    <a:pt x="8806" y="7201"/>
                  </a:cubicBezTo>
                  <a:lnTo>
                    <a:pt x="8806" y="7067"/>
                  </a:lnTo>
                  <a:cubicBezTo>
                    <a:pt x="8806" y="6676"/>
                    <a:pt x="8491" y="6361"/>
                    <a:pt x="8100" y="6361"/>
                  </a:cubicBezTo>
                  <a:lnTo>
                    <a:pt x="8310" y="6361"/>
                  </a:lnTo>
                  <a:cubicBezTo>
                    <a:pt x="8710" y="6361"/>
                    <a:pt x="9025" y="6037"/>
                    <a:pt x="9025" y="5646"/>
                  </a:cubicBezTo>
                  <a:lnTo>
                    <a:pt x="9025" y="5531"/>
                  </a:lnTo>
                  <a:cubicBezTo>
                    <a:pt x="9025" y="5140"/>
                    <a:pt x="8710" y="4816"/>
                    <a:pt x="8310" y="4816"/>
                  </a:cubicBezTo>
                  <a:lnTo>
                    <a:pt x="8577" y="4816"/>
                  </a:lnTo>
                  <a:cubicBezTo>
                    <a:pt x="8987" y="4816"/>
                    <a:pt x="9311" y="4491"/>
                    <a:pt x="9311" y="4081"/>
                  </a:cubicBezTo>
                  <a:lnTo>
                    <a:pt x="9311" y="4005"/>
                  </a:lnTo>
                  <a:cubicBezTo>
                    <a:pt x="9311" y="3595"/>
                    <a:pt x="8987" y="3270"/>
                    <a:pt x="8577" y="3270"/>
                  </a:cubicBezTo>
                  <a:lnTo>
                    <a:pt x="6316" y="3270"/>
                  </a:lnTo>
                  <a:lnTo>
                    <a:pt x="7155" y="1286"/>
                  </a:lnTo>
                  <a:cubicBezTo>
                    <a:pt x="7289" y="799"/>
                    <a:pt x="7069" y="294"/>
                    <a:pt x="6640" y="46"/>
                  </a:cubicBezTo>
                  <a:cubicBezTo>
                    <a:pt x="6640" y="46"/>
                    <a:pt x="6441" y="0"/>
                    <a:pt x="6267" y="0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22;p68">
              <a:extLst>
                <a:ext uri="{FF2B5EF4-FFF2-40B4-BE49-F238E27FC236}">
                  <a16:creationId xmlns:a16="http://schemas.microsoft.com/office/drawing/2014/main" id="{0737D6ED-460B-E6A4-EB06-B8A8D0ABE15F}"/>
                </a:ext>
              </a:extLst>
            </p:cNvPr>
            <p:cNvSpPr/>
            <p:nvPr/>
          </p:nvSpPr>
          <p:spPr>
            <a:xfrm>
              <a:off x="1445417" y="4055250"/>
              <a:ext cx="218854" cy="38492"/>
            </a:xfrm>
            <a:custGeom>
              <a:avLst/>
              <a:gdLst/>
              <a:ahLst/>
              <a:cxnLst/>
              <a:rect l="l" t="t" r="r" b="b"/>
              <a:pathLst>
                <a:path w="8358" h="1470" extrusionOk="0">
                  <a:moveTo>
                    <a:pt x="0" y="0"/>
                  </a:moveTo>
                  <a:lnTo>
                    <a:pt x="0" y="897"/>
                  </a:lnTo>
                  <a:lnTo>
                    <a:pt x="2538" y="897"/>
                  </a:lnTo>
                  <a:cubicBezTo>
                    <a:pt x="2719" y="897"/>
                    <a:pt x="2901" y="964"/>
                    <a:pt x="3034" y="1078"/>
                  </a:cubicBezTo>
                  <a:cubicBezTo>
                    <a:pt x="3320" y="1326"/>
                    <a:pt x="3683" y="1460"/>
                    <a:pt x="4055" y="1469"/>
                  </a:cubicBezTo>
                  <a:lnTo>
                    <a:pt x="7680" y="1469"/>
                  </a:lnTo>
                  <a:cubicBezTo>
                    <a:pt x="8052" y="1469"/>
                    <a:pt x="8357" y="1164"/>
                    <a:pt x="8357" y="782"/>
                  </a:cubicBezTo>
                  <a:lnTo>
                    <a:pt x="8357" y="592"/>
                  </a:lnTo>
                  <a:cubicBezTo>
                    <a:pt x="8357" y="468"/>
                    <a:pt x="8329" y="344"/>
                    <a:pt x="8262" y="239"/>
                  </a:cubicBezTo>
                  <a:cubicBezTo>
                    <a:pt x="8138" y="439"/>
                    <a:pt x="7919" y="563"/>
                    <a:pt x="7680" y="572"/>
                  </a:cubicBezTo>
                  <a:lnTo>
                    <a:pt x="4055" y="572"/>
                  </a:lnTo>
                  <a:cubicBezTo>
                    <a:pt x="3683" y="563"/>
                    <a:pt x="3311" y="429"/>
                    <a:pt x="3034" y="181"/>
                  </a:cubicBezTo>
                  <a:cubicBezTo>
                    <a:pt x="2891" y="67"/>
                    <a:pt x="2719" y="0"/>
                    <a:pt x="2538" y="0"/>
                  </a:cubicBez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923;p68">
              <a:extLst>
                <a:ext uri="{FF2B5EF4-FFF2-40B4-BE49-F238E27FC236}">
                  <a16:creationId xmlns:a16="http://schemas.microsoft.com/office/drawing/2014/main" id="{574FDE13-FBF2-88A4-0782-AF7B1C4BD298}"/>
                </a:ext>
              </a:extLst>
            </p:cNvPr>
            <p:cNvSpPr/>
            <p:nvPr/>
          </p:nvSpPr>
          <p:spPr>
            <a:xfrm>
              <a:off x="1445417" y="3946085"/>
              <a:ext cx="56219" cy="132653"/>
            </a:xfrm>
            <a:custGeom>
              <a:avLst/>
              <a:gdLst/>
              <a:ahLst/>
              <a:cxnLst/>
              <a:rect l="l" t="t" r="r" b="b"/>
              <a:pathLst>
                <a:path w="2147" h="5066" extrusionOk="0">
                  <a:moveTo>
                    <a:pt x="2147" y="0"/>
                  </a:moveTo>
                  <a:lnTo>
                    <a:pt x="2061" y="10"/>
                  </a:lnTo>
                  <a:lnTo>
                    <a:pt x="0" y="10"/>
                  </a:lnTo>
                  <a:lnTo>
                    <a:pt x="0" y="5066"/>
                  </a:lnTo>
                  <a:lnTo>
                    <a:pt x="2147" y="5066"/>
                  </a:lnTo>
                  <a:lnTo>
                    <a:pt x="2147" y="0"/>
                  </a:ln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924;p68">
              <a:extLst>
                <a:ext uri="{FF2B5EF4-FFF2-40B4-BE49-F238E27FC236}">
                  <a16:creationId xmlns:a16="http://schemas.microsoft.com/office/drawing/2014/main" id="{B8EA94CB-1AF6-A2F6-2AEF-1F1B9438959C}"/>
                </a:ext>
              </a:extLst>
            </p:cNvPr>
            <p:cNvSpPr/>
            <p:nvPr/>
          </p:nvSpPr>
          <p:spPr>
            <a:xfrm>
              <a:off x="1418446" y="3936083"/>
              <a:ext cx="58969" cy="152659"/>
            </a:xfrm>
            <a:custGeom>
              <a:avLst/>
              <a:gdLst/>
              <a:ahLst/>
              <a:cxnLst/>
              <a:rect l="l" t="t" r="r" b="b"/>
              <a:pathLst>
                <a:path w="2252" h="5830" extrusionOk="0">
                  <a:moveTo>
                    <a:pt x="0" y="1"/>
                  </a:moveTo>
                  <a:lnTo>
                    <a:pt x="0" y="5829"/>
                  </a:lnTo>
                  <a:lnTo>
                    <a:pt x="2023" y="5829"/>
                  </a:lnTo>
                  <a:cubicBezTo>
                    <a:pt x="2147" y="5829"/>
                    <a:pt x="2251" y="5734"/>
                    <a:pt x="2251" y="5610"/>
                  </a:cubicBezTo>
                  <a:lnTo>
                    <a:pt x="2251" y="220"/>
                  </a:lnTo>
                  <a:cubicBezTo>
                    <a:pt x="2251" y="106"/>
                    <a:pt x="2147" y="1"/>
                    <a:pt x="2023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925;p68">
              <a:extLst>
                <a:ext uri="{FF2B5EF4-FFF2-40B4-BE49-F238E27FC236}">
                  <a16:creationId xmlns:a16="http://schemas.microsoft.com/office/drawing/2014/main" id="{F841A11F-ED26-431C-87EA-B3352F4D4C9F}"/>
                </a:ext>
              </a:extLst>
            </p:cNvPr>
            <p:cNvSpPr/>
            <p:nvPr/>
          </p:nvSpPr>
          <p:spPr>
            <a:xfrm>
              <a:off x="1418446" y="4056743"/>
              <a:ext cx="58969" cy="31998"/>
            </a:xfrm>
            <a:custGeom>
              <a:avLst/>
              <a:gdLst/>
              <a:ahLst/>
              <a:cxnLst/>
              <a:rect l="l" t="t" r="r" b="b"/>
              <a:pathLst>
                <a:path w="2252" h="1222" extrusionOk="0">
                  <a:moveTo>
                    <a:pt x="0" y="0"/>
                  </a:moveTo>
                  <a:lnTo>
                    <a:pt x="0" y="1221"/>
                  </a:lnTo>
                  <a:lnTo>
                    <a:pt x="2023" y="1221"/>
                  </a:lnTo>
                  <a:cubicBezTo>
                    <a:pt x="2147" y="1221"/>
                    <a:pt x="2251" y="1126"/>
                    <a:pt x="2251" y="1002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AEB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926;p68">
              <a:extLst>
                <a:ext uri="{FF2B5EF4-FFF2-40B4-BE49-F238E27FC236}">
                  <a16:creationId xmlns:a16="http://schemas.microsoft.com/office/drawing/2014/main" id="{45F1EFB3-91C8-D5C3-ACA6-924E77394B15}"/>
                </a:ext>
              </a:extLst>
            </p:cNvPr>
            <p:cNvSpPr/>
            <p:nvPr/>
          </p:nvSpPr>
          <p:spPr>
            <a:xfrm>
              <a:off x="1330255" y="3928332"/>
              <a:ext cx="92459" cy="168160"/>
            </a:xfrm>
            <a:custGeom>
              <a:avLst/>
              <a:gdLst/>
              <a:ahLst/>
              <a:cxnLst/>
              <a:rect l="l" t="t" r="r" b="b"/>
              <a:pathLst>
                <a:path w="3531" h="6422" extrusionOk="0">
                  <a:moveTo>
                    <a:pt x="229" y="1"/>
                  </a:moveTo>
                  <a:cubicBezTo>
                    <a:pt x="105" y="1"/>
                    <a:pt x="0" y="96"/>
                    <a:pt x="0" y="220"/>
                  </a:cubicBezTo>
                  <a:lnTo>
                    <a:pt x="0" y="6202"/>
                  </a:lnTo>
                  <a:cubicBezTo>
                    <a:pt x="0" y="6326"/>
                    <a:pt x="105" y="6421"/>
                    <a:pt x="229" y="6421"/>
                  </a:cubicBezTo>
                  <a:lnTo>
                    <a:pt x="3311" y="6421"/>
                  </a:lnTo>
                  <a:cubicBezTo>
                    <a:pt x="3435" y="6421"/>
                    <a:pt x="3530" y="6326"/>
                    <a:pt x="3530" y="6202"/>
                  </a:cubicBezTo>
                  <a:lnTo>
                    <a:pt x="3530" y="220"/>
                  </a:lnTo>
                  <a:cubicBezTo>
                    <a:pt x="3530" y="96"/>
                    <a:pt x="3435" y="1"/>
                    <a:pt x="3320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927;p68">
              <a:extLst>
                <a:ext uri="{FF2B5EF4-FFF2-40B4-BE49-F238E27FC236}">
                  <a16:creationId xmlns:a16="http://schemas.microsoft.com/office/drawing/2014/main" id="{0AEF96D6-DCD2-3775-67C3-0CB00CD7D6E3}"/>
                </a:ext>
              </a:extLst>
            </p:cNvPr>
            <p:cNvSpPr/>
            <p:nvPr/>
          </p:nvSpPr>
          <p:spPr>
            <a:xfrm>
              <a:off x="1330255" y="4056743"/>
              <a:ext cx="92459" cy="39749"/>
            </a:xfrm>
            <a:custGeom>
              <a:avLst/>
              <a:gdLst/>
              <a:ahLst/>
              <a:cxnLst/>
              <a:rect l="l" t="t" r="r" b="b"/>
              <a:pathLst>
                <a:path w="3531" h="1518" extrusionOk="0">
                  <a:moveTo>
                    <a:pt x="0" y="0"/>
                  </a:moveTo>
                  <a:lnTo>
                    <a:pt x="0" y="1298"/>
                  </a:lnTo>
                  <a:cubicBezTo>
                    <a:pt x="0" y="1422"/>
                    <a:pt x="105" y="1517"/>
                    <a:pt x="229" y="1517"/>
                  </a:cubicBezTo>
                  <a:lnTo>
                    <a:pt x="3311" y="1517"/>
                  </a:lnTo>
                  <a:cubicBezTo>
                    <a:pt x="3435" y="1517"/>
                    <a:pt x="3530" y="1422"/>
                    <a:pt x="3530" y="1298"/>
                  </a:cubicBezTo>
                  <a:lnTo>
                    <a:pt x="3530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928;p68">
              <a:extLst>
                <a:ext uri="{FF2B5EF4-FFF2-40B4-BE49-F238E27FC236}">
                  <a16:creationId xmlns:a16="http://schemas.microsoft.com/office/drawing/2014/main" id="{DAE70DA1-71CC-DD9C-25EA-707162A6866E}"/>
                </a:ext>
              </a:extLst>
            </p:cNvPr>
            <p:cNvSpPr/>
            <p:nvPr/>
          </p:nvSpPr>
          <p:spPr>
            <a:xfrm>
              <a:off x="1631435" y="3961037"/>
              <a:ext cx="56062" cy="10841"/>
            </a:xfrm>
            <a:custGeom>
              <a:avLst/>
              <a:gdLst/>
              <a:ahLst/>
              <a:cxnLst/>
              <a:rect l="l" t="t" r="r" b="b"/>
              <a:pathLst>
                <a:path w="2141" h="414" extrusionOk="0">
                  <a:moveTo>
                    <a:pt x="272" y="1"/>
                  </a:moveTo>
                  <a:cubicBezTo>
                    <a:pt x="3" y="1"/>
                    <a:pt x="0" y="413"/>
                    <a:pt x="264" y="413"/>
                  </a:cubicBezTo>
                  <a:cubicBezTo>
                    <a:pt x="272" y="413"/>
                    <a:pt x="281" y="413"/>
                    <a:pt x="290" y="412"/>
                  </a:cubicBezTo>
                  <a:lnTo>
                    <a:pt x="1473" y="412"/>
                  </a:lnTo>
                  <a:cubicBezTo>
                    <a:pt x="1759" y="412"/>
                    <a:pt x="2017" y="250"/>
                    <a:pt x="2141" y="2"/>
                  </a:cubicBezTo>
                  <a:lnTo>
                    <a:pt x="290" y="2"/>
                  </a:lnTo>
                  <a:cubicBezTo>
                    <a:pt x="284" y="1"/>
                    <a:pt x="278" y="1"/>
                    <a:pt x="272" y="1"/>
                  </a:cubicBez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929;p68">
              <a:extLst>
                <a:ext uri="{FF2B5EF4-FFF2-40B4-BE49-F238E27FC236}">
                  <a16:creationId xmlns:a16="http://schemas.microsoft.com/office/drawing/2014/main" id="{381B6FD3-01D3-99F1-E693-1D2814779D0A}"/>
                </a:ext>
              </a:extLst>
            </p:cNvPr>
            <p:cNvSpPr/>
            <p:nvPr/>
          </p:nvSpPr>
          <p:spPr>
            <a:xfrm>
              <a:off x="1632273" y="4001545"/>
              <a:ext cx="47971" cy="10998"/>
            </a:xfrm>
            <a:custGeom>
              <a:avLst/>
              <a:gdLst/>
              <a:ahLst/>
              <a:cxnLst/>
              <a:rect l="l" t="t" r="r" b="b"/>
              <a:pathLst>
                <a:path w="1832" h="420" extrusionOk="0">
                  <a:moveTo>
                    <a:pt x="258" y="0"/>
                  </a:moveTo>
                  <a:cubicBezTo>
                    <a:pt x="0" y="19"/>
                    <a:pt x="0" y="391"/>
                    <a:pt x="258" y="420"/>
                  </a:cubicBezTo>
                  <a:lnTo>
                    <a:pt x="1174" y="420"/>
                  </a:lnTo>
                  <a:cubicBezTo>
                    <a:pt x="1460" y="420"/>
                    <a:pt x="1708" y="258"/>
                    <a:pt x="1832" y="0"/>
                  </a:cubicBez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930;p68">
              <a:extLst>
                <a:ext uri="{FF2B5EF4-FFF2-40B4-BE49-F238E27FC236}">
                  <a16:creationId xmlns:a16="http://schemas.microsoft.com/office/drawing/2014/main" id="{2E3BAB15-9039-95CA-A4FC-9DECCB5AC255}"/>
                </a:ext>
              </a:extLst>
            </p:cNvPr>
            <p:cNvSpPr/>
            <p:nvPr/>
          </p:nvSpPr>
          <p:spPr>
            <a:xfrm>
              <a:off x="1631435" y="4041975"/>
              <a:ext cx="43074" cy="10814"/>
            </a:xfrm>
            <a:custGeom>
              <a:avLst/>
              <a:gdLst/>
              <a:ahLst/>
              <a:cxnLst/>
              <a:rect l="l" t="t" r="r" b="b"/>
              <a:pathLst>
                <a:path w="1645" h="413" extrusionOk="0">
                  <a:moveTo>
                    <a:pt x="272" y="1"/>
                  </a:moveTo>
                  <a:cubicBezTo>
                    <a:pt x="3" y="1"/>
                    <a:pt x="0" y="413"/>
                    <a:pt x="264" y="413"/>
                  </a:cubicBezTo>
                  <a:cubicBezTo>
                    <a:pt x="272" y="413"/>
                    <a:pt x="281" y="413"/>
                    <a:pt x="290" y="412"/>
                  </a:cubicBezTo>
                  <a:lnTo>
                    <a:pt x="996" y="412"/>
                  </a:lnTo>
                  <a:cubicBezTo>
                    <a:pt x="1272" y="412"/>
                    <a:pt x="1530" y="250"/>
                    <a:pt x="1645" y="1"/>
                  </a:cubicBezTo>
                  <a:lnTo>
                    <a:pt x="290" y="1"/>
                  </a:lnTo>
                  <a:cubicBezTo>
                    <a:pt x="284" y="1"/>
                    <a:pt x="278" y="1"/>
                    <a:pt x="272" y="1"/>
                  </a:cubicBez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550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2" name="Google Shape;2182;p50"/>
          <p:cNvGrpSpPr/>
          <p:nvPr/>
        </p:nvGrpSpPr>
        <p:grpSpPr>
          <a:xfrm>
            <a:off x="5151806" y="975700"/>
            <a:ext cx="3104138" cy="2080675"/>
            <a:chOff x="936512" y="1167750"/>
            <a:chExt cx="2941287" cy="1925408"/>
          </a:xfrm>
        </p:grpSpPr>
        <p:sp>
          <p:nvSpPr>
            <p:cNvPr id="2183" name="Google Shape;2183;p50"/>
            <p:cNvSpPr/>
            <p:nvPr/>
          </p:nvSpPr>
          <p:spPr>
            <a:xfrm>
              <a:off x="936512" y="1167750"/>
              <a:ext cx="2941287" cy="1925408"/>
            </a:xfrm>
            <a:custGeom>
              <a:avLst/>
              <a:gdLst/>
              <a:ahLst/>
              <a:cxnLst/>
              <a:rect l="l" t="t" r="r" b="b"/>
              <a:pathLst>
                <a:path w="86483" h="56613" extrusionOk="0">
                  <a:moveTo>
                    <a:pt x="83570" y="1"/>
                  </a:moveTo>
                  <a:cubicBezTo>
                    <a:pt x="83554" y="1"/>
                    <a:pt x="83554" y="1"/>
                    <a:pt x="3219" y="1267"/>
                  </a:cubicBezTo>
                  <a:cubicBezTo>
                    <a:pt x="1656" y="1292"/>
                    <a:pt x="381" y="2582"/>
                    <a:pt x="365" y="4146"/>
                  </a:cubicBezTo>
                  <a:lnTo>
                    <a:pt x="9" y="52823"/>
                  </a:lnTo>
                  <a:cubicBezTo>
                    <a:pt x="1" y="54412"/>
                    <a:pt x="1283" y="55727"/>
                    <a:pt x="2872" y="55744"/>
                  </a:cubicBezTo>
                  <a:cubicBezTo>
                    <a:pt x="82693" y="56613"/>
                    <a:pt x="82693" y="56613"/>
                    <a:pt x="82710" y="56613"/>
                  </a:cubicBezTo>
                  <a:cubicBezTo>
                    <a:pt x="84282" y="56613"/>
                    <a:pt x="85581" y="55330"/>
                    <a:pt x="85606" y="53758"/>
                  </a:cubicBezTo>
                  <a:lnTo>
                    <a:pt x="86466" y="2947"/>
                  </a:lnTo>
                  <a:cubicBezTo>
                    <a:pt x="86483" y="2160"/>
                    <a:pt x="86177" y="1399"/>
                    <a:pt x="85622" y="845"/>
                  </a:cubicBezTo>
                  <a:cubicBezTo>
                    <a:pt x="85076" y="299"/>
                    <a:pt x="84348" y="1"/>
                    <a:pt x="83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0"/>
            <p:cNvSpPr/>
            <p:nvPr/>
          </p:nvSpPr>
          <p:spPr>
            <a:xfrm>
              <a:off x="1035279" y="1266245"/>
              <a:ext cx="2743485" cy="1728422"/>
            </a:xfrm>
            <a:custGeom>
              <a:avLst/>
              <a:gdLst/>
              <a:ahLst/>
              <a:cxnLst/>
              <a:rect l="l" t="t" r="r" b="b"/>
              <a:pathLst>
                <a:path w="80667" h="50821" extrusionOk="0">
                  <a:moveTo>
                    <a:pt x="80666" y="1"/>
                  </a:moveTo>
                  <a:lnTo>
                    <a:pt x="357" y="1267"/>
                  </a:lnTo>
                  <a:lnTo>
                    <a:pt x="1" y="49952"/>
                  </a:lnTo>
                  <a:lnTo>
                    <a:pt x="79806" y="50821"/>
                  </a:lnTo>
                  <a:lnTo>
                    <a:pt x="80666" y="1"/>
                  </a:lnTo>
                  <a:close/>
                </a:path>
              </a:pathLst>
            </a:custGeom>
            <a:solidFill>
              <a:schemeClr val="accent5"/>
            </a:solidFill>
            <a:ln w="762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0"/>
            <p:cNvSpPr/>
            <p:nvPr/>
          </p:nvSpPr>
          <p:spPr>
            <a:xfrm>
              <a:off x="1093539" y="1310153"/>
              <a:ext cx="2626966" cy="1628263"/>
            </a:xfrm>
            <a:custGeom>
              <a:avLst/>
              <a:gdLst/>
              <a:ahLst/>
              <a:cxnLst/>
              <a:rect l="l" t="t" r="r" b="b"/>
              <a:pathLst>
                <a:path w="77241" h="47876" extrusionOk="0">
                  <a:moveTo>
                    <a:pt x="77240" y="1"/>
                  </a:moveTo>
                  <a:lnTo>
                    <a:pt x="348" y="1200"/>
                  </a:lnTo>
                  <a:lnTo>
                    <a:pt x="117" y="31476"/>
                  </a:lnTo>
                  <a:lnTo>
                    <a:pt x="59" y="39799"/>
                  </a:lnTo>
                  <a:lnTo>
                    <a:pt x="1" y="47172"/>
                  </a:lnTo>
                  <a:lnTo>
                    <a:pt x="2400" y="47197"/>
                  </a:lnTo>
                  <a:lnTo>
                    <a:pt x="4204" y="47213"/>
                  </a:lnTo>
                  <a:lnTo>
                    <a:pt x="7001" y="47246"/>
                  </a:lnTo>
                  <a:lnTo>
                    <a:pt x="12801" y="47304"/>
                  </a:lnTo>
                  <a:lnTo>
                    <a:pt x="14009" y="47321"/>
                  </a:lnTo>
                  <a:lnTo>
                    <a:pt x="17608" y="47354"/>
                  </a:lnTo>
                  <a:lnTo>
                    <a:pt x="20678" y="47387"/>
                  </a:lnTo>
                  <a:lnTo>
                    <a:pt x="22606" y="47412"/>
                  </a:lnTo>
                  <a:lnTo>
                    <a:pt x="26859" y="47453"/>
                  </a:lnTo>
                  <a:lnTo>
                    <a:pt x="31211" y="47503"/>
                  </a:lnTo>
                  <a:lnTo>
                    <a:pt x="32866" y="47519"/>
                  </a:lnTo>
                  <a:lnTo>
                    <a:pt x="35216" y="47544"/>
                  </a:lnTo>
                  <a:lnTo>
                    <a:pt x="36647" y="47561"/>
                  </a:lnTo>
                  <a:lnTo>
                    <a:pt x="38889" y="47585"/>
                  </a:lnTo>
                  <a:lnTo>
                    <a:pt x="39311" y="47594"/>
                  </a:lnTo>
                  <a:lnTo>
                    <a:pt x="41546" y="47610"/>
                  </a:lnTo>
                  <a:lnTo>
                    <a:pt x="44367" y="47643"/>
                  </a:lnTo>
                  <a:lnTo>
                    <a:pt x="50142" y="47710"/>
                  </a:lnTo>
                  <a:lnTo>
                    <a:pt x="51350" y="47718"/>
                  </a:lnTo>
                  <a:lnTo>
                    <a:pt x="54950" y="47759"/>
                  </a:lnTo>
                  <a:lnTo>
                    <a:pt x="58019" y="47792"/>
                  </a:lnTo>
                  <a:lnTo>
                    <a:pt x="65839" y="47875"/>
                  </a:lnTo>
                  <a:lnTo>
                    <a:pt x="76413" y="47875"/>
                  </a:lnTo>
                  <a:lnTo>
                    <a:pt x="76893" y="20223"/>
                  </a:lnTo>
                  <a:lnTo>
                    <a:pt x="76893" y="20165"/>
                  </a:lnTo>
                  <a:lnTo>
                    <a:pt x="77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6" name="Google Shape;2186;p50"/>
            <p:cNvGrpSpPr/>
            <p:nvPr/>
          </p:nvGrpSpPr>
          <p:grpSpPr>
            <a:xfrm>
              <a:off x="1343300" y="1344775"/>
              <a:ext cx="2127503" cy="1575957"/>
              <a:chOff x="3155115" y="556298"/>
              <a:chExt cx="2645491" cy="2044573"/>
            </a:xfrm>
          </p:grpSpPr>
          <p:sp>
            <p:nvSpPr>
              <p:cNvPr id="2187" name="Google Shape;2187;p50"/>
              <p:cNvSpPr/>
              <p:nvPr/>
            </p:nvSpPr>
            <p:spPr>
              <a:xfrm>
                <a:off x="3155115" y="556298"/>
                <a:ext cx="1481925" cy="2044573"/>
              </a:xfrm>
              <a:custGeom>
                <a:avLst/>
                <a:gdLst/>
                <a:ahLst/>
                <a:cxnLst/>
                <a:rect l="l" t="t" r="r" b="b"/>
                <a:pathLst>
                  <a:path w="59277" h="75106" extrusionOk="0">
                    <a:moveTo>
                      <a:pt x="34123" y="1"/>
                    </a:moveTo>
                    <a:lnTo>
                      <a:pt x="0" y="75106"/>
                    </a:lnTo>
                    <a:lnTo>
                      <a:pt x="28621" y="75089"/>
                    </a:lnTo>
                    <a:lnTo>
                      <a:pt x="59277" y="1"/>
                    </a:lnTo>
                    <a:close/>
                  </a:path>
                </a:pathLst>
              </a:custGeom>
              <a:solidFill>
                <a:srgbClr val="DEEBE9">
                  <a:alpha val="37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50"/>
              <p:cNvSpPr/>
              <p:nvPr/>
            </p:nvSpPr>
            <p:spPr>
              <a:xfrm>
                <a:off x="4318455" y="556298"/>
                <a:ext cx="1482150" cy="2044573"/>
              </a:xfrm>
              <a:custGeom>
                <a:avLst/>
                <a:gdLst/>
                <a:ahLst/>
                <a:cxnLst/>
                <a:rect l="l" t="t" r="r" b="b"/>
                <a:pathLst>
                  <a:path w="59286" h="75106" extrusionOk="0">
                    <a:moveTo>
                      <a:pt x="34132" y="1"/>
                    </a:moveTo>
                    <a:lnTo>
                      <a:pt x="0" y="75106"/>
                    </a:lnTo>
                    <a:lnTo>
                      <a:pt x="28629" y="75089"/>
                    </a:lnTo>
                    <a:lnTo>
                      <a:pt x="59285" y="1"/>
                    </a:lnTo>
                    <a:close/>
                  </a:path>
                </a:pathLst>
              </a:custGeom>
              <a:solidFill>
                <a:srgbClr val="DEEBE9">
                  <a:alpha val="37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89" name="Google Shape;2189;p50"/>
            <p:cNvSpPr/>
            <p:nvPr/>
          </p:nvSpPr>
          <p:spPr>
            <a:xfrm>
              <a:off x="3227061" y="2954580"/>
              <a:ext cx="40500" cy="4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0"/>
            <p:cNvSpPr/>
            <p:nvPr/>
          </p:nvSpPr>
          <p:spPr>
            <a:xfrm>
              <a:off x="3309861" y="2954580"/>
              <a:ext cx="40500" cy="4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0"/>
            <p:cNvSpPr/>
            <p:nvPr/>
          </p:nvSpPr>
          <p:spPr>
            <a:xfrm>
              <a:off x="3374461" y="2954580"/>
              <a:ext cx="40500" cy="4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0"/>
            <p:cNvSpPr/>
            <p:nvPr/>
          </p:nvSpPr>
          <p:spPr>
            <a:xfrm>
              <a:off x="3447186" y="2966558"/>
              <a:ext cx="242400" cy="24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3" name="Google Shape;2193;p50"/>
          <p:cNvSpPr txBox="1">
            <a:spLocks noGrp="1"/>
          </p:cNvSpPr>
          <p:nvPr>
            <p:ph type="ctrTitle"/>
          </p:nvPr>
        </p:nvSpPr>
        <p:spPr>
          <a:xfrm>
            <a:off x="713225" y="1233000"/>
            <a:ext cx="38589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THANK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YOU!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94" name="Google Shape;2194;p50"/>
          <p:cNvSpPr txBox="1">
            <a:spLocks noGrp="1"/>
          </p:cNvSpPr>
          <p:nvPr>
            <p:ph type="subTitle" idx="1"/>
          </p:nvPr>
        </p:nvSpPr>
        <p:spPr>
          <a:xfrm>
            <a:off x="5328200" y="1296250"/>
            <a:ext cx="2752316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34343"/>
                </a:solidFill>
              </a:rPr>
              <a:t>Do you have any questions?</a:t>
            </a:r>
            <a:endParaRPr dirty="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b="1" dirty="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434343"/>
                </a:solidFill>
              </a:rPr>
              <a:t>Bryan Lim</a:t>
            </a:r>
            <a:endParaRPr b="1" dirty="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hlinkClick r:id="rId3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bryan.lim@futuretechcompany.com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CD395-A0FF-EB4D-03BE-3BF321F0357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65695" y="2924250"/>
            <a:ext cx="3858900" cy="456300"/>
          </a:xfrm>
        </p:spPr>
        <p:txBody>
          <a:bodyPr/>
          <a:lstStyle/>
          <a:p>
            <a:r>
              <a:rPr lang="en-US" sz="2400" dirty="0">
                <a:hlinkClick r:id="rId4"/>
              </a:rPr>
              <a:t>Tableau</a:t>
            </a:r>
            <a:endParaRPr lang="en-CA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2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 sz="1200" b="1" i="0" u="none" strike="noStrike" baseline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Rockbuster</a:t>
            </a:r>
            <a:r>
              <a:rPr lang="en-US" sz="1200" b="1" i="0" u="none" strike="noStrike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Stealth LLC </a:t>
            </a:r>
            <a:r>
              <a:rPr lang="en-US" sz="1200" b="0" i="0" u="none" strike="noStrike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 a movie rental company that used to have stores around the</a:t>
            </a:r>
          </a:p>
          <a:p>
            <a:pPr marL="0" indent="0" algn="l">
              <a:buNone/>
            </a:pPr>
            <a:r>
              <a:rPr lang="en-US" sz="1200" b="0" i="0" u="none" strike="noStrike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world. Facing stiff competition from streaming services such as Netflix and Amazon Prime,</a:t>
            </a:r>
          </a:p>
          <a:p>
            <a:pPr marL="0" indent="0" algn="l">
              <a:buNone/>
            </a:pPr>
            <a:r>
              <a:rPr lang="en-US" sz="1200" b="0" i="0" u="none" strike="noStrike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1200" b="0" i="0" u="none" strike="noStrike" baseline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Rockbuster</a:t>
            </a:r>
            <a:r>
              <a:rPr lang="en-US" sz="1200" b="0" i="0" u="none" strike="noStrike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Stealth management team is planning to use its existing movie licenses to</a:t>
            </a:r>
          </a:p>
          <a:p>
            <a:pPr marL="0" indent="0" algn="l">
              <a:buNone/>
            </a:pPr>
            <a:r>
              <a:rPr lang="en-US" sz="1200" b="0" i="0" u="none" strike="noStrike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launch an online video rental service in order to stay competitive.</a:t>
            </a:r>
            <a:endParaRPr lang="en-CA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49" name="Google Shape;649;p32"/>
          <p:cNvSpPr txBox="1">
            <a:spLocks noGrp="1"/>
          </p:cNvSpPr>
          <p:nvPr>
            <p:ph type="title"/>
          </p:nvPr>
        </p:nvSpPr>
        <p:spPr>
          <a:xfrm>
            <a:off x="720000" y="5382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>
                <a:solidFill>
                  <a:schemeClr val="accent5"/>
                </a:solidFill>
              </a:rPr>
              <a:t>Who Are We?</a:t>
            </a:r>
            <a:endParaRPr lang="en-CA" b="0" dirty="0">
              <a:solidFill>
                <a:schemeClr val="accent1"/>
              </a:solidFill>
            </a:endParaRPr>
          </a:p>
        </p:txBody>
      </p:sp>
      <p:grpSp>
        <p:nvGrpSpPr>
          <p:cNvPr id="30" name="Google Shape;8554;p65">
            <a:extLst>
              <a:ext uri="{FF2B5EF4-FFF2-40B4-BE49-F238E27FC236}">
                <a16:creationId xmlns:a16="http://schemas.microsoft.com/office/drawing/2014/main" id="{792FA361-A4DB-5F09-768A-FEB053748FBD}"/>
              </a:ext>
            </a:extLst>
          </p:cNvPr>
          <p:cNvGrpSpPr/>
          <p:nvPr/>
        </p:nvGrpSpPr>
        <p:grpSpPr>
          <a:xfrm>
            <a:off x="3486773" y="2441451"/>
            <a:ext cx="2170454" cy="1432696"/>
            <a:chOff x="6317360" y="3276808"/>
            <a:chExt cx="363217" cy="248590"/>
          </a:xfrm>
        </p:grpSpPr>
        <p:sp>
          <p:nvSpPr>
            <p:cNvPr id="31" name="Google Shape;8555;p65">
              <a:extLst>
                <a:ext uri="{FF2B5EF4-FFF2-40B4-BE49-F238E27FC236}">
                  <a16:creationId xmlns:a16="http://schemas.microsoft.com/office/drawing/2014/main" id="{38B0B58C-9EE9-F2DF-6BE6-AD19B80B5BCA}"/>
                </a:ext>
              </a:extLst>
            </p:cNvPr>
            <p:cNvSpPr/>
            <p:nvPr/>
          </p:nvSpPr>
          <p:spPr>
            <a:xfrm>
              <a:off x="6568840" y="3420045"/>
              <a:ext cx="77110" cy="49051"/>
            </a:xfrm>
            <a:custGeom>
              <a:avLst/>
              <a:gdLst/>
              <a:ahLst/>
              <a:cxnLst/>
              <a:rect l="l" t="t" r="r" b="b"/>
              <a:pathLst>
                <a:path w="2935" h="1867" extrusionOk="0">
                  <a:moveTo>
                    <a:pt x="0" y="1"/>
                  </a:moveTo>
                  <a:lnTo>
                    <a:pt x="0" y="1867"/>
                  </a:lnTo>
                  <a:lnTo>
                    <a:pt x="2934" y="1867"/>
                  </a:lnTo>
                  <a:lnTo>
                    <a:pt x="2934" y="1"/>
                  </a:ln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556;p65">
              <a:extLst>
                <a:ext uri="{FF2B5EF4-FFF2-40B4-BE49-F238E27FC236}">
                  <a16:creationId xmlns:a16="http://schemas.microsoft.com/office/drawing/2014/main" id="{46CC77CA-A905-21B1-2EC3-1B1C06A6246C}"/>
                </a:ext>
              </a:extLst>
            </p:cNvPr>
            <p:cNvSpPr/>
            <p:nvPr/>
          </p:nvSpPr>
          <p:spPr>
            <a:xfrm>
              <a:off x="6568840" y="3444663"/>
              <a:ext cx="77110" cy="24433"/>
            </a:xfrm>
            <a:custGeom>
              <a:avLst/>
              <a:gdLst/>
              <a:ahLst/>
              <a:cxnLst/>
              <a:rect l="l" t="t" r="r" b="b"/>
              <a:pathLst>
                <a:path w="2935" h="930" extrusionOk="0">
                  <a:moveTo>
                    <a:pt x="0" y="0"/>
                  </a:moveTo>
                  <a:lnTo>
                    <a:pt x="0" y="930"/>
                  </a:lnTo>
                  <a:lnTo>
                    <a:pt x="2934" y="930"/>
                  </a:lnTo>
                  <a:lnTo>
                    <a:pt x="2934" y="0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557;p65">
              <a:extLst>
                <a:ext uri="{FF2B5EF4-FFF2-40B4-BE49-F238E27FC236}">
                  <a16:creationId xmlns:a16="http://schemas.microsoft.com/office/drawing/2014/main" id="{8B99A1E7-18C3-A798-268E-24BE215F9118}"/>
                </a:ext>
              </a:extLst>
            </p:cNvPr>
            <p:cNvSpPr/>
            <p:nvPr/>
          </p:nvSpPr>
          <p:spPr>
            <a:xfrm>
              <a:off x="6626797" y="3387178"/>
              <a:ext cx="53780" cy="114890"/>
            </a:xfrm>
            <a:custGeom>
              <a:avLst/>
              <a:gdLst/>
              <a:ahLst/>
              <a:cxnLst/>
              <a:rect l="l" t="t" r="r" b="b"/>
              <a:pathLst>
                <a:path w="2047" h="4373" extrusionOk="0">
                  <a:moveTo>
                    <a:pt x="1827" y="1"/>
                  </a:moveTo>
                  <a:cubicBezTo>
                    <a:pt x="1806" y="1"/>
                    <a:pt x="1784" y="4"/>
                    <a:pt x="1762" y="10"/>
                  </a:cubicBezTo>
                  <a:lnTo>
                    <a:pt x="167" y="447"/>
                  </a:lnTo>
                  <a:cubicBezTo>
                    <a:pt x="69" y="475"/>
                    <a:pt x="0" y="558"/>
                    <a:pt x="0" y="662"/>
                  </a:cubicBezTo>
                  <a:lnTo>
                    <a:pt x="0" y="3707"/>
                  </a:lnTo>
                  <a:cubicBezTo>
                    <a:pt x="0" y="3811"/>
                    <a:pt x="69" y="3901"/>
                    <a:pt x="167" y="3922"/>
                  </a:cubicBezTo>
                  <a:lnTo>
                    <a:pt x="1762" y="4366"/>
                  </a:lnTo>
                  <a:cubicBezTo>
                    <a:pt x="1781" y="4371"/>
                    <a:pt x="1800" y="4373"/>
                    <a:pt x="1818" y="4373"/>
                  </a:cubicBezTo>
                  <a:cubicBezTo>
                    <a:pt x="1941" y="4373"/>
                    <a:pt x="2046" y="4277"/>
                    <a:pt x="2046" y="4144"/>
                  </a:cubicBezTo>
                  <a:lnTo>
                    <a:pt x="2046" y="225"/>
                  </a:lnTo>
                  <a:cubicBezTo>
                    <a:pt x="2046" y="96"/>
                    <a:pt x="1946" y="1"/>
                    <a:pt x="1827" y="1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558;p65">
              <a:extLst>
                <a:ext uri="{FF2B5EF4-FFF2-40B4-BE49-F238E27FC236}">
                  <a16:creationId xmlns:a16="http://schemas.microsoft.com/office/drawing/2014/main" id="{382AA8CD-9860-00D4-160C-DA1E1F4534B0}"/>
                </a:ext>
              </a:extLst>
            </p:cNvPr>
            <p:cNvSpPr/>
            <p:nvPr/>
          </p:nvSpPr>
          <p:spPr>
            <a:xfrm>
              <a:off x="6345051" y="3363743"/>
              <a:ext cx="247855" cy="161655"/>
            </a:xfrm>
            <a:custGeom>
              <a:avLst/>
              <a:gdLst/>
              <a:ahLst/>
              <a:cxnLst/>
              <a:rect l="l" t="t" r="r" b="b"/>
              <a:pathLst>
                <a:path w="9434" h="6153" extrusionOk="0">
                  <a:moveTo>
                    <a:pt x="320" y="1"/>
                  </a:moveTo>
                  <a:cubicBezTo>
                    <a:pt x="146" y="1"/>
                    <a:pt x="1" y="146"/>
                    <a:pt x="1" y="320"/>
                  </a:cubicBezTo>
                  <a:lnTo>
                    <a:pt x="1" y="5834"/>
                  </a:lnTo>
                  <a:cubicBezTo>
                    <a:pt x="1" y="6014"/>
                    <a:pt x="146" y="6153"/>
                    <a:pt x="320" y="6153"/>
                  </a:cubicBezTo>
                  <a:lnTo>
                    <a:pt x="9115" y="6153"/>
                  </a:lnTo>
                  <a:cubicBezTo>
                    <a:pt x="9288" y="6153"/>
                    <a:pt x="9434" y="6014"/>
                    <a:pt x="9434" y="5834"/>
                  </a:cubicBezTo>
                  <a:lnTo>
                    <a:pt x="9434" y="320"/>
                  </a:lnTo>
                  <a:cubicBezTo>
                    <a:pt x="9434" y="146"/>
                    <a:pt x="9288" y="1"/>
                    <a:pt x="9115" y="1"/>
                  </a:cubicBezTo>
                  <a:close/>
                </a:path>
              </a:pathLst>
            </a:custGeom>
            <a:solidFill>
              <a:srgbClr val="41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559;p65">
              <a:extLst>
                <a:ext uri="{FF2B5EF4-FFF2-40B4-BE49-F238E27FC236}">
                  <a16:creationId xmlns:a16="http://schemas.microsoft.com/office/drawing/2014/main" id="{D5A20EC3-6822-9F1B-1312-434C89E6885C}"/>
                </a:ext>
              </a:extLst>
            </p:cNvPr>
            <p:cNvSpPr/>
            <p:nvPr/>
          </p:nvSpPr>
          <p:spPr>
            <a:xfrm>
              <a:off x="6345051" y="3363743"/>
              <a:ext cx="247671" cy="161655"/>
            </a:xfrm>
            <a:custGeom>
              <a:avLst/>
              <a:gdLst/>
              <a:ahLst/>
              <a:cxnLst/>
              <a:rect l="l" t="t" r="r" b="b"/>
              <a:pathLst>
                <a:path w="9427" h="6153" extrusionOk="0">
                  <a:moveTo>
                    <a:pt x="7658" y="1"/>
                  </a:moveTo>
                  <a:cubicBezTo>
                    <a:pt x="7832" y="1"/>
                    <a:pt x="7970" y="146"/>
                    <a:pt x="7970" y="320"/>
                  </a:cubicBezTo>
                  <a:lnTo>
                    <a:pt x="7970" y="5314"/>
                  </a:lnTo>
                  <a:cubicBezTo>
                    <a:pt x="7970" y="5549"/>
                    <a:pt x="7783" y="5744"/>
                    <a:pt x="7547" y="5744"/>
                  </a:cubicBezTo>
                  <a:lnTo>
                    <a:pt x="313" y="5744"/>
                  </a:lnTo>
                  <a:cubicBezTo>
                    <a:pt x="160" y="5744"/>
                    <a:pt x="28" y="5633"/>
                    <a:pt x="1" y="5480"/>
                  </a:cubicBezTo>
                  <a:lnTo>
                    <a:pt x="1" y="5841"/>
                  </a:lnTo>
                  <a:cubicBezTo>
                    <a:pt x="1" y="6014"/>
                    <a:pt x="146" y="6153"/>
                    <a:pt x="320" y="6153"/>
                  </a:cubicBezTo>
                  <a:lnTo>
                    <a:pt x="9115" y="6153"/>
                  </a:lnTo>
                  <a:cubicBezTo>
                    <a:pt x="9288" y="6153"/>
                    <a:pt x="9427" y="6014"/>
                    <a:pt x="9427" y="5841"/>
                  </a:cubicBezTo>
                  <a:lnTo>
                    <a:pt x="9427" y="320"/>
                  </a:lnTo>
                  <a:cubicBezTo>
                    <a:pt x="9427" y="313"/>
                    <a:pt x="9427" y="299"/>
                    <a:pt x="9427" y="292"/>
                  </a:cubicBezTo>
                  <a:cubicBezTo>
                    <a:pt x="9413" y="125"/>
                    <a:pt x="9274" y="1"/>
                    <a:pt x="9115" y="1"/>
                  </a:cubicBezTo>
                  <a:close/>
                </a:path>
              </a:pathLst>
            </a:custGeom>
            <a:solidFill>
              <a:srgbClr val="324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560;p65">
              <a:extLst>
                <a:ext uri="{FF2B5EF4-FFF2-40B4-BE49-F238E27FC236}">
                  <a16:creationId xmlns:a16="http://schemas.microsoft.com/office/drawing/2014/main" id="{487194AC-2199-E3A4-11D9-8C34D692F3F6}"/>
                </a:ext>
              </a:extLst>
            </p:cNvPr>
            <p:cNvSpPr/>
            <p:nvPr/>
          </p:nvSpPr>
          <p:spPr>
            <a:xfrm>
              <a:off x="6317360" y="3276808"/>
              <a:ext cx="147993" cy="147835"/>
            </a:xfrm>
            <a:custGeom>
              <a:avLst/>
              <a:gdLst/>
              <a:ahLst/>
              <a:cxnLst/>
              <a:rect l="l" t="t" r="r" b="b"/>
              <a:pathLst>
                <a:path w="5633" h="5627" extrusionOk="0">
                  <a:moveTo>
                    <a:pt x="2817" y="1"/>
                  </a:moveTo>
                  <a:cubicBezTo>
                    <a:pt x="1263" y="1"/>
                    <a:pt x="0" y="1256"/>
                    <a:pt x="0" y="2810"/>
                  </a:cubicBezTo>
                  <a:cubicBezTo>
                    <a:pt x="0" y="4371"/>
                    <a:pt x="1263" y="5626"/>
                    <a:pt x="2817" y="5626"/>
                  </a:cubicBezTo>
                  <a:cubicBezTo>
                    <a:pt x="4370" y="5626"/>
                    <a:pt x="5633" y="4371"/>
                    <a:pt x="5633" y="2810"/>
                  </a:cubicBezTo>
                  <a:cubicBezTo>
                    <a:pt x="5633" y="1256"/>
                    <a:pt x="4370" y="1"/>
                    <a:pt x="2817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561;p65">
              <a:extLst>
                <a:ext uri="{FF2B5EF4-FFF2-40B4-BE49-F238E27FC236}">
                  <a16:creationId xmlns:a16="http://schemas.microsoft.com/office/drawing/2014/main" id="{AA05237C-D702-FDBA-45F9-0F5DD37A3EEB}"/>
                </a:ext>
              </a:extLst>
            </p:cNvPr>
            <p:cNvSpPr/>
            <p:nvPr/>
          </p:nvSpPr>
          <p:spPr>
            <a:xfrm>
              <a:off x="6339035" y="3298325"/>
              <a:ext cx="133622" cy="126344"/>
            </a:xfrm>
            <a:custGeom>
              <a:avLst/>
              <a:gdLst/>
              <a:ahLst/>
              <a:cxnLst/>
              <a:rect l="l" t="t" r="r" b="b"/>
              <a:pathLst>
                <a:path w="5086" h="4809" extrusionOk="0">
                  <a:moveTo>
                    <a:pt x="3982" y="0"/>
                  </a:moveTo>
                  <a:lnTo>
                    <a:pt x="1" y="3982"/>
                  </a:lnTo>
                  <a:cubicBezTo>
                    <a:pt x="552" y="4533"/>
                    <a:pt x="1274" y="4809"/>
                    <a:pt x="1994" y="4809"/>
                  </a:cubicBezTo>
                  <a:cubicBezTo>
                    <a:pt x="2715" y="4809"/>
                    <a:pt x="3434" y="4533"/>
                    <a:pt x="3982" y="3982"/>
                  </a:cubicBezTo>
                  <a:cubicBezTo>
                    <a:pt x="5085" y="2886"/>
                    <a:pt x="5085" y="1103"/>
                    <a:pt x="3982" y="0"/>
                  </a:cubicBezTo>
                  <a:close/>
                </a:path>
              </a:pathLst>
            </a:custGeom>
            <a:solidFill>
              <a:srgbClr val="274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562;p65">
              <a:extLst>
                <a:ext uri="{FF2B5EF4-FFF2-40B4-BE49-F238E27FC236}">
                  <a16:creationId xmlns:a16="http://schemas.microsoft.com/office/drawing/2014/main" id="{046FA8EC-7694-A794-19CF-2B45D6CF554A}"/>
                </a:ext>
              </a:extLst>
            </p:cNvPr>
            <p:cNvSpPr/>
            <p:nvPr/>
          </p:nvSpPr>
          <p:spPr>
            <a:xfrm>
              <a:off x="6505051" y="3446659"/>
              <a:ext cx="54148" cy="54148"/>
            </a:xfrm>
            <a:custGeom>
              <a:avLst/>
              <a:gdLst/>
              <a:ahLst/>
              <a:cxnLst/>
              <a:rect l="l" t="t" r="r" b="b"/>
              <a:pathLst>
                <a:path w="2061" h="2061" extrusionOk="0">
                  <a:moveTo>
                    <a:pt x="98" y="0"/>
                  </a:moveTo>
                  <a:cubicBezTo>
                    <a:pt x="42" y="0"/>
                    <a:pt x="1" y="42"/>
                    <a:pt x="1" y="98"/>
                  </a:cubicBezTo>
                  <a:lnTo>
                    <a:pt x="1" y="1970"/>
                  </a:lnTo>
                  <a:cubicBezTo>
                    <a:pt x="1" y="2019"/>
                    <a:pt x="42" y="2061"/>
                    <a:pt x="98" y="2061"/>
                  </a:cubicBezTo>
                  <a:lnTo>
                    <a:pt x="1971" y="2061"/>
                  </a:lnTo>
                  <a:cubicBezTo>
                    <a:pt x="2019" y="2061"/>
                    <a:pt x="2061" y="2019"/>
                    <a:pt x="2061" y="1970"/>
                  </a:cubicBezTo>
                  <a:lnTo>
                    <a:pt x="2061" y="98"/>
                  </a:lnTo>
                  <a:cubicBezTo>
                    <a:pt x="2061" y="42"/>
                    <a:pt x="2019" y="0"/>
                    <a:pt x="1971" y="0"/>
                  </a:cubicBez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563;p65">
              <a:extLst>
                <a:ext uri="{FF2B5EF4-FFF2-40B4-BE49-F238E27FC236}">
                  <a16:creationId xmlns:a16="http://schemas.microsoft.com/office/drawing/2014/main" id="{7CD43B67-E15C-BA48-8BF7-6DD4270B17D7}"/>
                </a:ext>
              </a:extLst>
            </p:cNvPr>
            <p:cNvSpPr/>
            <p:nvPr/>
          </p:nvSpPr>
          <p:spPr>
            <a:xfrm>
              <a:off x="6358371" y="3325885"/>
              <a:ext cx="57773" cy="49550"/>
            </a:xfrm>
            <a:custGeom>
              <a:avLst/>
              <a:gdLst/>
              <a:ahLst/>
              <a:cxnLst/>
              <a:rect l="l" t="t" r="r" b="b"/>
              <a:pathLst>
                <a:path w="2199" h="1886" extrusionOk="0">
                  <a:moveTo>
                    <a:pt x="1251" y="0"/>
                  </a:moveTo>
                  <a:cubicBezTo>
                    <a:pt x="1019" y="0"/>
                    <a:pt x="783" y="86"/>
                    <a:pt x="590" y="276"/>
                  </a:cubicBezTo>
                  <a:cubicBezTo>
                    <a:pt x="0" y="873"/>
                    <a:pt x="416" y="1885"/>
                    <a:pt x="1256" y="1885"/>
                  </a:cubicBezTo>
                  <a:cubicBezTo>
                    <a:pt x="1776" y="1885"/>
                    <a:pt x="2199" y="1462"/>
                    <a:pt x="2199" y="942"/>
                  </a:cubicBezTo>
                  <a:cubicBezTo>
                    <a:pt x="2199" y="374"/>
                    <a:pt x="1735" y="0"/>
                    <a:pt x="1251" y="0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564;p65">
              <a:extLst>
                <a:ext uri="{FF2B5EF4-FFF2-40B4-BE49-F238E27FC236}">
                  <a16:creationId xmlns:a16="http://schemas.microsoft.com/office/drawing/2014/main" id="{59068450-7E4D-B904-EFFC-DFB51891A084}"/>
                </a:ext>
              </a:extLst>
            </p:cNvPr>
            <p:cNvSpPr/>
            <p:nvPr/>
          </p:nvSpPr>
          <p:spPr>
            <a:xfrm>
              <a:off x="6484821" y="3293937"/>
              <a:ext cx="113734" cy="113576"/>
            </a:xfrm>
            <a:custGeom>
              <a:avLst/>
              <a:gdLst/>
              <a:ahLst/>
              <a:cxnLst/>
              <a:rect l="l" t="t" r="r" b="b"/>
              <a:pathLst>
                <a:path w="4329" h="4323" extrusionOk="0">
                  <a:moveTo>
                    <a:pt x="2165" y="1"/>
                  </a:moveTo>
                  <a:cubicBezTo>
                    <a:pt x="972" y="1"/>
                    <a:pt x="1" y="965"/>
                    <a:pt x="1" y="2158"/>
                  </a:cubicBezTo>
                  <a:cubicBezTo>
                    <a:pt x="1" y="3351"/>
                    <a:pt x="972" y="4322"/>
                    <a:pt x="2165" y="4322"/>
                  </a:cubicBezTo>
                  <a:cubicBezTo>
                    <a:pt x="3358" y="4322"/>
                    <a:pt x="4329" y="3351"/>
                    <a:pt x="4329" y="2158"/>
                  </a:cubicBezTo>
                  <a:cubicBezTo>
                    <a:pt x="4329" y="965"/>
                    <a:pt x="3358" y="1"/>
                    <a:pt x="2165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565;p65">
              <a:extLst>
                <a:ext uri="{FF2B5EF4-FFF2-40B4-BE49-F238E27FC236}">
                  <a16:creationId xmlns:a16="http://schemas.microsoft.com/office/drawing/2014/main" id="{A6E1E9D8-BAD2-BE6A-67A1-7A2F0FFD96A9}"/>
                </a:ext>
              </a:extLst>
            </p:cNvPr>
            <p:cNvSpPr/>
            <p:nvPr/>
          </p:nvSpPr>
          <p:spPr>
            <a:xfrm>
              <a:off x="6501583" y="3310541"/>
              <a:ext cx="102463" cy="96919"/>
            </a:xfrm>
            <a:custGeom>
              <a:avLst/>
              <a:gdLst/>
              <a:ahLst/>
              <a:cxnLst/>
              <a:rect l="l" t="t" r="r" b="b"/>
              <a:pathLst>
                <a:path w="3900" h="3689" extrusionOk="0">
                  <a:moveTo>
                    <a:pt x="3053" y="0"/>
                  </a:moveTo>
                  <a:lnTo>
                    <a:pt x="1" y="3059"/>
                  </a:lnTo>
                  <a:cubicBezTo>
                    <a:pt x="421" y="3479"/>
                    <a:pt x="974" y="3688"/>
                    <a:pt x="1527" y="3688"/>
                  </a:cubicBezTo>
                  <a:cubicBezTo>
                    <a:pt x="2080" y="3688"/>
                    <a:pt x="2633" y="3479"/>
                    <a:pt x="3053" y="3059"/>
                  </a:cubicBezTo>
                  <a:cubicBezTo>
                    <a:pt x="3899" y="2213"/>
                    <a:pt x="3899" y="846"/>
                    <a:pt x="3053" y="0"/>
                  </a:cubicBezTo>
                  <a:close/>
                </a:path>
              </a:pathLst>
            </a:custGeom>
            <a:solidFill>
              <a:srgbClr val="274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566;p65">
              <a:extLst>
                <a:ext uri="{FF2B5EF4-FFF2-40B4-BE49-F238E27FC236}">
                  <a16:creationId xmlns:a16="http://schemas.microsoft.com/office/drawing/2014/main" id="{F45F631F-9BE0-A2C6-CA9B-C17E141B2A5F}"/>
                </a:ext>
              </a:extLst>
            </p:cNvPr>
            <p:cNvSpPr/>
            <p:nvPr/>
          </p:nvSpPr>
          <p:spPr>
            <a:xfrm>
              <a:off x="6521445" y="3335448"/>
              <a:ext cx="35389" cy="30502"/>
            </a:xfrm>
            <a:custGeom>
              <a:avLst/>
              <a:gdLst/>
              <a:ahLst/>
              <a:cxnLst/>
              <a:rect l="l" t="t" r="r" b="b"/>
              <a:pathLst>
                <a:path w="1347" h="1161" extrusionOk="0">
                  <a:moveTo>
                    <a:pt x="766" y="0"/>
                  </a:moveTo>
                  <a:cubicBezTo>
                    <a:pt x="625" y="0"/>
                    <a:pt x="480" y="53"/>
                    <a:pt x="362" y="169"/>
                  </a:cubicBezTo>
                  <a:cubicBezTo>
                    <a:pt x="1" y="536"/>
                    <a:pt x="258" y="1161"/>
                    <a:pt x="771" y="1161"/>
                  </a:cubicBezTo>
                  <a:cubicBezTo>
                    <a:pt x="1090" y="1161"/>
                    <a:pt x="1347" y="897"/>
                    <a:pt x="1347" y="578"/>
                  </a:cubicBezTo>
                  <a:cubicBezTo>
                    <a:pt x="1347" y="230"/>
                    <a:pt x="1063" y="0"/>
                    <a:pt x="766" y="0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567;p65">
              <a:extLst>
                <a:ext uri="{FF2B5EF4-FFF2-40B4-BE49-F238E27FC236}">
                  <a16:creationId xmlns:a16="http://schemas.microsoft.com/office/drawing/2014/main" id="{786A4677-5E54-5FDA-B756-345EDD38A3F0}"/>
                </a:ext>
              </a:extLst>
            </p:cNvPr>
            <p:cNvSpPr/>
            <p:nvPr/>
          </p:nvSpPr>
          <p:spPr>
            <a:xfrm>
              <a:off x="6413071" y="3305234"/>
              <a:ext cx="25800" cy="21806"/>
            </a:xfrm>
            <a:custGeom>
              <a:avLst/>
              <a:gdLst/>
              <a:ahLst/>
              <a:cxnLst/>
              <a:rect l="l" t="t" r="r" b="b"/>
              <a:pathLst>
                <a:path w="982" h="830" extrusionOk="0">
                  <a:moveTo>
                    <a:pt x="693" y="1"/>
                  </a:moveTo>
                  <a:cubicBezTo>
                    <a:pt x="647" y="1"/>
                    <a:pt x="599" y="17"/>
                    <a:pt x="554" y="56"/>
                  </a:cubicBezTo>
                  <a:lnTo>
                    <a:pt x="131" y="480"/>
                  </a:lnTo>
                  <a:cubicBezTo>
                    <a:pt x="1" y="631"/>
                    <a:pt x="133" y="830"/>
                    <a:pt x="293" y="830"/>
                  </a:cubicBezTo>
                  <a:cubicBezTo>
                    <a:pt x="338" y="830"/>
                    <a:pt x="385" y="814"/>
                    <a:pt x="429" y="778"/>
                  </a:cubicBezTo>
                  <a:lnTo>
                    <a:pt x="852" y="348"/>
                  </a:lnTo>
                  <a:cubicBezTo>
                    <a:pt x="981" y="197"/>
                    <a:pt x="852" y="1"/>
                    <a:pt x="693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568;p65">
              <a:extLst>
                <a:ext uri="{FF2B5EF4-FFF2-40B4-BE49-F238E27FC236}">
                  <a16:creationId xmlns:a16="http://schemas.microsoft.com/office/drawing/2014/main" id="{F5BF2EC3-22F1-A6AE-841E-441875363026}"/>
                </a:ext>
              </a:extLst>
            </p:cNvPr>
            <p:cNvSpPr/>
            <p:nvPr/>
          </p:nvSpPr>
          <p:spPr>
            <a:xfrm>
              <a:off x="6343869" y="3373779"/>
              <a:ext cx="26956" cy="22358"/>
            </a:xfrm>
            <a:custGeom>
              <a:avLst/>
              <a:gdLst/>
              <a:ahLst/>
              <a:cxnLst/>
              <a:rect l="l" t="t" r="r" b="b"/>
              <a:pathLst>
                <a:path w="1026" h="851" extrusionOk="0">
                  <a:moveTo>
                    <a:pt x="712" y="1"/>
                  </a:moveTo>
                  <a:cubicBezTo>
                    <a:pt x="660" y="1"/>
                    <a:pt x="606" y="23"/>
                    <a:pt x="559" y="76"/>
                  </a:cubicBezTo>
                  <a:lnTo>
                    <a:pt x="136" y="499"/>
                  </a:lnTo>
                  <a:cubicBezTo>
                    <a:pt x="1" y="656"/>
                    <a:pt x="135" y="850"/>
                    <a:pt x="292" y="850"/>
                  </a:cubicBezTo>
                  <a:cubicBezTo>
                    <a:pt x="337" y="850"/>
                    <a:pt x="384" y="835"/>
                    <a:pt x="427" y="798"/>
                  </a:cubicBezTo>
                  <a:lnTo>
                    <a:pt x="857" y="375"/>
                  </a:lnTo>
                  <a:cubicBezTo>
                    <a:pt x="1026" y="222"/>
                    <a:pt x="878" y="1"/>
                    <a:pt x="712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569;p65">
              <a:extLst>
                <a:ext uri="{FF2B5EF4-FFF2-40B4-BE49-F238E27FC236}">
                  <a16:creationId xmlns:a16="http://schemas.microsoft.com/office/drawing/2014/main" id="{AF09A026-9BF9-929B-AB7F-924CA73EABA3}"/>
                </a:ext>
              </a:extLst>
            </p:cNvPr>
            <p:cNvSpPr/>
            <p:nvPr/>
          </p:nvSpPr>
          <p:spPr>
            <a:xfrm>
              <a:off x="6412072" y="3373779"/>
              <a:ext cx="27823" cy="22962"/>
            </a:xfrm>
            <a:custGeom>
              <a:avLst/>
              <a:gdLst/>
              <a:ahLst/>
              <a:cxnLst/>
              <a:rect l="l" t="t" r="r" b="b"/>
              <a:pathLst>
                <a:path w="1059" h="874" extrusionOk="0">
                  <a:moveTo>
                    <a:pt x="311" y="1"/>
                  </a:moveTo>
                  <a:cubicBezTo>
                    <a:pt x="144" y="1"/>
                    <a:pt x="0" y="222"/>
                    <a:pt x="169" y="375"/>
                  </a:cubicBezTo>
                  <a:lnTo>
                    <a:pt x="592" y="798"/>
                  </a:lnTo>
                  <a:cubicBezTo>
                    <a:pt x="640" y="851"/>
                    <a:pt x="695" y="873"/>
                    <a:pt x="748" y="873"/>
                  </a:cubicBezTo>
                  <a:cubicBezTo>
                    <a:pt x="915" y="873"/>
                    <a:pt x="1059" y="652"/>
                    <a:pt x="890" y="499"/>
                  </a:cubicBezTo>
                  <a:lnTo>
                    <a:pt x="467" y="76"/>
                  </a:lnTo>
                  <a:cubicBezTo>
                    <a:pt x="419" y="23"/>
                    <a:pt x="363" y="1"/>
                    <a:pt x="311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570;p65">
              <a:extLst>
                <a:ext uri="{FF2B5EF4-FFF2-40B4-BE49-F238E27FC236}">
                  <a16:creationId xmlns:a16="http://schemas.microsoft.com/office/drawing/2014/main" id="{09FBBFD9-3EAB-7F75-3DE6-088704CDEC46}"/>
                </a:ext>
              </a:extLst>
            </p:cNvPr>
            <p:cNvSpPr/>
            <p:nvPr/>
          </p:nvSpPr>
          <p:spPr>
            <a:xfrm>
              <a:off x="6342870" y="3304656"/>
              <a:ext cx="27980" cy="22988"/>
            </a:xfrm>
            <a:custGeom>
              <a:avLst/>
              <a:gdLst/>
              <a:ahLst/>
              <a:cxnLst/>
              <a:rect l="l" t="t" r="r" b="b"/>
              <a:pathLst>
                <a:path w="1065" h="875" extrusionOk="0">
                  <a:moveTo>
                    <a:pt x="310" y="0"/>
                  </a:moveTo>
                  <a:cubicBezTo>
                    <a:pt x="145" y="0"/>
                    <a:pt x="1" y="223"/>
                    <a:pt x="174" y="370"/>
                  </a:cubicBezTo>
                  <a:lnTo>
                    <a:pt x="597" y="800"/>
                  </a:lnTo>
                  <a:cubicBezTo>
                    <a:pt x="643" y="853"/>
                    <a:pt x="697" y="874"/>
                    <a:pt x="749" y="874"/>
                  </a:cubicBezTo>
                  <a:cubicBezTo>
                    <a:pt x="915" y="874"/>
                    <a:pt x="1064" y="650"/>
                    <a:pt x="895" y="502"/>
                  </a:cubicBezTo>
                  <a:lnTo>
                    <a:pt x="465" y="78"/>
                  </a:lnTo>
                  <a:cubicBezTo>
                    <a:pt x="418" y="23"/>
                    <a:pt x="363" y="0"/>
                    <a:pt x="310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571;p65">
              <a:extLst>
                <a:ext uri="{FF2B5EF4-FFF2-40B4-BE49-F238E27FC236}">
                  <a16:creationId xmlns:a16="http://schemas.microsoft.com/office/drawing/2014/main" id="{A0DDC3FF-F230-4AC8-3CF4-16A34EB9F7F3}"/>
                </a:ext>
              </a:extLst>
            </p:cNvPr>
            <p:cNvSpPr/>
            <p:nvPr/>
          </p:nvSpPr>
          <p:spPr>
            <a:xfrm>
              <a:off x="6557727" y="3315402"/>
              <a:ext cx="21754" cy="17392"/>
            </a:xfrm>
            <a:custGeom>
              <a:avLst/>
              <a:gdLst/>
              <a:ahLst/>
              <a:cxnLst/>
              <a:rect l="l" t="t" r="r" b="b"/>
              <a:pathLst>
                <a:path w="828" h="662" extrusionOk="0">
                  <a:moveTo>
                    <a:pt x="516" y="0"/>
                  </a:moveTo>
                  <a:cubicBezTo>
                    <a:pt x="463" y="0"/>
                    <a:pt x="408" y="23"/>
                    <a:pt x="361" y="79"/>
                  </a:cubicBezTo>
                  <a:lnTo>
                    <a:pt x="132" y="308"/>
                  </a:lnTo>
                  <a:cubicBezTo>
                    <a:pt x="0" y="439"/>
                    <a:pt x="90" y="661"/>
                    <a:pt x="278" y="661"/>
                  </a:cubicBezTo>
                  <a:cubicBezTo>
                    <a:pt x="333" y="661"/>
                    <a:pt x="389" y="641"/>
                    <a:pt x="430" y="599"/>
                  </a:cubicBezTo>
                  <a:lnTo>
                    <a:pt x="659" y="370"/>
                  </a:lnTo>
                  <a:cubicBezTo>
                    <a:pt x="827" y="223"/>
                    <a:pt x="681" y="0"/>
                    <a:pt x="516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572;p65">
              <a:extLst>
                <a:ext uri="{FF2B5EF4-FFF2-40B4-BE49-F238E27FC236}">
                  <a16:creationId xmlns:a16="http://schemas.microsoft.com/office/drawing/2014/main" id="{D1EB40F0-0C62-75E7-BA51-B686D41FD00D}"/>
                </a:ext>
              </a:extLst>
            </p:cNvPr>
            <p:cNvSpPr/>
            <p:nvPr/>
          </p:nvSpPr>
          <p:spPr>
            <a:xfrm>
              <a:off x="6504945" y="3368761"/>
              <a:ext cx="20676" cy="16683"/>
            </a:xfrm>
            <a:custGeom>
              <a:avLst/>
              <a:gdLst/>
              <a:ahLst/>
              <a:cxnLst/>
              <a:rect l="l" t="t" r="r" b="b"/>
              <a:pathLst>
                <a:path w="787" h="635" extrusionOk="0">
                  <a:moveTo>
                    <a:pt x="494" y="0"/>
                  </a:moveTo>
                  <a:cubicBezTo>
                    <a:pt x="449" y="0"/>
                    <a:pt x="402" y="16"/>
                    <a:pt x="358" y="52"/>
                  </a:cubicBezTo>
                  <a:lnTo>
                    <a:pt x="130" y="288"/>
                  </a:lnTo>
                  <a:cubicBezTo>
                    <a:pt x="1" y="439"/>
                    <a:pt x="130" y="635"/>
                    <a:pt x="288" y="635"/>
                  </a:cubicBezTo>
                  <a:cubicBezTo>
                    <a:pt x="334" y="635"/>
                    <a:pt x="383" y="618"/>
                    <a:pt x="428" y="579"/>
                  </a:cubicBezTo>
                  <a:lnTo>
                    <a:pt x="657" y="351"/>
                  </a:lnTo>
                  <a:cubicBezTo>
                    <a:pt x="787" y="199"/>
                    <a:pt x="654" y="0"/>
                    <a:pt x="494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573;p65">
              <a:extLst>
                <a:ext uri="{FF2B5EF4-FFF2-40B4-BE49-F238E27FC236}">
                  <a16:creationId xmlns:a16="http://schemas.microsoft.com/office/drawing/2014/main" id="{D67C4989-67BF-DEE4-A154-1E60A5194B33}"/>
                </a:ext>
              </a:extLst>
            </p:cNvPr>
            <p:cNvSpPr/>
            <p:nvPr/>
          </p:nvSpPr>
          <p:spPr>
            <a:xfrm>
              <a:off x="6557753" y="3368761"/>
              <a:ext cx="20703" cy="16683"/>
            </a:xfrm>
            <a:custGeom>
              <a:avLst/>
              <a:gdLst/>
              <a:ahLst/>
              <a:cxnLst/>
              <a:rect l="l" t="t" r="r" b="b"/>
              <a:pathLst>
                <a:path w="788" h="635" extrusionOk="0">
                  <a:moveTo>
                    <a:pt x="294" y="0"/>
                  </a:moveTo>
                  <a:cubicBezTo>
                    <a:pt x="133" y="0"/>
                    <a:pt x="1" y="199"/>
                    <a:pt x="131" y="351"/>
                  </a:cubicBezTo>
                  <a:lnTo>
                    <a:pt x="360" y="579"/>
                  </a:lnTo>
                  <a:cubicBezTo>
                    <a:pt x="405" y="618"/>
                    <a:pt x="454" y="635"/>
                    <a:pt x="500" y="635"/>
                  </a:cubicBezTo>
                  <a:cubicBezTo>
                    <a:pt x="658" y="635"/>
                    <a:pt x="787" y="439"/>
                    <a:pt x="658" y="288"/>
                  </a:cubicBezTo>
                  <a:lnTo>
                    <a:pt x="429" y="52"/>
                  </a:lnTo>
                  <a:cubicBezTo>
                    <a:pt x="385" y="16"/>
                    <a:pt x="338" y="0"/>
                    <a:pt x="294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574;p65">
              <a:extLst>
                <a:ext uri="{FF2B5EF4-FFF2-40B4-BE49-F238E27FC236}">
                  <a16:creationId xmlns:a16="http://schemas.microsoft.com/office/drawing/2014/main" id="{42501AD6-6D4F-50A0-ADCC-0C2B36750DAC}"/>
                </a:ext>
              </a:extLst>
            </p:cNvPr>
            <p:cNvSpPr/>
            <p:nvPr/>
          </p:nvSpPr>
          <p:spPr>
            <a:xfrm>
              <a:off x="6504945" y="3316006"/>
              <a:ext cx="20808" cy="16604"/>
            </a:xfrm>
            <a:custGeom>
              <a:avLst/>
              <a:gdLst/>
              <a:ahLst/>
              <a:cxnLst/>
              <a:rect l="l" t="t" r="r" b="b"/>
              <a:pathLst>
                <a:path w="792" h="632" extrusionOk="0">
                  <a:moveTo>
                    <a:pt x="291" y="0"/>
                  </a:moveTo>
                  <a:cubicBezTo>
                    <a:pt x="134" y="0"/>
                    <a:pt x="1" y="197"/>
                    <a:pt x="130" y="347"/>
                  </a:cubicBezTo>
                  <a:lnTo>
                    <a:pt x="358" y="576"/>
                  </a:lnTo>
                  <a:cubicBezTo>
                    <a:pt x="404" y="615"/>
                    <a:pt x="452" y="631"/>
                    <a:pt x="499" y="631"/>
                  </a:cubicBezTo>
                  <a:cubicBezTo>
                    <a:pt x="659" y="631"/>
                    <a:pt x="791" y="435"/>
                    <a:pt x="657" y="285"/>
                  </a:cubicBezTo>
                  <a:lnTo>
                    <a:pt x="428" y="56"/>
                  </a:lnTo>
                  <a:cubicBezTo>
                    <a:pt x="384" y="17"/>
                    <a:pt x="337" y="0"/>
                    <a:pt x="291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575;p65">
              <a:extLst>
                <a:ext uri="{FF2B5EF4-FFF2-40B4-BE49-F238E27FC236}">
                  <a16:creationId xmlns:a16="http://schemas.microsoft.com/office/drawing/2014/main" id="{58FDDB65-BEBF-F892-59F7-1455F879AFCD}"/>
                </a:ext>
              </a:extLst>
            </p:cNvPr>
            <p:cNvSpPr/>
            <p:nvPr/>
          </p:nvSpPr>
          <p:spPr>
            <a:xfrm>
              <a:off x="6367094" y="3441168"/>
              <a:ext cx="105931" cy="11008"/>
            </a:xfrm>
            <a:custGeom>
              <a:avLst/>
              <a:gdLst/>
              <a:ahLst/>
              <a:cxnLst/>
              <a:rect l="l" t="t" r="r" b="b"/>
              <a:pathLst>
                <a:path w="4032" h="419" extrusionOk="0">
                  <a:moveTo>
                    <a:pt x="273" y="1"/>
                  </a:moveTo>
                  <a:cubicBezTo>
                    <a:pt x="1" y="1"/>
                    <a:pt x="1" y="418"/>
                    <a:pt x="273" y="418"/>
                  </a:cubicBezTo>
                  <a:cubicBezTo>
                    <a:pt x="279" y="418"/>
                    <a:pt x="286" y="418"/>
                    <a:pt x="292" y="418"/>
                  </a:cubicBezTo>
                  <a:lnTo>
                    <a:pt x="3740" y="418"/>
                  </a:lnTo>
                  <a:cubicBezTo>
                    <a:pt x="3746" y="418"/>
                    <a:pt x="3753" y="418"/>
                    <a:pt x="3759" y="418"/>
                  </a:cubicBezTo>
                  <a:cubicBezTo>
                    <a:pt x="4031" y="418"/>
                    <a:pt x="4031" y="1"/>
                    <a:pt x="3759" y="1"/>
                  </a:cubicBezTo>
                  <a:cubicBezTo>
                    <a:pt x="3753" y="1"/>
                    <a:pt x="3746" y="1"/>
                    <a:pt x="3740" y="1"/>
                  </a:cubicBezTo>
                  <a:lnTo>
                    <a:pt x="292" y="1"/>
                  </a:lnTo>
                  <a:cubicBezTo>
                    <a:pt x="286" y="1"/>
                    <a:pt x="279" y="1"/>
                    <a:pt x="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576;p65">
              <a:extLst>
                <a:ext uri="{FF2B5EF4-FFF2-40B4-BE49-F238E27FC236}">
                  <a16:creationId xmlns:a16="http://schemas.microsoft.com/office/drawing/2014/main" id="{D868D0B8-D2A0-E24D-8C24-29FFB6638FD1}"/>
                </a:ext>
              </a:extLst>
            </p:cNvPr>
            <p:cNvSpPr/>
            <p:nvPr/>
          </p:nvSpPr>
          <p:spPr>
            <a:xfrm>
              <a:off x="6368013" y="3495290"/>
              <a:ext cx="105011" cy="11008"/>
            </a:xfrm>
            <a:custGeom>
              <a:avLst/>
              <a:gdLst/>
              <a:ahLst/>
              <a:cxnLst/>
              <a:rect l="l" t="t" r="r" b="b"/>
              <a:pathLst>
                <a:path w="3997" h="419" extrusionOk="0">
                  <a:moveTo>
                    <a:pt x="3724" y="1"/>
                  </a:moveTo>
                  <a:cubicBezTo>
                    <a:pt x="3718" y="1"/>
                    <a:pt x="3711" y="1"/>
                    <a:pt x="3705" y="1"/>
                  </a:cubicBezTo>
                  <a:lnTo>
                    <a:pt x="257" y="1"/>
                  </a:lnTo>
                  <a:cubicBezTo>
                    <a:pt x="1" y="22"/>
                    <a:pt x="1" y="404"/>
                    <a:pt x="257" y="418"/>
                  </a:cubicBezTo>
                  <a:lnTo>
                    <a:pt x="3705" y="418"/>
                  </a:lnTo>
                  <a:cubicBezTo>
                    <a:pt x="3711" y="418"/>
                    <a:pt x="3718" y="418"/>
                    <a:pt x="3724" y="418"/>
                  </a:cubicBezTo>
                  <a:cubicBezTo>
                    <a:pt x="3996" y="418"/>
                    <a:pt x="3996" y="1"/>
                    <a:pt x="37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577;p65">
              <a:extLst>
                <a:ext uri="{FF2B5EF4-FFF2-40B4-BE49-F238E27FC236}">
                  <a16:creationId xmlns:a16="http://schemas.microsoft.com/office/drawing/2014/main" id="{0F790E0E-2A39-4ACF-BDDC-5DF4AE918558}"/>
                </a:ext>
              </a:extLst>
            </p:cNvPr>
            <p:cNvSpPr/>
            <p:nvPr/>
          </p:nvSpPr>
          <p:spPr>
            <a:xfrm>
              <a:off x="6367094" y="3468334"/>
              <a:ext cx="105931" cy="10982"/>
            </a:xfrm>
            <a:custGeom>
              <a:avLst/>
              <a:gdLst/>
              <a:ahLst/>
              <a:cxnLst/>
              <a:rect l="l" t="t" r="r" b="b"/>
              <a:pathLst>
                <a:path w="4032" h="418" extrusionOk="0">
                  <a:moveTo>
                    <a:pt x="273" y="0"/>
                  </a:moveTo>
                  <a:cubicBezTo>
                    <a:pt x="1" y="0"/>
                    <a:pt x="1" y="418"/>
                    <a:pt x="273" y="418"/>
                  </a:cubicBezTo>
                  <a:cubicBezTo>
                    <a:pt x="279" y="418"/>
                    <a:pt x="286" y="418"/>
                    <a:pt x="292" y="417"/>
                  </a:cubicBezTo>
                  <a:lnTo>
                    <a:pt x="3740" y="417"/>
                  </a:lnTo>
                  <a:cubicBezTo>
                    <a:pt x="3746" y="418"/>
                    <a:pt x="3753" y="418"/>
                    <a:pt x="3759" y="418"/>
                  </a:cubicBezTo>
                  <a:cubicBezTo>
                    <a:pt x="4031" y="418"/>
                    <a:pt x="4031" y="0"/>
                    <a:pt x="3759" y="0"/>
                  </a:cubicBezTo>
                  <a:cubicBezTo>
                    <a:pt x="3753" y="0"/>
                    <a:pt x="3746" y="0"/>
                    <a:pt x="3740" y="1"/>
                  </a:cubicBezTo>
                  <a:lnTo>
                    <a:pt x="292" y="1"/>
                  </a:lnTo>
                  <a:cubicBezTo>
                    <a:pt x="286" y="0"/>
                    <a:pt x="279" y="0"/>
                    <a:pt x="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578;p65">
              <a:extLst>
                <a:ext uri="{FF2B5EF4-FFF2-40B4-BE49-F238E27FC236}">
                  <a16:creationId xmlns:a16="http://schemas.microsoft.com/office/drawing/2014/main" id="{0F9ECADD-A986-9A15-FBD2-BC2BFD13ACC9}"/>
                </a:ext>
              </a:extLst>
            </p:cNvPr>
            <p:cNvSpPr/>
            <p:nvPr/>
          </p:nvSpPr>
          <p:spPr>
            <a:xfrm>
              <a:off x="6532216" y="3446659"/>
              <a:ext cx="27166" cy="54148"/>
            </a:xfrm>
            <a:custGeom>
              <a:avLst/>
              <a:gdLst/>
              <a:ahLst/>
              <a:cxnLst/>
              <a:rect l="l" t="t" r="r" b="b"/>
              <a:pathLst>
                <a:path w="1034" h="2061" extrusionOk="0">
                  <a:moveTo>
                    <a:pt x="0" y="0"/>
                  </a:moveTo>
                  <a:lnTo>
                    <a:pt x="0" y="2061"/>
                  </a:lnTo>
                  <a:lnTo>
                    <a:pt x="937" y="2061"/>
                  </a:lnTo>
                  <a:cubicBezTo>
                    <a:pt x="985" y="2061"/>
                    <a:pt x="1034" y="2019"/>
                    <a:pt x="1034" y="1970"/>
                  </a:cubicBezTo>
                  <a:lnTo>
                    <a:pt x="1034" y="98"/>
                  </a:lnTo>
                  <a:cubicBezTo>
                    <a:pt x="1034" y="42"/>
                    <a:pt x="985" y="0"/>
                    <a:pt x="937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579;p65">
              <a:extLst>
                <a:ext uri="{FF2B5EF4-FFF2-40B4-BE49-F238E27FC236}">
                  <a16:creationId xmlns:a16="http://schemas.microsoft.com/office/drawing/2014/main" id="{1EE93027-E692-458F-12C6-D1434AAFBDB2}"/>
                </a:ext>
              </a:extLst>
            </p:cNvPr>
            <p:cNvSpPr/>
            <p:nvPr/>
          </p:nvSpPr>
          <p:spPr>
            <a:xfrm>
              <a:off x="6626797" y="3444663"/>
              <a:ext cx="53780" cy="57458"/>
            </a:xfrm>
            <a:custGeom>
              <a:avLst/>
              <a:gdLst/>
              <a:ahLst/>
              <a:cxnLst/>
              <a:rect l="l" t="t" r="r" b="b"/>
              <a:pathLst>
                <a:path w="2047" h="2187" extrusionOk="0">
                  <a:moveTo>
                    <a:pt x="0" y="0"/>
                  </a:moveTo>
                  <a:lnTo>
                    <a:pt x="0" y="1526"/>
                  </a:lnTo>
                  <a:cubicBezTo>
                    <a:pt x="0" y="1623"/>
                    <a:pt x="69" y="1713"/>
                    <a:pt x="167" y="1741"/>
                  </a:cubicBezTo>
                  <a:lnTo>
                    <a:pt x="1762" y="2178"/>
                  </a:lnTo>
                  <a:cubicBezTo>
                    <a:pt x="1783" y="2184"/>
                    <a:pt x="1804" y="2187"/>
                    <a:pt x="1824" y="2187"/>
                  </a:cubicBezTo>
                  <a:cubicBezTo>
                    <a:pt x="1945" y="2187"/>
                    <a:pt x="2046" y="2088"/>
                    <a:pt x="2046" y="1963"/>
                  </a:cubicBezTo>
                  <a:lnTo>
                    <a:pt x="2046" y="0"/>
                  </a:ln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580;p65">
              <a:extLst>
                <a:ext uri="{FF2B5EF4-FFF2-40B4-BE49-F238E27FC236}">
                  <a16:creationId xmlns:a16="http://schemas.microsoft.com/office/drawing/2014/main" id="{FD3A4EED-5FD0-B86A-631C-5394F9FEBE98}"/>
                </a:ext>
              </a:extLst>
            </p:cNvPr>
            <p:cNvSpPr/>
            <p:nvPr/>
          </p:nvSpPr>
          <p:spPr>
            <a:xfrm>
              <a:off x="6391343" y="3325832"/>
              <a:ext cx="24801" cy="49602"/>
            </a:xfrm>
            <a:custGeom>
              <a:avLst/>
              <a:gdLst/>
              <a:ahLst/>
              <a:cxnLst/>
              <a:rect l="l" t="t" r="r" b="b"/>
              <a:pathLst>
                <a:path w="944" h="1888" extrusionOk="0">
                  <a:moveTo>
                    <a:pt x="1" y="1"/>
                  </a:moveTo>
                  <a:lnTo>
                    <a:pt x="1" y="1887"/>
                  </a:lnTo>
                  <a:cubicBezTo>
                    <a:pt x="521" y="1887"/>
                    <a:pt x="944" y="1464"/>
                    <a:pt x="944" y="944"/>
                  </a:cubicBezTo>
                  <a:cubicBezTo>
                    <a:pt x="944" y="424"/>
                    <a:pt x="521" y="1"/>
                    <a:pt x="1" y="1"/>
                  </a:cubicBez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581;p65">
              <a:extLst>
                <a:ext uri="{FF2B5EF4-FFF2-40B4-BE49-F238E27FC236}">
                  <a16:creationId xmlns:a16="http://schemas.microsoft.com/office/drawing/2014/main" id="{94B56AEB-4F6D-DBFB-2CA9-F1F8F993F545}"/>
                </a:ext>
              </a:extLst>
            </p:cNvPr>
            <p:cNvSpPr/>
            <p:nvPr/>
          </p:nvSpPr>
          <p:spPr>
            <a:xfrm>
              <a:off x="6541674" y="3335500"/>
              <a:ext cx="14608" cy="30450"/>
            </a:xfrm>
            <a:custGeom>
              <a:avLst/>
              <a:gdLst/>
              <a:ahLst/>
              <a:cxnLst/>
              <a:rect l="l" t="t" r="r" b="b"/>
              <a:pathLst>
                <a:path w="556" h="1159" extrusionOk="0">
                  <a:moveTo>
                    <a:pt x="1" y="0"/>
                  </a:moveTo>
                  <a:lnTo>
                    <a:pt x="1" y="1159"/>
                  </a:lnTo>
                  <a:cubicBezTo>
                    <a:pt x="313" y="1145"/>
                    <a:pt x="556" y="888"/>
                    <a:pt x="556" y="576"/>
                  </a:cubicBezTo>
                  <a:cubicBezTo>
                    <a:pt x="556" y="271"/>
                    <a:pt x="313" y="14"/>
                    <a:pt x="1" y="0"/>
                  </a:cubicBez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" name="Google Shape;654;p33"/>
          <p:cNvGrpSpPr/>
          <p:nvPr/>
        </p:nvGrpSpPr>
        <p:grpSpPr>
          <a:xfrm>
            <a:off x="550016" y="975699"/>
            <a:ext cx="3327784" cy="2303765"/>
            <a:chOff x="936512" y="1167750"/>
            <a:chExt cx="2941287" cy="1925408"/>
          </a:xfrm>
        </p:grpSpPr>
        <p:sp>
          <p:nvSpPr>
            <p:cNvPr id="655" name="Google Shape;655;p33"/>
            <p:cNvSpPr/>
            <p:nvPr/>
          </p:nvSpPr>
          <p:spPr>
            <a:xfrm>
              <a:off x="936512" y="1167750"/>
              <a:ext cx="2941287" cy="1925408"/>
            </a:xfrm>
            <a:custGeom>
              <a:avLst/>
              <a:gdLst/>
              <a:ahLst/>
              <a:cxnLst/>
              <a:rect l="l" t="t" r="r" b="b"/>
              <a:pathLst>
                <a:path w="86483" h="56613" extrusionOk="0">
                  <a:moveTo>
                    <a:pt x="83570" y="1"/>
                  </a:moveTo>
                  <a:cubicBezTo>
                    <a:pt x="83554" y="1"/>
                    <a:pt x="83554" y="1"/>
                    <a:pt x="3219" y="1267"/>
                  </a:cubicBezTo>
                  <a:cubicBezTo>
                    <a:pt x="1656" y="1292"/>
                    <a:pt x="381" y="2582"/>
                    <a:pt x="365" y="4146"/>
                  </a:cubicBezTo>
                  <a:lnTo>
                    <a:pt x="9" y="52823"/>
                  </a:lnTo>
                  <a:cubicBezTo>
                    <a:pt x="1" y="54412"/>
                    <a:pt x="1283" y="55727"/>
                    <a:pt x="2872" y="55744"/>
                  </a:cubicBezTo>
                  <a:cubicBezTo>
                    <a:pt x="82693" y="56613"/>
                    <a:pt x="82693" y="56613"/>
                    <a:pt x="82710" y="56613"/>
                  </a:cubicBezTo>
                  <a:cubicBezTo>
                    <a:pt x="84282" y="56613"/>
                    <a:pt x="85581" y="55330"/>
                    <a:pt x="85606" y="53758"/>
                  </a:cubicBezTo>
                  <a:lnTo>
                    <a:pt x="86466" y="2947"/>
                  </a:lnTo>
                  <a:cubicBezTo>
                    <a:pt x="86483" y="2160"/>
                    <a:pt x="86177" y="1399"/>
                    <a:pt x="85622" y="845"/>
                  </a:cubicBezTo>
                  <a:cubicBezTo>
                    <a:pt x="85076" y="299"/>
                    <a:pt x="84348" y="1"/>
                    <a:pt x="83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1035279" y="1266245"/>
              <a:ext cx="2743485" cy="1728422"/>
            </a:xfrm>
            <a:custGeom>
              <a:avLst/>
              <a:gdLst/>
              <a:ahLst/>
              <a:cxnLst/>
              <a:rect l="l" t="t" r="r" b="b"/>
              <a:pathLst>
                <a:path w="80667" h="50821" extrusionOk="0">
                  <a:moveTo>
                    <a:pt x="80666" y="1"/>
                  </a:moveTo>
                  <a:lnTo>
                    <a:pt x="357" y="1267"/>
                  </a:lnTo>
                  <a:lnTo>
                    <a:pt x="1" y="49952"/>
                  </a:lnTo>
                  <a:lnTo>
                    <a:pt x="79806" y="50821"/>
                  </a:lnTo>
                  <a:lnTo>
                    <a:pt x="80666" y="1"/>
                  </a:lnTo>
                  <a:close/>
                </a:path>
              </a:pathLst>
            </a:custGeom>
            <a:solidFill>
              <a:schemeClr val="accent5"/>
            </a:solidFill>
            <a:ln w="762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1093539" y="1310153"/>
              <a:ext cx="2626966" cy="1628263"/>
            </a:xfrm>
            <a:custGeom>
              <a:avLst/>
              <a:gdLst/>
              <a:ahLst/>
              <a:cxnLst/>
              <a:rect l="l" t="t" r="r" b="b"/>
              <a:pathLst>
                <a:path w="77241" h="47876" extrusionOk="0">
                  <a:moveTo>
                    <a:pt x="77240" y="1"/>
                  </a:moveTo>
                  <a:lnTo>
                    <a:pt x="348" y="1200"/>
                  </a:lnTo>
                  <a:lnTo>
                    <a:pt x="117" y="31476"/>
                  </a:lnTo>
                  <a:lnTo>
                    <a:pt x="59" y="39799"/>
                  </a:lnTo>
                  <a:lnTo>
                    <a:pt x="1" y="47172"/>
                  </a:lnTo>
                  <a:lnTo>
                    <a:pt x="2400" y="47197"/>
                  </a:lnTo>
                  <a:lnTo>
                    <a:pt x="4204" y="47213"/>
                  </a:lnTo>
                  <a:lnTo>
                    <a:pt x="7001" y="47246"/>
                  </a:lnTo>
                  <a:lnTo>
                    <a:pt x="12801" y="47304"/>
                  </a:lnTo>
                  <a:lnTo>
                    <a:pt x="14009" y="47321"/>
                  </a:lnTo>
                  <a:lnTo>
                    <a:pt x="17608" y="47354"/>
                  </a:lnTo>
                  <a:lnTo>
                    <a:pt x="20678" y="47387"/>
                  </a:lnTo>
                  <a:lnTo>
                    <a:pt x="22606" y="47412"/>
                  </a:lnTo>
                  <a:lnTo>
                    <a:pt x="26859" y="47453"/>
                  </a:lnTo>
                  <a:lnTo>
                    <a:pt x="31211" y="47503"/>
                  </a:lnTo>
                  <a:lnTo>
                    <a:pt x="32866" y="47519"/>
                  </a:lnTo>
                  <a:lnTo>
                    <a:pt x="35216" y="47544"/>
                  </a:lnTo>
                  <a:lnTo>
                    <a:pt x="36647" y="47561"/>
                  </a:lnTo>
                  <a:lnTo>
                    <a:pt x="38889" y="47585"/>
                  </a:lnTo>
                  <a:lnTo>
                    <a:pt x="39311" y="47594"/>
                  </a:lnTo>
                  <a:lnTo>
                    <a:pt x="41546" y="47610"/>
                  </a:lnTo>
                  <a:lnTo>
                    <a:pt x="44367" y="47643"/>
                  </a:lnTo>
                  <a:lnTo>
                    <a:pt x="50142" y="47710"/>
                  </a:lnTo>
                  <a:lnTo>
                    <a:pt x="51350" y="47718"/>
                  </a:lnTo>
                  <a:lnTo>
                    <a:pt x="54950" y="47759"/>
                  </a:lnTo>
                  <a:lnTo>
                    <a:pt x="58019" y="47792"/>
                  </a:lnTo>
                  <a:lnTo>
                    <a:pt x="65839" y="47875"/>
                  </a:lnTo>
                  <a:lnTo>
                    <a:pt x="76413" y="47875"/>
                  </a:lnTo>
                  <a:lnTo>
                    <a:pt x="76893" y="20223"/>
                  </a:lnTo>
                  <a:lnTo>
                    <a:pt x="76893" y="20165"/>
                  </a:lnTo>
                  <a:lnTo>
                    <a:pt x="77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8" name="Google Shape;658;p33"/>
            <p:cNvGrpSpPr/>
            <p:nvPr/>
          </p:nvGrpSpPr>
          <p:grpSpPr>
            <a:xfrm>
              <a:off x="1343300" y="1344775"/>
              <a:ext cx="2127503" cy="1575957"/>
              <a:chOff x="3155115" y="556298"/>
              <a:chExt cx="2645491" cy="2044573"/>
            </a:xfrm>
          </p:grpSpPr>
          <p:sp>
            <p:nvSpPr>
              <p:cNvPr id="659" name="Google Shape;659;p33"/>
              <p:cNvSpPr/>
              <p:nvPr/>
            </p:nvSpPr>
            <p:spPr>
              <a:xfrm>
                <a:off x="3155115" y="556298"/>
                <a:ext cx="1481925" cy="2044573"/>
              </a:xfrm>
              <a:custGeom>
                <a:avLst/>
                <a:gdLst/>
                <a:ahLst/>
                <a:cxnLst/>
                <a:rect l="l" t="t" r="r" b="b"/>
                <a:pathLst>
                  <a:path w="59277" h="75106" extrusionOk="0">
                    <a:moveTo>
                      <a:pt x="34123" y="1"/>
                    </a:moveTo>
                    <a:lnTo>
                      <a:pt x="0" y="75106"/>
                    </a:lnTo>
                    <a:lnTo>
                      <a:pt x="28621" y="75089"/>
                    </a:lnTo>
                    <a:lnTo>
                      <a:pt x="59277" y="1"/>
                    </a:lnTo>
                    <a:close/>
                  </a:path>
                </a:pathLst>
              </a:custGeom>
              <a:solidFill>
                <a:srgbClr val="DEEBE9">
                  <a:alpha val="37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4318455" y="556298"/>
                <a:ext cx="1482150" cy="2044573"/>
              </a:xfrm>
              <a:custGeom>
                <a:avLst/>
                <a:gdLst/>
                <a:ahLst/>
                <a:cxnLst/>
                <a:rect l="l" t="t" r="r" b="b"/>
                <a:pathLst>
                  <a:path w="59286" h="75106" extrusionOk="0">
                    <a:moveTo>
                      <a:pt x="34132" y="1"/>
                    </a:moveTo>
                    <a:lnTo>
                      <a:pt x="0" y="75106"/>
                    </a:lnTo>
                    <a:lnTo>
                      <a:pt x="28629" y="75089"/>
                    </a:lnTo>
                    <a:lnTo>
                      <a:pt x="59285" y="1"/>
                    </a:lnTo>
                    <a:close/>
                  </a:path>
                </a:pathLst>
              </a:custGeom>
              <a:solidFill>
                <a:srgbClr val="DEEBE9">
                  <a:alpha val="37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1" name="Google Shape;661;p33"/>
            <p:cNvSpPr/>
            <p:nvPr/>
          </p:nvSpPr>
          <p:spPr>
            <a:xfrm>
              <a:off x="3227061" y="2954580"/>
              <a:ext cx="40500" cy="4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3309861" y="2954580"/>
              <a:ext cx="40500" cy="4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3374461" y="2954580"/>
              <a:ext cx="40500" cy="4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3447186" y="2966558"/>
              <a:ext cx="242400" cy="24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" name="Google Shape;665;p33"/>
          <p:cNvSpPr txBox="1">
            <a:spLocks noGrp="1"/>
          </p:cNvSpPr>
          <p:nvPr>
            <p:ph type="title" idx="15"/>
          </p:nvPr>
        </p:nvSpPr>
        <p:spPr>
          <a:xfrm>
            <a:off x="1029356" y="1531481"/>
            <a:ext cx="2368800" cy="11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Key Questions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67" name="Google Shape;667;p33"/>
          <p:cNvSpPr txBox="1">
            <a:spLocks noGrp="1"/>
          </p:cNvSpPr>
          <p:nvPr>
            <p:ph type="subTitle" idx="1"/>
          </p:nvPr>
        </p:nvSpPr>
        <p:spPr>
          <a:xfrm>
            <a:off x="4368100" y="900209"/>
            <a:ext cx="2039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baseline="0" dirty="0">
                <a:solidFill>
                  <a:srgbClr val="263B50"/>
                </a:solidFill>
                <a:latin typeface="Anaheim" panose="020B0604020202020204" charset="0"/>
              </a:rPr>
              <a:t>Which movies contributed the most/least to revenue gain?</a:t>
            </a:r>
            <a:endParaRPr dirty="0">
              <a:latin typeface="Anaheim" panose="020B0604020202020204" charset="0"/>
            </a:endParaRPr>
          </a:p>
        </p:txBody>
      </p:sp>
      <p:sp>
        <p:nvSpPr>
          <p:cNvPr id="669" name="Google Shape;669;p33"/>
          <p:cNvSpPr txBox="1">
            <a:spLocks noGrp="1"/>
          </p:cNvSpPr>
          <p:nvPr>
            <p:ph type="subTitle" idx="3"/>
          </p:nvPr>
        </p:nvSpPr>
        <p:spPr>
          <a:xfrm>
            <a:off x="6453450" y="842756"/>
            <a:ext cx="2039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was the average rental duration for all videos?</a:t>
            </a:r>
          </a:p>
        </p:txBody>
      </p:sp>
      <p:sp>
        <p:nvSpPr>
          <p:cNvPr id="671" name="Google Shape;671;p33"/>
          <p:cNvSpPr txBox="1">
            <a:spLocks noGrp="1"/>
          </p:cNvSpPr>
          <p:nvPr>
            <p:ph type="subTitle" idx="5"/>
          </p:nvPr>
        </p:nvSpPr>
        <p:spPr>
          <a:xfrm>
            <a:off x="4368100" y="2443803"/>
            <a:ext cx="2039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countries are </a:t>
            </a:r>
            <a:r>
              <a:rPr lang="en-US" dirty="0" err="1"/>
              <a:t>Rockbuster</a:t>
            </a:r>
            <a:r>
              <a:rPr lang="en-US" dirty="0"/>
              <a:t> customers based in?</a:t>
            </a:r>
          </a:p>
        </p:txBody>
      </p:sp>
      <p:sp>
        <p:nvSpPr>
          <p:cNvPr id="673" name="Google Shape;673;p33"/>
          <p:cNvSpPr txBox="1">
            <a:spLocks noGrp="1"/>
          </p:cNvSpPr>
          <p:nvPr>
            <p:ph type="subTitle" idx="7"/>
          </p:nvPr>
        </p:nvSpPr>
        <p:spPr>
          <a:xfrm>
            <a:off x="6453450" y="2443803"/>
            <a:ext cx="2039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are customers with a high lifetime value based?</a:t>
            </a:r>
          </a:p>
        </p:txBody>
      </p:sp>
      <p:sp>
        <p:nvSpPr>
          <p:cNvPr id="674" name="Google Shape;674;p33"/>
          <p:cNvSpPr txBox="1">
            <a:spLocks noGrp="1"/>
          </p:cNvSpPr>
          <p:nvPr>
            <p:ph type="title" idx="8"/>
          </p:nvPr>
        </p:nvSpPr>
        <p:spPr>
          <a:xfrm>
            <a:off x="4981059" y="327638"/>
            <a:ext cx="748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75" name="Google Shape;675;p33"/>
          <p:cNvSpPr txBox="1">
            <a:spLocks noGrp="1"/>
          </p:cNvSpPr>
          <p:nvPr>
            <p:ph type="title" idx="9"/>
          </p:nvPr>
        </p:nvSpPr>
        <p:spPr>
          <a:xfrm>
            <a:off x="4981059" y="1977002"/>
            <a:ext cx="748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76" name="Google Shape;676;p33"/>
          <p:cNvSpPr txBox="1">
            <a:spLocks noGrp="1"/>
          </p:cNvSpPr>
          <p:nvPr>
            <p:ph type="title" idx="13"/>
          </p:nvPr>
        </p:nvSpPr>
        <p:spPr>
          <a:xfrm>
            <a:off x="7066421" y="327638"/>
            <a:ext cx="748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77" name="Google Shape;677;p33"/>
          <p:cNvSpPr txBox="1">
            <a:spLocks noGrp="1"/>
          </p:cNvSpPr>
          <p:nvPr>
            <p:ph type="title" idx="14"/>
          </p:nvPr>
        </p:nvSpPr>
        <p:spPr>
          <a:xfrm>
            <a:off x="7066421" y="1966352"/>
            <a:ext cx="748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0" name="Google Shape;677;p33">
            <a:extLst>
              <a:ext uri="{FF2B5EF4-FFF2-40B4-BE49-F238E27FC236}">
                <a16:creationId xmlns:a16="http://schemas.microsoft.com/office/drawing/2014/main" id="{A17E4CA3-6F40-C169-5AB6-F435FCC3E011}"/>
              </a:ext>
            </a:extLst>
          </p:cNvPr>
          <p:cNvSpPr txBox="1">
            <a:spLocks/>
          </p:cNvSpPr>
          <p:nvPr/>
        </p:nvSpPr>
        <p:spPr>
          <a:xfrm>
            <a:off x="6079350" y="3191281"/>
            <a:ext cx="748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None/>
              <a:defRPr sz="3000" b="0" i="0" u="none" strike="noStrike" cap="none">
                <a:solidFill>
                  <a:schemeClr val="accent5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None/>
              <a:defRPr sz="3000" b="0" i="0" u="none" strike="noStrike" cap="none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None/>
              <a:defRPr sz="3000" b="0" i="0" u="none" strike="noStrike" cap="none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None/>
              <a:defRPr sz="3000" b="0" i="0" u="none" strike="noStrike" cap="none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None/>
              <a:defRPr sz="3000" b="0" i="0" u="none" strike="noStrike" cap="none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None/>
              <a:defRPr sz="3000" b="0" i="0" u="none" strike="noStrike" cap="none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None/>
              <a:defRPr sz="3000" b="0" i="0" u="none" strike="noStrike" cap="none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None/>
              <a:defRPr sz="3000" b="0" i="0" u="none" strike="noStrike" cap="none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chi Hand"/>
              <a:buNone/>
              <a:defRPr sz="3000" b="0" i="0" u="none" strike="noStrike" cap="none">
                <a:solidFill>
                  <a:schemeClr val="dk1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1" name="Google Shape;673;p33">
            <a:extLst>
              <a:ext uri="{FF2B5EF4-FFF2-40B4-BE49-F238E27FC236}">
                <a16:creationId xmlns:a16="http://schemas.microsoft.com/office/drawing/2014/main" id="{5F15D9C4-B13E-8E6F-E97A-8C5F54E7573D}"/>
              </a:ext>
            </a:extLst>
          </p:cNvPr>
          <p:cNvSpPr txBox="1">
            <a:spLocks/>
          </p:cNvSpPr>
          <p:nvPr/>
        </p:nvSpPr>
        <p:spPr>
          <a:xfrm>
            <a:off x="5433600" y="3638881"/>
            <a:ext cx="2039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dirty="0"/>
              <a:t>Do sales figures vary between geographic regions?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34"/>
          <p:cNvGrpSpPr/>
          <p:nvPr/>
        </p:nvGrpSpPr>
        <p:grpSpPr>
          <a:xfrm>
            <a:off x="563766" y="313251"/>
            <a:ext cx="7624583" cy="4516998"/>
            <a:chOff x="3535386" y="539481"/>
            <a:chExt cx="5046607" cy="3247615"/>
          </a:xfrm>
        </p:grpSpPr>
        <p:grpSp>
          <p:nvGrpSpPr>
            <p:cNvPr id="787" name="Google Shape;787;p34"/>
            <p:cNvGrpSpPr/>
            <p:nvPr/>
          </p:nvGrpSpPr>
          <p:grpSpPr>
            <a:xfrm>
              <a:off x="3535386" y="539481"/>
              <a:ext cx="5046607" cy="3247615"/>
              <a:chOff x="5455725" y="923600"/>
              <a:chExt cx="4479900" cy="2882925"/>
            </a:xfrm>
          </p:grpSpPr>
          <p:sp>
            <p:nvSpPr>
              <p:cNvPr id="788" name="Google Shape;788;p34"/>
              <p:cNvSpPr/>
              <p:nvPr/>
            </p:nvSpPr>
            <p:spPr>
              <a:xfrm>
                <a:off x="5455725" y="923600"/>
                <a:ext cx="4479900" cy="2882925"/>
              </a:xfrm>
              <a:custGeom>
                <a:avLst/>
                <a:gdLst/>
                <a:ahLst/>
                <a:cxnLst/>
                <a:rect l="l" t="t" r="r" b="b"/>
                <a:pathLst>
                  <a:path w="179196" h="115317" extrusionOk="0">
                    <a:moveTo>
                      <a:pt x="30689" y="74054"/>
                    </a:moveTo>
                    <a:cubicBezTo>
                      <a:pt x="31023" y="74554"/>
                      <a:pt x="31490" y="74988"/>
                      <a:pt x="32057" y="75254"/>
                    </a:cubicBezTo>
                    <a:lnTo>
                      <a:pt x="30389" y="75254"/>
                    </a:lnTo>
                    <a:cubicBezTo>
                      <a:pt x="30523" y="74854"/>
                      <a:pt x="30623" y="74454"/>
                      <a:pt x="30689" y="74054"/>
                    </a:cubicBezTo>
                    <a:close/>
                    <a:moveTo>
                      <a:pt x="33491" y="1"/>
                    </a:moveTo>
                    <a:cubicBezTo>
                      <a:pt x="31657" y="1"/>
                      <a:pt x="30156" y="1502"/>
                      <a:pt x="30156" y="3336"/>
                    </a:cubicBezTo>
                    <a:lnTo>
                      <a:pt x="30156" y="52505"/>
                    </a:lnTo>
                    <a:cubicBezTo>
                      <a:pt x="28755" y="51071"/>
                      <a:pt x="26753" y="49870"/>
                      <a:pt x="24018" y="49870"/>
                    </a:cubicBezTo>
                    <a:cubicBezTo>
                      <a:pt x="23851" y="49870"/>
                      <a:pt x="23684" y="49903"/>
                      <a:pt x="23551" y="49903"/>
                    </a:cubicBezTo>
                    <a:cubicBezTo>
                      <a:pt x="23584" y="48235"/>
                      <a:pt x="23217" y="46401"/>
                      <a:pt x="22050" y="44833"/>
                    </a:cubicBezTo>
                    <a:cubicBezTo>
                      <a:pt x="21083" y="43465"/>
                      <a:pt x="19148" y="41897"/>
                      <a:pt x="15479" y="41897"/>
                    </a:cubicBezTo>
                    <a:cubicBezTo>
                      <a:pt x="13344" y="41897"/>
                      <a:pt x="11442" y="42431"/>
                      <a:pt x="11242" y="42498"/>
                    </a:cubicBezTo>
                    <a:cubicBezTo>
                      <a:pt x="9741" y="42998"/>
                      <a:pt x="8607" y="44432"/>
                      <a:pt x="8774" y="46000"/>
                    </a:cubicBezTo>
                    <a:cubicBezTo>
                      <a:pt x="8941" y="47568"/>
                      <a:pt x="10008" y="48769"/>
                      <a:pt x="11542" y="48969"/>
                    </a:cubicBezTo>
                    <a:cubicBezTo>
                      <a:pt x="11676" y="49002"/>
                      <a:pt x="11909" y="49136"/>
                      <a:pt x="12109" y="49369"/>
                    </a:cubicBezTo>
                    <a:cubicBezTo>
                      <a:pt x="9107" y="49936"/>
                      <a:pt x="6505" y="51437"/>
                      <a:pt x="6172" y="51638"/>
                    </a:cubicBezTo>
                    <a:cubicBezTo>
                      <a:pt x="5038" y="52305"/>
                      <a:pt x="4404" y="53606"/>
                      <a:pt x="4571" y="54940"/>
                    </a:cubicBezTo>
                    <a:cubicBezTo>
                      <a:pt x="4571" y="54940"/>
                      <a:pt x="4571" y="54973"/>
                      <a:pt x="4571" y="54973"/>
                    </a:cubicBezTo>
                    <a:cubicBezTo>
                      <a:pt x="2769" y="56041"/>
                      <a:pt x="1435" y="57275"/>
                      <a:pt x="1202" y="57508"/>
                    </a:cubicBezTo>
                    <a:cubicBezTo>
                      <a:pt x="368" y="58309"/>
                      <a:pt x="1" y="59510"/>
                      <a:pt x="268" y="60677"/>
                    </a:cubicBezTo>
                    <a:cubicBezTo>
                      <a:pt x="535" y="61812"/>
                      <a:pt x="1368" y="62746"/>
                      <a:pt x="2503" y="63079"/>
                    </a:cubicBezTo>
                    <a:cubicBezTo>
                      <a:pt x="2636" y="63146"/>
                      <a:pt x="4904" y="63846"/>
                      <a:pt x="7673" y="64313"/>
                    </a:cubicBezTo>
                    <a:cubicBezTo>
                      <a:pt x="6439" y="66982"/>
                      <a:pt x="6305" y="69650"/>
                      <a:pt x="6305" y="70051"/>
                    </a:cubicBezTo>
                    <a:cubicBezTo>
                      <a:pt x="6272" y="71218"/>
                      <a:pt x="6872" y="72352"/>
                      <a:pt x="7873" y="72953"/>
                    </a:cubicBezTo>
                    <a:cubicBezTo>
                      <a:pt x="8340" y="73253"/>
                      <a:pt x="8907" y="73420"/>
                      <a:pt x="9441" y="73453"/>
                    </a:cubicBezTo>
                    <a:lnTo>
                      <a:pt x="9474" y="73720"/>
                    </a:lnTo>
                    <a:cubicBezTo>
                      <a:pt x="9608" y="74687"/>
                      <a:pt x="9908" y="75588"/>
                      <a:pt x="10308" y="76455"/>
                    </a:cubicBezTo>
                    <a:cubicBezTo>
                      <a:pt x="9841" y="77056"/>
                      <a:pt x="9574" y="77790"/>
                      <a:pt x="9574" y="78590"/>
                    </a:cubicBezTo>
                    <a:lnTo>
                      <a:pt x="9574" y="111981"/>
                    </a:lnTo>
                    <a:cubicBezTo>
                      <a:pt x="9574" y="113849"/>
                      <a:pt x="11042" y="115317"/>
                      <a:pt x="12910" y="115317"/>
                    </a:cubicBezTo>
                    <a:lnTo>
                      <a:pt x="175860" y="115317"/>
                    </a:lnTo>
                    <a:cubicBezTo>
                      <a:pt x="177728" y="115317"/>
                      <a:pt x="179195" y="113849"/>
                      <a:pt x="179195" y="111981"/>
                    </a:cubicBezTo>
                    <a:lnTo>
                      <a:pt x="179195" y="78590"/>
                    </a:lnTo>
                    <a:cubicBezTo>
                      <a:pt x="179195" y="76722"/>
                      <a:pt x="177728" y="75254"/>
                      <a:pt x="175860" y="75254"/>
                    </a:cubicBezTo>
                    <a:lnTo>
                      <a:pt x="156713" y="75254"/>
                    </a:lnTo>
                    <a:cubicBezTo>
                      <a:pt x="157847" y="74721"/>
                      <a:pt x="158614" y="73553"/>
                      <a:pt x="158614" y="72219"/>
                    </a:cubicBezTo>
                    <a:lnTo>
                      <a:pt x="158614" y="3336"/>
                    </a:lnTo>
                    <a:cubicBezTo>
                      <a:pt x="158614" y="1502"/>
                      <a:pt x="157113" y="1"/>
                      <a:pt x="1552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4"/>
              <p:cNvSpPr/>
              <p:nvPr/>
            </p:nvSpPr>
            <p:spPr>
              <a:xfrm>
                <a:off x="6293000" y="1007000"/>
                <a:ext cx="3044700" cy="1722075"/>
              </a:xfrm>
              <a:custGeom>
                <a:avLst/>
                <a:gdLst/>
                <a:ahLst/>
                <a:cxnLst/>
                <a:rect l="l" t="t" r="r" b="b"/>
                <a:pathLst>
                  <a:path w="121788" h="68883" extrusionOk="0">
                    <a:moveTo>
                      <a:pt x="0" y="0"/>
                    </a:moveTo>
                    <a:lnTo>
                      <a:pt x="0" y="68883"/>
                    </a:lnTo>
                    <a:lnTo>
                      <a:pt x="121787" y="68883"/>
                    </a:lnTo>
                    <a:lnTo>
                      <a:pt x="1217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4"/>
              <p:cNvSpPr/>
              <p:nvPr/>
            </p:nvSpPr>
            <p:spPr>
              <a:xfrm>
                <a:off x="6335525" y="2694025"/>
                <a:ext cx="193500" cy="197675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7907" extrusionOk="0">
                    <a:moveTo>
                      <a:pt x="4070" y="1"/>
                    </a:moveTo>
                    <a:lnTo>
                      <a:pt x="1" y="7907"/>
                    </a:lnTo>
                    <a:lnTo>
                      <a:pt x="1168" y="7907"/>
                    </a:lnTo>
                    <a:lnTo>
                      <a:pt x="7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4"/>
              <p:cNvSpPr/>
              <p:nvPr/>
            </p:nvSpPr>
            <p:spPr>
              <a:xfrm>
                <a:off x="9101675" y="2694025"/>
                <a:ext cx="193500" cy="197675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7907" extrusionOk="0">
                    <a:moveTo>
                      <a:pt x="0" y="1"/>
                    </a:moveTo>
                    <a:lnTo>
                      <a:pt x="6572" y="7907"/>
                    </a:lnTo>
                    <a:lnTo>
                      <a:pt x="7739" y="7907"/>
                    </a:lnTo>
                    <a:lnTo>
                      <a:pt x="36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4"/>
              <p:cNvSpPr/>
              <p:nvPr/>
            </p:nvSpPr>
            <p:spPr>
              <a:xfrm>
                <a:off x="5778475" y="2888350"/>
                <a:ext cx="4073750" cy="834775"/>
              </a:xfrm>
              <a:custGeom>
                <a:avLst/>
                <a:gdLst/>
                <a:ahLst/>
                <a:cxnLst/>
                <a:rect l="l" t="t" r="r" b="b"/>
                <a:pathLst>
                  <a:path w="162950" h="33391" extrusionOk="0">
                    <a:moveTo>
                      <a:pt x="0" y="0"/>
                    </a:moveTo>
                    <a:lnTo>
                      <a:pt x="0" y="33391"/>
                    </a:lnTo>
                    <a:lnTo>
                      <a:pt x="162950" y="33391"/>
                    </a:lnTo>
                    <a:lnTo>
                      <a:pt x="1629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4"/>
              <p:cNvSpPr/>
              <p:nvPr/>
            </p:nvSpPr>
            <p:spPr>
              <a:xfrm>
                <a:off x="5837675" y="2947550"/>
                <a:ext cx="3955350" cy="717200"/>
              </a:xfrm>
              <a:custGeom>
                <a:avLst/>
                <a:gdLst/>
                <a:ahLst/>
                <a:cxnLst/>
                <a:rect l="l" t="t" r="r" b="b"/>
                <a:pathLst>
                  <a:path w="158214" h="28688" fill="none" extrusionOk="0">
                    <a:moveTo>
                      <a:pt x="158213" y="1"/>
                    </a:moveTo>
                    <a:lnTo>
                      <a:pt x="158213" y="28688"/>
                    </a:lnTo>
                    <a:lnTo>
                      <a:pt x="0" y="28688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F194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4"/>
              <p:cNvSpPr/>
              <p:nvPr/>
            </p:nvSpPr>
            <p:spPr>
              <a:xfrm>
                <a:off x="6376400" y="2947550"/>
                <a:ext cx="25" cy="7172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8688" fill="none" extrusionOk="0">
                    <a:moveTo>
                      <a:pt x="0" y="28688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rgbClr val="0F194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4"/>
              <p:cNvSpPr/>
              <p:nvPr/>
            </p:nvSpPr>
            <p:spPr>
              <a:xfrm>
                <a:off x="9254275" y="2947550"/>
                <a:ext cx="25" cy="7172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8688" fill="none" extrusionOk="0">
                    <a:moveTo>
                      <a:pt x="1" y="28688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rgbClr val="0F194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4"/>
              <p:cNvSpPr/>
              <p:nvPr/>
            </p:nvSpPr>
            <p:spPr>
              <a:xfrm>
                <a:off x="9685425" y="3164375"/>
                <a:ext cx="42550" cy="282725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11309" fill="none" extrusionOk="0">
                    <a:moveTo>
                      <a:pt x="0" y="0"/>
                    </a:moveTo>
                    <a:lnTo>
                      <a:pt x="1702" y="0"/>
                    </a:lnTo>
                    <a:lnTo>
                      <a:pt x="1702" y="11309"/>
                    </a:lnTo>
                    <a:lnTo>
                      <a:pt x="0" y="1130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F194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4"/>
              <p:cNvSpPr/>
              <p:nvPr/>
            </p:nvSpPr>
            <p:spPr>
              <a:xfrm>
                <a:off x="5902725" y="3164375"/>
                <a:ext cx="42550" cy="282725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11309" fill="none" extrusionOk="0">
                    <a:moveTo>
                      <a:pt x="0" y="0"/>
                    </a:moveTo>
                    <a:lnTo>
                      <a:pt x="1702" y="0"/>
                    </a:lnTo>
                    <a:lnTo>
                      <a:pt x="1702" y="11309"/>
                    </a:lnTo>
                    <a:lnTo>
                      <a:pt x="0" y="11309"/>
                    </a:lnTo>
                    <a:close/>
                  </a:path>
                </a:pathLst>
              </a:custGeom>
              <a:noFill/>
              <a:ln w="4175" cap="flat" cmpd="sng">
                <a:solidFill>
                  <a:srgbClr val="0F194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4"/>
              <p:cNvSpPr/>
              <p:nvPr/>
            </p:nvSpPr>
            <p:spPr>
              <a:xfrm>
                <a:off x="6352200" y="1066200"/>
                <a:ext cx="2926300" cy="1604500"/>
              </a:xfrm>
              <a:custGeom>
                <a:avLst/>
                <a:gdLst/>
                <a:ahLst/>
                <a:cxnLst/>
                <a:rect l="l" t="t" r="r" b="b"/>
                <a:pathLst>
                  <a:path w="117052" h="64180" extrusionOk="0">
                    <a:moveTo>
                      <a:pt x="1" y="1"/>
                    </a:moveTo>
                    <a:lnTo>
                      <a:pt x="1" y="64180"/>
                    </a:lnTo>
                    <a:lnTo>
                      <a:pt x="117051" y="64180"/>
                    </a:lnTo>
                    <a:lnTo>
                      <a:pt x="11705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4"/>
              <p:cNvSpPr/>
              <p:nvPr/>
            </p:nvSpPr>
            <p:spPr>
              <a:xfrm>
                <a:off x="5913550" y="2197025"/>
                <a:ext cx="48400" cy="379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5178" fill="none" extrusionOk="0">
                    <a:moveTo>
                      <a:pt x="335" y="0"/>
                    </a:moveTo>
                    <a:cubicBezTo>
                      <a:pt x="335" y="0"/>
                      <a:pt x="1369" y="4003"/>
                      <a:pt x="668" y="6838"/>
                    </a:cubicBezTo>
                    <a:cubicBezTo>
                      <a:pt x="1" y="9674"/>
                      <a:pt x="1936" y="15178"/>
                      <a:pt x="1936" y="15178"/>
                    </a:cubicBezTo>
                  </a:path>
                </a:pathLst>
              </a:custGeom>
              <a:solidFill>
                <a:schemeClr val="accent2"/>
              </a:solidFill>
              <a:ln w="5850" cap="flat" cmpd="sng">
                <a:solidFill>
                  <a:srgbClr val="F9604D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4"/>
              <p:cNvSpPr/>
              <p:nvPr/>
            </p:nvSpPr>
            <p:spPr>
              <a:xfrm>
                <a:off x="5745100" y="2530575"/>
                <a:ext cx="427000" cy="356125"/>
              </a:xfrm>
              <a:custGeom>
                <a:avLst/>
                <a:gdLst/>
                <a:ahLst/>
                <a:cxnLst/>
                <a:rect l="l" t="t" r="r" b="b"/>
                <a:pathLst>
                  <a:path w="17080" h="14245" extrusionOk="0">
                    <a:moveTo>
                      <a:pt x="1" y="1"/>
                    </a:moveTo>
                    <a:lnTo>
                      <a:pt x="1202" y="9007"/>
                    </a:lnTo>
                    <a:cubicBezTo>
                      <a:pt x="1535" y="11509"/>
                      <a:pt x="3537" y="13477"/>
                      <a:pt x="6038" y="14245"/>
                    </a:cubicBezTo>
                    <a:lnTo>
                      <a:pt x="11042" y="14245"/>
                    </a:lnTo>
                    <a:cubicBezTo>
                      <a:pt x="13510" y="13477"/>
                      <a:pt x="15512" y="11509"/>
                      <a:pt x="15845" y="9007"/>
                    </a:cubicBezTo>
                    <a:lnTo>
                      <a:pt x="170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4"/>
              <p:cNvSpPr/>
              <p:nvPr/>
            </p:nvSpPr>
            <p:spPr>
              <a:xfrm>
                <a:off x="5809325" y="2708300"/>
                <a:ext cx="338600" cy="121700"/>
              </a:xfrm>
              <a:custGeom>
                <a:avLst/>
                <a:gdLst/>
                <a:ahLst/>
                <a:cxnLst/>
                <a:rect l="l" t="t" r="r" b="b"/>
                <a:pathLst>
                  <a:path w="13544" h="4868" extrusionOk="0">
                    <a:moveTo>
                      <a:pt x="12318" y="1"/>
                    </a:moveTo>
                    <a:cubicBezTo>
                      <a:pt x="12113" y="1"/>
                      <a:pt x="11909" y="8"/>
                      <a:pt x="11709" y="30"/>
                    </a:cubicBezTo>
                    <a:cubicBezTo>
                      <a:pt x="11075" y="64"/>
                      <a:pt x="10474" y="97"/>
                      <a:pt x="9874" y="197"/>
                    </a:cubicBezTo>
                    <a:cubicBezTo>
                      <a:pt x="8640" y="364"/>
                      <a:pt x="7439" y="698"/>
                      <a:pt x="6271" y="1098"/>
                    </a:cubicBezTo>
                    <a:cubicBezTo>
                      <a:pt x="5137" y="1531"/>
                      <a:pt x="4003" y="2032"/>
                      <a:pt x="2936" y="2666"/>
                    </a:cubicBezTo>
                    <a:cubicBezTo>
                      <a:pt x="1868" y="3299"/>
                      <a:pt x="868" y="4033"/>
                      <a:pt x="0" y="4867"/>
                    </a:cubicBezTo>
                    <a:cubicBezTo>
                      <a:pt x="934" y="4067"/>
                      <a:pt x="1935" y="3399"/>
                      <a:pt x="3002" y="2799"/>
                    </a:cubicBezTo>
                    <a:cubicBezTo>
                      <a:pt x="4070" y="2199"/>
                      <a:pt x="5204" y="1665"/>
                      <a:pt x="6338" y="1265"/>
                    </a:cubicBezTo>
                    <a:cubicBezTo>
                      <a:pt x="7506" y="864"/>
                      <a:pt x="8673" y="531"/>
                      <a:pt x="9874" y="331"/>
                    </a:cubicBezTo>
                    <a:cubicBezTo>
                      <a:pt x="11075" y="97"/>
                      <a:pt x="12309" y="64"/>
                      <a:pt x="13543" y="30"/>
                    </a:cubicBezTo>
                    <a:cubicBezTo>
                      <a:pt x="13143" y="30"/>
                      <a:pt x="12728" y="1"/>
                      <a:pt x="123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4"/>
              <p:cNvSpPr/>
              <p:nvPr/>
            </p:nvSpPr>
            <p:spPr>
              <a:xfrm>
                <a:off x="5772625" y="2640525"/>
                <a:ext cx="384475" cy="97725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3909" extrusionOk="0">
                    <a:moveTo>
                      <a:pt x="12882" y="0"/>
                    </a:moveTo>
                    <a:cubicBezTo>
                      <a:pt x="12366" y="0"/>
                      <a:pt x="11852" y="22"/>
                      <a:pt x="11342" y="73"/>
                    </a:cubicBezTo>
                    <a:cubicBezTo>
                      <a:pt x="10008" y="173"/>
                      <a:pt x="8673" y="406"/>
                      <a:pt x="7373" y="740"/>
                    </a:cubicBezTo>
                    <a:cubicBezTo>
                      <a:pt x="4771" y="1407"/>
                      <a:pt x="2269" y="2441"/>
                      <a:pt x="1" y="3909"/>
                    </a:cubicBezTo>
                    <a:cubicBezTo>
                      <a:pt x="601" y="3542"/>
                      <a:pt x="1168" y="3242"/>
                      <a:pt x="1768" y="2975"/>
                    </a:cubicBezTo>
                    <a:lnTo>
                      <a:pt x="2702" y="2541"/>
                    </a:lnTo>
                    <a:lnTo>
                      <a:pt x="3603" y="2141"/>
                    </a:lnTo>
                    <a:cubicBezTo>
                      <a:pt x="4871" y="1641"/>
                      <a:pt x="6138" y="1240"/>
                      <a:pt x="7439" y="907"/>
                    </a:cubicBezTo>
                    <a:cubicBezTo>
                      <a:pt x="8073" y="740"/>
                      <a:pt x="8707" y="607"/>
                      <a:pt x="9374" y="473"/>
                    </a:cubicBezTo>
                    <a:cubicBezTo>
                      <a:pt x="9708" y="406"/>
                      <a:pt x="10041" y="373"/>
                      <a:pt x="10375" y="340"/>
                    </a:cubicBezTo>
                    <a:lnTo>
                      <a:pt x="10875" y="240"/>
                    </a:lnTo>
                    <a:lnTo>
                      <a:pt x="11375" y="206"/>
                    </a:lnTo>
                    <a:lnTo>
                      <a:pt x="12343" y="106"/>
                    </a:lnTo>
                    <a:lnTo>
                      <a:pt x="13343" y="106"/>
                    </a:lnTo>
                    <a:cubicBezTo>
                      <a:pt x="13510" y="106"/>
                      <a:pt x="13677" y="73"/>
                      <a:pt x="13844" y="73"/>
                    </a:cubicBezTo>
                    <a:lnTo>
                      <a:pt x="14344" y="106"/>
                    </a:lnTo>
                    <a:lnTo>
                      <a:pt x="15378" y="140"/>
                    </a:lnTo>
                    <a:cubicBezTo>
                      <a:pt x="14554" y="57"/>
                      <a:pt x="13716" y="0"/>
                      <a:pt x="12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4"/>
              <p:cNvSpPr/>
              <p:nvPr/>
            </p:nvSpPr>
            <p:spPr>
              <a:xfrm>
                <a:off x="5816825" y="2530600"/>
                <a:ext cx="349450" cy="70425"/>
              </a:xfrm>
              <a:custGeom>
                <a:avLst/>
                <a:gdLst/>
                <a:ahLst/>
                <a:cxnLst/>
                <a:rect l="l" t="t" r="r" b="b"/>
                <a:pathLst>
                  <a:path w="13978" h="2817" extrusionOk="0">
                    <a:moveTo>
                      <a:pt x="1" y="1"/>
                    </a:moveTo>
                    <a:cubicBezTo>
                      <a:pt x="368" y="501"/>
                      <a:pt x="835" y="901"/>
                      <a:pt x="1368" y="1268"/>
                    </a:cubicBezTo>
                    <a:cubicBezTo>
                      <a:pt x="1602" y="1434"/>
                      <a:pt x="1902" y="1568"/>
                      <a:pt x="2169" y="1735"/>
                    </a:cubicBezTo>
                    <a:cubicBezTo>
                      <a:pt x="2436" y="1835"/>
                      <a:pt x="2702" y="2001"/>
                      <a:pt x="3003" y="2101"/>
                    </a:cubicBezTo>
                    <a:cubicBezTo>
                      <a:pt x="4170" y="2502"/>
                      <a:pt x="5404" y="2735"/>
                      <a:pt x="6639" y="2802"/>
                    </a:cubicBezTo>
                    <a:cubicBezTo>
                      <a:pt x="6850" y="2813"/>
                      <a:pt x="7057" y="2817"/>
                      <a:pt x="7264" y="2817"/>
                    </a:cubicBezTo>
                    <a:cubicBezTo>
                      <a:pt x="7676" y="2817"/>
                      <a:pt x="8084" y="2802"/>
                      <a:pt x="8507" y="2802"/>
                    </a:cubicBezTo>
                    <a:cubicBezTo>
                      <a:pt x="9107" y="2735"/>
                      <a:pt x="9741" y="2702"/>
                      <a:pt x="10341" y="2602"/>
                    </a:cubicBezTo>
                    <a:cubicBezTo>
                      <a:pt x="10942" y="2502"/>
                      <a:pt x="11575" y="2402"/>
                      <a:pt x="12176" y="2302"/>
                    </a:cubicBezTo>
                    <a:lnTo>
                      <a:pt x="13977" y="1835"/>
                    </a:lnTo>
                    <a:lnTo>
                      <a:pt x="12143" y="2202"/>
                    </a:lnTo>
                    <a:cubicBezTo>
                      <a:pt x="11542" y="2302"/>
                      <a:pt x="10942" y="2402"/>
                      <a:pt x="10341" y="2468"/>
                    </a:cubicBezTo>
                    <a:cubicBezTo>
                      <a:pt x="9707" y="2535"/>
                      <a:pt x="9107" y="2602"/>
                      <a:pt x="8507" y="2635"/>
                    </a:cubicBezTo>
                    <a:cubicBezTo>
                      <a:pt x="8190" y="2635"/>
                      <a:pt x="7881" y="2644"/>
                      <a:pt x="7577" y="2644"/>
                    </a:cubicBezTo>
                    <a:cubicBezTo>
                      <a:pt x="7272" y="2644"/>
                      <a:pt x="6972" y="2635"/>
                      <a:pt x="6672" y="2602"/>
                    </a:cubicBezTo>
                    <a:cubicBezTo>
                      <a:pt x="5438" y="2568"/>
                      <a:pt x="4204" y="2368"/>
                      <a:pt x="3069" y="1968"/>
                    </a:cubicBezTo>
                    <a:cubicBezTo>
                      <a:pt x="2769" y="1868"/>
                      <a:pt x="2502" y="1735"/>
                      <a:pt x="2202" y="1634"/>
                    </a:cubicBezTo>
                    <a:cubicBezTo>
                      <a:pt x="1935" y="1468"/>
                      <a:pt x="1668" y="1334"/>
                      <a:pt x="1401" y="1167"/>
                    </a:cubicBezTo>
                    <a:cubicBezTo>
                      <a:pt x="868" y="867"/>
                      <a:pt x="368" y="501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4"/>
              <p:cNvSpPr/>
              <p:nvPr/>
            </p:nvSpPr>
            <p:spPr>
              <a:xfrm>
                <a:off x="5964425" y="2780775"/>
                <a:ext cx="170150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4237" extrusionOk="0">
                    <a:moveTo>
                      <a:pt x="5328" y="0"/>
                    </a:moveTo>
                    <a:cubicBezTo>
                      <a:pt x="5078" y="0"/>
                      <a:pt x="4826" y="11"/>
                      <a:pt x="4571" y="33"/>
                    </a:cubicBezTo>
                    <a:cubicBezTo>
                      <a:pt x="3837" y="134"/>
                      <a:pt x="3103" y="334"/>
                      <a:pt x="2436" y="667"/>
                    </a:cubicBezTo>
                    <a:cubicBezTo>
                      <a:pt x="1735" y="1001"/>
                      <a:pt x="1168" y="1535"/>
                      <a:pt x="768" y="2168"/>
                    </a:cubicBezTo>
                    <a:cubicBezTo>
                      <a:pt x="668" y="2302"/>
                      <a:pt x="568" y="2469"/>
                      <a:pt x="468" y="2635"/>
                    </a:cubicBezTo>
                    <a:lnTo>
                      <a:pt x="268" y="3169"/>
                    </a:lnTo>
                    <a:cubicBezTo>
                      <a:pt x="201" y="3336"/>
                      <a:pt x="168" y="3536"/>
                      <a:pt x="134" y="3703"/>
                    </a:cubicBezTo>
                    <a:lnTo>
                      <a:pt x="1" y="4237"/>
                    </a:lnTo>
                    <a:cubicBezTo>
                      <a:pt x="201" y="3536"/>
                      <a:pt x="434" y="2802"/>
                      <a:pt x="868" y="2235"/>
                    </a:cubicBezTo>
                    <a:cubicBezTo>
                      <a:pt x="1302" y="1635"/>
                      <a:pt x="1835" y="1134"/>
                      <a:pt x="2503" y="801"/>
                    </a:cubicBezTo>
                    <a:cubicBezTo>
                      <a:pt x="3136" y="467"/>
                      <a:pt x="3870" y="300"/>
                      <a:pt x="4604" y="167"/>
                    </a:cubicBezTo>
                    <a:cubicBezTo>
                      <a:pt x="4771" y="167"/>
                      <a:pt x="4971" y="134"/>
                      <a:pt x="5138" y="134"/>
                    </a:cubicBezTo>
                    <a:cubicBezTo>
                      <a:pt x="5338" y="100"/>
                      <a:pt x="5505" y="100"/>
                      <a:pt x="5705" y="100"/>
                    </a:cubicBezTo>
                    <a:cubicBezTo>
                      <a:pt x="6072" y="100"/>
                      <a:pt x="6439" y="100"/>
                      <a:pt x="6806" y="134"/>
                    </a:cubicBezTo>
                    <a:cubicBezTo>
                      <a:pt x="6316" y="45"/>
                      <a:pt x="5827" y="0"/>
                      <a:pt x="53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4"/>
              <p:cNvSpPr/>
              <p:nvPr/>
            </p:nvSpPr>
            <p:spPr>
              <a:xfrm>
                <a:off x="5543300" y="2336550"/>
                <a:ext cx="363425" cy="122750"/>
              </a:xfrm>
              <a:custGeom>
                <a:avLst/>
                <a:gdLst/>
                <a:ahLst/>
                <a:cxnLst/>
                <a:rect l="l" t="t" r="r" b="b"/>
                <a:pathLst>
                  <a:path w="14537" h="4910" extrusionOk="0">
                    <a:moveTo>
                      <a:pt x="7984" y="1"/>
                    </a:moveTo>
                    <a:cubicBezTo>
                      <a:pt x="7207" y="1"/>
                      <a:pt x="6411" y="61"/>
                      <a:pt x="5638" y="190"/>
                    </a:cubicBezTo>
                    <a:cubicBezTo>
                      <a:pt x="2869" y="657"/>
                      <a:pt x="0" y="3392"/>
                      <a:pt x="0" y="3392"/>
                    </a:cubicBezTo>
                    <a:cubicBezTo>
                      <a:pt x="0" y="3392"/>
                      <a:pt x="4817" y="4909"/>
                      <a:pt x="8828" y="4909"/>
                    </a:cubicBezTo>
                    <a:cubicBezTo>
                      <a:pt x="11168" y="4909"/>
                      <a:pt x="13234" y="4393"/>
                      <a:pt x="13910" y="2758"/>
                    </a:cubicBezTo>
                    <a:cubicBezTo>
                      <a:pt x="14536" y="1180"/>
                      <a:pt x="11431" y="1"/>
                      <a:pt x="79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4"/>
              <p:cNvSpPr/>
              <p:nvPr/>
            </p:nvSpPr>
            <p:spPr>
              <a:xfrm>
                <a:off x="5939425" y="2400150"/>
                <a:ext cx="325250" cy="127075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5083" extrusionOk="0">
                    <a:moveTo>
                      <a:pt x="4330" y="1"/>
                    </a:moveTo>
                    <a:cubicBezTo>
                      <a:pt x="2795" y="1"/>
                      <a:pt x="1361" y="633"/>
                      <a:pt x="334" y="2383"/>
                    </a:cubicBezTo>
                    <a:cubicBezTo>
                      <a:pt x="0" y="2950"/>
                      <a:pt x="434" y="4217"/>
                      <a:pt x="3836" y="4918"/>
                    </a:cubicBezTo>
                    <a:cubicBezTo>
                      <a:pt x="4410" y="5035"/>
                      <a:pt x="5111" y="5082"/>
                      <a:pt x="5867" y="5082"/>
                    </a:cubicBezTo>
                    <a:cubicBezTo>
                      <a:pt x="8974" y="5082"/>
                      <a:pt x="13009" y="4284"/>
                      <a:pt x="13009" y="4284"/>
                    </a:cubicBezTo>
                    <a:cubicBezTo>
                      <a:pt x="13009" y="4284"/>
                      <a:pt x="8326" y="1"/>
                      <a:pt x="4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4"/>
              <p:cNvSpPr/>
              <p:nvPr/>
            </p:nvSpPr>
            <p:spPr>
              <a:xfrm>
                <a:off x="5652550" y="2236600"/>
                <a:ext cx="295225" cy="103825"/>
              </a:xfrm>
              <a:custGeom>
                <a:avLst/>
                <a:gdLst/>
                <a:ahLst/>
                <a:cxnLst/>
                <a:rect l="l" t="t" r="r" b="b"/>
                <a:pathLst>
                  <a:path w="11809" h="4153" extrusionOk="0">
                    <a:moveTo>
                      <a:pt x="6299" y="1"/>
                    </a:moveTo>
                    <a:cubicBezTo>
                      <a:pt x="3309" y="1"/>
                      <a:pt x="0" y="1986"/>
                      <a:pt x="0" y="1986"/>
                    </a:cubicBezTo>
                    <a:cubicBezTo>
                      <a:pt x="0" y="1986"/>
                      <a:pt x="7535" y="4153"/>
                      <a:pt x="10320" y="4153"/>
                    </a:cubicBezTo>
                    <a:cubicBezTo>
                      <a:pt x="10849" y="4153"/>
                      <a:pt x="11207" y="4074"/>
                      <a:pt x="11308" y="3888"/>
                    </a:cubicBezTo>
                    <a:cubicBezTo>
                      <a:pt x="11809" y="3020"/>
                      <a:pt x="10608" y="285"/>
                      <a:pt x="6772" y="18"/>
                    </a:cubicBezTo>
                    <a:cubicBezTo>
                      <a:pt x="6615" y="6"/>
                      <a:pt x="6458" y="1"/>
                      <a:pt x="62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4"/>
              <p:cNvSpPr/>
              <p:nvPr/>
            </p:nvSpPr>
            <p:spPr>
              <a:xfrm>
                <a:off x="5951100" y="2254125"/>
                <a:ext cx="236025" cy="102525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4101" extrusionOk="0">
                    <a:moveTo>
                      <a:pt x="4180" y="1"/>
                    </a:moveTo>
                    <a:cubicBezTo>
                      <a:pt x="3851" y="1"/>
                      <a:pt x="3503" y="27"/>
                      <a:pt x="3136" y="84"/>
                    </a:cubicBezTo>
                    <a:cubicBezTo>
                      <a:pt x="500" y="485"/>
                      <a:pt x="0" y="1619"/>
                      <a:pt x="267" y="2853"/>
                    </a:cubicBezTo>
                    <a:cubicBezTo>
                      <a:pt x="495" y="3967"/>
                      <a:pt x="5656" y="4101"/>
                      <a:pt x="8134" y="4101"/>
                    </a:cubicBezTo>
                    <a:cubicBezTo>
                      <a:pt x="8923" y="4101"/>
                      <a:pt x="9440" y="4087"/>
                      <a:pt x="9440" y="4087"/>
                    </a:cubicBezTo>
                    <a:cubicBezTo>
                      <a:pt x="9440" y="4087"/>
                      <a:pt x="8268" y="1"/>
                      <a:pt x="41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4"/>
              <p:cNvSpPr/>
              <p:nvPr/>
            </p:nvSpPr>
            <p:spPr>
              <a:xfrm>
                <a:off x="5761775" y="2054175"/>
                <a:ext cx="217700" cy="188450"/>
              </a:xfrm>
              <a:custGeom>
                <a:avLst/>
                <a:gdLst/>
                <a:ahLst/>
                <a:cxnLst/>
                <a:rect l="l" t="t" r="r" b="b"/>
                <a:pathLst>
                  <a:path w="8708" h="7538" extrusionOk="0">
                    <a:moveTo>
                      <a:pt x="3252" y="1"/>
                    </a:moveTo>
                    <a:cubicBezTo>
                      <a:pt x="1539" y="1"/>
                      <a:pt x="1" y="477"/>
                      <a:pt x="1" y="477"/>
                    </a:cubicBezTo>
                    <a:cubicBezTo>
                      <a:pt x="1" y="477"/>
                      <a:pt x="2202" y="911"/>
                      <a:pt x="3203" y="3346"/>
                    </a:cubicBezTo>
                    <a:cubicBezTo>
                      <a:pt x="4690" y="6953"/>
                      <a:pt x="5609" y="7537"/>
                      <a:pt x="6316" y="7537"/>
                    </a:cubicBezTo>
                    <a:cubicBezTo>
                      <a:pt x="6465" y="7537"/>
                      <a:pt x="6605" y="7511"/>
                      <a:pt x="6739" y="7482"/>
                    </a:cubicBezTo>
                    <a:cubicBezTo>
                      <a:pt x="7773" y="7249"/>
                      <a:pt x="8707" y="3746"/>
                      <a:pt x="7106" y="1544"/>
                    </a:cubicBezTo>
                    <a:cubicBezTo>
                      <a:pt x="6227" y="331"/>
                      <a:pt x="4679" y="1"/>
                      <a:pt x="32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4"/>
              <p:cNvSpPr/>
              <p:nvPr/>
            </p:nvSpPr>
            <p:spPr>
              <a:xfrm>
                <a:off x="5934400" y="2314600"/>
                <a:ext cx="57575" cy="27550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1102" fill="none" extrusionOk="0">
                    <a:moveTo>
                      <a:pt x="2303" y="0"/>
                    </a:moveTo>
                    <a:cubicBezTo>
                      <a:pt x="2303" y="0"/>
                      <a:pt x="501" y="34"/>
                      <a:pt x="1" y="1101"/>
                    </a:cubicBezTo>
                  </a:path>
                </a:pathLst>
              </a:custGeom>
              <a:solidFill>
                <a:schemeClr val="accent2"/>
              </a:solidFill>
              <a:ln w="5850" cap="flat" cmpd="sng">
                <a:solidFill>
                  <a:srgbClr val="F9604D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4"/>
              <p:cNvSpPr/>
              <p:nvPr/>
            </p:nvSpPr>
            <p:spPr>
              <a:xfrm>
                <a:off x="5872700" y="2403825"/>
                <a:ext cx="55050" cy="27550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102" fill="none" extrusionOk="0">
                    <a:moveTo>
                      <a:pt x="2202" y="1101"/>
                    </a:moveTo>
                    <a:cubicBezTo>
                      <a:pt x="2202" y="1101"/>
                      <a:pt x="1735" y="201"/>
                      <a:pt x="0" y="1"/>
                    </a:cubicBezTo>
                  </a:path>
                </a:pathLst>
              </a:custGeom>
              <a:solidFill>
                <a:schemeClr val="accent2"/>
              </a:solidFill>
              <a:ln w="5850" cap="flat" cmpd="sng">
                <a:solidFill>
                  <a:srgbClr val="F9604D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4"/>
              <p:cNvSpPr/>
              <p:nvPr/>
            </p:nvSpPr>
            <p:spPr>
              <a:xfrm>
                <a:off x="5930250" y="2451375"/>
                <a:ext cx="40875" cy="2002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801" fill="none" extrusionOk="0">
                    <a:moveTo>
                      <a:pt x="0" y="801"/>
                    </a:moveTo>
                    <a:cubicBezTo>
                      <a:pt x="0" y="0"/>
                      <a:pt x="1635" y="267"/>
                      <a:pt x="1635" y="267"/>
                    </a:cubicBezTo>
                  </a:path>
                </a:pathLst>
              </a:custGeom>
              <a:noFill/>
              <a:ln w="5850" cap="flat" cmpd="sng">
                <a:solidFill>
                  <a:srgbClr val="F9604D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4"/>
              <p:cNvSpPr/>
              <p:nvPr/>
            </p:nvSpPr>
            <p:spPr>
              <a:xfrm>
                <a:off x="5696750" y="2448675"/>
                <a:ext cx="256025" cy="228700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9148" extrusionOk="0">
                    <a:moveTo>
                      <a:pt x="7469" y="0"/>
                    </a:moveTo>
                    <a:cubicBezTo>
                      <a:pt x="5066" y="0"/>
                      <a:pt x="2931" y="2081"/>
                      <a:pt x="2569" y="2443"/>
                    </a:cubicBezTo>
                    <a:cubicBezTo>
                      <a:pt x="133" y="4911"/>
                      <a:pt x="0" y="9148"/>
                      <a:pt x="0" y="9148"/>
                    </a:cubicBezTo>
                    <a:cubicBezTo>
                      <a:pt x="0" y="9148"/>
                      <a:pt x="1001" y="8614"/>
                      <a:pt x="3569" y="7480"/>
                    </a:cubicBezTo>
                    <a:cubicBezTo>
                      <a:pt x="5471" y="6679"/>
                      <a:pt x="5537" y="6946"/>
                      <a:pt x="6371" y="6413"/>
                    </a:cubicBezTo>
                    <a:cubicBezTo>
                      <a:pt x="8706" y="5012"/>
                      <a:pt x="10241" y="1843"/>
                      <a:pt x="9340" y="642"/>
                    </a:cubicBezTo>
                    <a:cubicBezTo>
                      <a:pt x="9073" y="275"/>
                      <a:pt x="8640" y="175"/>
                      <a:pt x="8239" y="75"/>
                    </a:cubicBezTo>
                    <a:cubicBezTo>
                      <a:pt x="7981" y="24"/>
                      <a:pt x="7724" y="0"/>
                      <a:pt x="7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4"/>
              <p:cNvSpPr/>
              <p:nvPr/>
            </p:nvSpPr>
            <p:spPr>
              <a:xfrm>
                <a:off x="6134550" y="27841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CD1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34"/>
            <p:cNvGrpSpPr/>
            <p:nvPr/>
          </p:nvGrpSpPr>
          <p:grpSpPr>
            <a:xfrm>
              <a:off x="4629277" y="692041"/>
              <a:ext cx="3051606" cy="1818247"/>
              <a:chOff x="955666" y="1288804"/>
              <a:chExt cx="3051606" cy="2165869"/>
            </a:xfrm>
          </p:grpSpPr>
          <p:sp>
            <p:nvSpPr>
              <p:cNvPr id="816" name="Google Shape;816;p34"/>
              <p:cNvSpPr/>
              <p:nvPr/>
            </p:nvSpPr>
            <p:spPr>
              <a:xfrm>
                <a:off x="955666" y="1288804"/>
                <a:ext cx="1709400" cy="2165869"/>
              </a:xfrm>
              <a:custGeom>
                <a:avLst/>
                <a:gdLst/>
                <a:ahLst/>
                <a:cxnLst/>
                <a:rect l="l" t="t" r="r" b="b"/>
                <a:pathLst>
                  <a:path w="59277" h="75106" extrusionOk="0">
                    <a:moveTo>
                      <a:pt x="34123" y="1"/>
                    </a:moveTo>
                    <a:lnTo>
                      <a:pt x="0" y="75106"/>
                    </a:lnTo>
                    <a:lnTo>
                      <a:pt x="28621" y="75089"/>
                    </a:lnTo>
                    <a:lnTo>
                      <a:pt x="59277" y="1"/>
                    </a:lnTo>
                    <a:close/>
                  </a:path>
                </a:pathLst>
              </a:custGeom>
              <a:solidFill>
                <a:srgbClr val="DEEBE9">
                  <a:alpha val="37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7" name="Google Shape;817;p34"/>
              <p:cNvSpPr/>
              <p:nvPr/>
            </p:nvSpPr>
            <p:spPr>
              <a:xfrm>
                <a:off x="2297612" y="1288804"/>
                <a:ext cx="1709660" cy="2165869"/>
              </a:xfrm>
              <a:custGeom>
                <a:avLst/>
                <a:gdLst/>
                <a:ahLst/>
                <a:cxnLst/>
                <a:rect l="l" t="t" r="r" b="b"/>
                <a:pathLst>
                  <a:path w="59286" h="75106" extrusionOk="0">
                    <a:moveTo>
                      <a:pt x="34132" y="1"/>
                    </a:moveTo>
                    <a:lnTo>
                      <a:pt x="0" y="75106"/>
                    </a:lnTo>
                    <a:lnTo>
                      <a:pt x="28629" y="75089"/>
                    </a:lnTo>
                    <a:lnTo>
                      <a:pt x="59285" y="1"/>
                    </a:lnTo>
                    <a:close/>
                  </a:path>
                </a:pathLst>
              </a:custGeom>
              <a:solidFill>
                <a:srgbClr val="DEEBE9">
                  <a:alpha val="37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3" name="Google Shape;1013;p34"/>
          <p:cNvSpPr txBox="1">
            <a:spLocks noGrp="1"/>
          </p:cNvSpPr>
          <p:nvPr>
            <p:ph type="title" idx="2"/>
          </p:nvPr>
        </p:nvSpPr>
        <p:spPr>
          <a:xfrm>
            <a:off x="2934088" y="313251"/>
            <a:ext cx="32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/>
              <a:t>Company Overview</a:t>
            </a:r>
            <a:endParaRPr sz="2800" b="0" dirty="0"/>
          </a:p>
        </p:txBody>
      </p:sp>
      <p:graphicFrame>
        <p:nvGraphicFramePr>
          <p:cNvPr id="44" name="Table 44">
            <a:extLst>
              <a:ext uri="{FF2B5EF4-FFF2-40B4-BE49-F238E27FC236}">
                <a16:creationId xmlns:a16="http://schemas.microsoft.com/office/drawing/2014/main" id="{D241A80B-735F-F3A3-E34D-C3FCF82A8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771619"/>
              </p:ext>
            </p:extLst>
          </p:nvPr>
        </p:nvGraphicFramePr>
        <p:xfrm>
          <a:off x="2120771" y="1020593"/>
          <a:ext cx="4907952" cy="1854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53976">
                  <a:extLst>
                    <a:ext uri="{9D8B030D-6E8A-4147-A177-3AD203B41FA5}">
                      <a16:colId xmlns:a16="http://schemas.microsoft.com/office/drawing/2014/main" val="1543051235"/>
                    </a:ext>
                  </a:extLst>
                </a:gridCol>
                <a:gridCol w="2453976">
                  <a:extLst>
                    <a:ext uri="{9D8B030D-6E8A-4147-A177-3AD203B41FA5}">
                      <a16:colId xmlns:a16="http://schemas.microsoft.com/office/drawing/2014/main" val="1057378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aheim" panose="020B0604020202020204" charset="0"/>
                          <a:ea typeface="Roboto" panose="02000000000000000000" pitchFamily="2" charset="0"/>
                        </a:rPr>
                        <a:t>Total # of Customers</a:t>
                      </a:r>
                      <a:endParaRPr lang="en-CA" b="1" dirty="0">
                        <a:solidFill>
                          <a:schemeClr val="tx1"/>
                        </a:solidFill>
                        <a:latin typeface="Anaheim" panose="020B0604020202020204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aheim" panose="020B0604020202020204" charset="0"/>
                        </a:rPr>
                        <a:t>599</a:t>
                      </a:r>
                      <a:endParaRPr lang="en-CA" b="1" dirty="0">
                        <a:solidFill>
                          <a:schemeClr val="tx1"/>
                        </a:solidFill>
                        <a:latin typeface="Anaheim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92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aheim" panose="020B0604020202020204" charset="0"/>
                          <a:ea typeface="Roboto" panose="02000000000000000000" pitchFamily="2" charset="0"/>
                        </a:rPr>
                        <a:t>Total # of Films</a:t>
                      </a:r>
                      <a:endParaRPr lang="en-CA" b="1" dirty="0">
                        <a:solidFill>
                          <a:schemeClr val="tx1"/>
                        </a:solidFill>
                        <a:latin typeface="Anaheim" panose="020B0604020202020204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aheim" panose="020B0604020202020204" charset="0"/>
                        </a:rPr>
                        <a:t>1000</a:t>
                      </a:r>
                      <a:endParaRPr lang="en-CA" b="1" dirty="0">
                        <a:solidFill>
                          <a:schemeClr val="tx1"/>
                        </a:solidFill>
                        <a:latin typeface="Anaheim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57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aheim" panose="020B0604020202020204" charset="0"/>
                          <a:ea typeface="Roboto" panose="02000000000000000000" pitchFamily="2" charset="0"/>
                        </a:rPr>
                        <a:t>Average Rental Duration</a:t>
                      </a:r>
                      <a:endParaRPr lang="en-CA" b="1" dirty="0">
                        <a:solidFill>
                          <a:schemeClr val="tx1"/>
                        </a:solidFill>
                        <a:latin typeface="Anaheim" panose="020B0604020202020204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aheim" panose="020B0604020202020204" charset="0"/>
                        </a:rPr>
                        <a:t>5 days</a:t>
                      </a:r>
                      <a:endParaRPr lang="en-CA" b="1" dirty="0">
                        <a:solidFill>
                          <a:schemeClr val="tx1"/>
                        </a:solidFill>
                        <a:latin typeface="Anaheim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0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aheim" panose="020B0604020202020204" charset="0"/>
                          <a:ea typeface="Roboto" panose="02000000000000000000" pitchFamily="2" charset="0"/>
                        </a:rPr>
                        <a:t>Rental Rate</a:t>
                      </a:r>
                      <a:endParaRPr lang="en-CA" b="1" dirty="0">
                        <a:solidFill>
                          <a:schemeClr val="tx1"/>
                        </a:solidFill>
                        <a:latin typeface="Anaheim" panose="020B0604020202020204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aheim" panose="020B0604020202020204" charset="0"/>
                        </a:rPr>
                        <a:t>$0.99 to $4.99</a:t>
                      </a:r>
                      <a:endParaRPr lang="en-CA" b="1" dirty="0">
                        <a:solidFill>
                          <a:schemeClr val="tx1"/>
                        </a:solidFill>
                        <a:latin typeface="Anaheim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72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aheim" panose="020B0604020202020204" charset="0"/>
                          <a:ea typeface="Roboto" panose="02000000000000000000" pitchFamily="2" charset="0"/>
                        </a:rPr>
                        <a:t>Replacement Cost</a:t>
                      </a:r>
                      <a:endParaRPr lang="en-CA" b="1" dirty="0">
                        <a:solidFill>
                          <a:schemeClr val="tx1"/>
                        </a:solidFill>
                        <a:latin typeface="Anaheim" panose="020B0604020202020204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naheim" panose="020B0604020202020204" charset="0"/>
                        </a:rPr>
                        <a:t>$9.99 to $29.99</a:t>
                      </a:r>
                      <a:endParaRPr lang="en-CA" b="1" dirty="0">
                        <a:solidFill>
                          <a:schemeClr val="tx1"/>
                        </a:solidFill>
                        <a:latin typeface="Anaheim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82096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B739D5-3E00-F442-258E-D5B84206D44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487" y="840828"/>
            <a:ext cx="2113168" cy="349895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028" name="Google Shape;1028;p35"/>
          <p:cNvSpPr txBox="1">
            <a:spLocks noGrp="1"/>
          </p:cNvSpPr>
          <p:nvPr>
            <p:ph type="subTitle" idx="1"/>
          </p:nvPr>
        </p:nvSpPr>
        <p:spPr>
          <a:xfrm>
            <a:off x="3777175" y="1485750"/>
            <a:ext cx="4702837" cy="21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Movies with a PG-13 rating grossed the highest revenue</a:t>
            </a:r>
            <a:br>
              <a:rPr lang="en-US" dirty="0"/>
            </a:b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Movies with a G rating earned the least amount</a:t>
            </a:r>
            <a:br>
              <a:rPr lang="en-US" dirty="0"/>
            </a:b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remaining three ratings were roughly the same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CB702-26EB-E850-4A76-9B1E8517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4986"/>
            <a:ext cx="7704000" cy="5727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Movie Revenue by Rating</a:t>
            </a:r>
            <a:endParaRPr lang="en-CA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14B5-56AA-298C-7B33-4F99F425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Popular Movie Genres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09BD2-BB64-7645-4B74-6FCDF84CA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55077"/>
            <a:ext cx="7704000" cy="3548898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Sports, Animation, and Action are the top three genres in terms of:</a:t>
            </a:r>
          </a:p>
          <a:p>
            <a:pPr marL="4000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Total times rented</a:t>
            </a:r>
          </a:p>
          <a:p>
            <a:pPr marL="4000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Total revenue generated</a:t>
            </a:r>
            <a:endParaRPr lang="en-CA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984CA-C051-3FCD-C395-F44C201D0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2178357"/>
            <a:ext cx="7704000" cy="218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2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80D-792F-2C65-F9F7-2CA69A21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Average Rental Duration by Genre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02C1-BF6B-336B-E768-FADC4B13A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5809" y="1952232"/>
            <a:ext cx="4107766" cy="1239033"/>
          </a:xfrm>
        </p:spPr>
        <p:txBody>
          <a:bodyPr/>
          <a:lstStyle/>
          <a:p>
            <a:pPr marL="4000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On average, customers rent for 5 days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pPr marL="4000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Fairly consistent amongst all genres</a:t>
            </a:r>
            <a:endParaRPr lang="en-CA" sz="1600" dirty="0">
              <a:solidFill>
                <a:schemeClr val="tx1"/>
              </a:solidFill>
            </a:endParaRPr>
          </a:p>
          <a:p>
            <a:endParaRPr lang="en-CA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CF3B55C-16BA-A498-0FDE-391707964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" y="1381275"/>
            <a:ext cx="4958862" cy="23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1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919B-7265-E89B-98B0-7F36FAEC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Which Movies Did the Best/Worst?</a:t>
            </a:r>
            <a:endParaRPr lang="en-CA" dirty="0">
              <a:solidFill>
                <a:schemeClr val="accent5"/>
              </a:solidFill>
            </a:endParaRPr>
          </a:p>
        </p:txBody>
      </p:sp>
      <p:grpSp>
        <p:nvGrpSpPr>
          <p:cNvPr id="4" name="Google Shape;1912;p48">
            <a:extLst>
              <a:ext uri="{FF2B5EF4-FFF2-40B4-BE49-F238E27FC236}">
                <a16:creationId xmlns:a16="http://schemas.microsoft.com/office/drawing/2014/main" id="{200EA4FE-D7B2-3FE4-D174-FE595B04219D}"/>
              </a:ext>
            </a:extLst>
          </p:cNvPr>
          <p:cNvGrpSpPr/>
          <p:nvPr/>
        </p:nvGrpSpPr>
        <p:grpSpPr>
          <a:xfrm>
            <a:off x="252983" y="1712628"/>
            <a:ext cx="4064187" cy="2637802"/>
            <a:chOff x="4829636" y="1430418"/>
            <a:chExt cx="2752582" cy="1786524"/>
          </a:xfrm>
        </p:grpSpPr>
        <p:grpSp>
          <p:nvGrpSpPr>
            <p:cNvPr id="5" name="Google Shape;1913;p48">
              <a:extLst>
                <a:ext uri="{FF2B5EF4-FFF2-40B4-BE49-F238E27FC236}">
                  <a16:creationId xmlns:a16="http://schemas.microsoft.com/office/drawing/2014/main" id="{7798851A-5D79-0172-92EC-AC60E5632B1B}"/>
                </a:ext>
              </a:extLst>
            </p:cNvPr>
            <p:cNvGrpSpPr/>
            <p:nvPr/>
          </p:nvGrpSpPr>
          <p:grpSpPr>
            <a:xfrm>
              <a:off x="4829636" y="1430418"/>
              <a:ext cx="2752582" cy="1786524"/>
              <a:chOff x="2270950" y="286475"/>
              <a:chExt cx="3404975" cy="2209950"/>
            </a:xfrm>
          </p:grpSpPr>
          <p:sp>
            <p:nvSpPr>
              <p:cNvPr id="9" name="Google Shape;1914;p48">
                <a:extLst>
                  <a:ext uri="{FF2B5EF4-FFF2-40B4-BE49-F238E27FC236}">
                    <a16:creationId xmlns:a16="http://schemas.microsoft.com/office/drawing/2014/main" id="{03EFCC9D-06B9-04AE-7B96-C050EA7FD77C}"/>
                  </a:ext>
                </a:extLst>
              </p:cNvPr>
              <p:cNvSpPr/>
              <p:nvPr/>
            </p:nvSpPr>
            <p:spPr>
              <a:xfrm>
                <a:off x="2270950" y="286475"/>
                <a:ext cx="3404975" cy="2209950"/>
              </a:xfrm>
              <a:custGeom>
                <a:avLst/>
                <a:gdLst/>
                <a:ahLst/>
                <a:cxnLst/>
                <a:rect l="l" t="t" r="r" b="b"/>
                <a:pathLst>
                  <a:path w="136199" h="88398" extrusionOk="0">
                    <a:moveTo>
                      <a:pt x="4571" y="1"/>
                    </a:moveTo>
                    <a:cubicBezTo>
                      <a:pt x="2069" y="1"/>
                      <a:pt x="1" y="2069"/>
                      <a:pt x="1" y="4604"/>
                    </a:cubicBezTo>
                    <a:lnTo>
                      <a:pt x="1" y="83827"/>
                    </a:lnTo>
                    <a:cubicBezTo>
                      <a:pt x="1" y="86363"/>
                      <a:pt x="2069" y="88397"/>
                      <a:pt x="4571" y="88397"/>
                    </a:cubicBezTo>
                    <a:lnTo>
                      <a:pt x="131628" y="88397"/>
                    </a:lnTo>
                    <a:cubicBezTo>
                      <a:pt x="134130" y="88397"/>
                      <a:pt x="136198" y="86363"/>
                      <a:pt x="136198" y="83827"/>
                    </a:cubicBezTo>
                    <a:lnTo>
                      <a:pt x="136198" y="4604"/>
                    </a:lnTo>
                    <a:cubicBezTo>
                      <a:pt x="136198" y="2069"/>
                      <a:pt x="134130" y="1"/>
                      <a:pt x="1316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915;p48">
                <a:extLst>
                  <a:ext uri="{FF2B5EF4-FFF2-40B4-BE49-F238E27FC236}">
                    <a16:creationId xmlns:a16="http://schemas.microsoft.com/office/drawing/2014/main" id="{F5FD0B78-4EAD-9238-6568-5A01090FFE36}"/>
                  </a:ext>
                </a:extLst>
              </p:cNvPr>
              <p:cNvSpPr/>
              <p:nvPr/>
            </p:nvSpPr>
            <p:spPr>
              <a:xfrm>
                <a:off x="2343500" y="359875"/>
                <a:ext cx="3259875" cy="2064000"/>
              </a:xfrm>
              <a:custGeom>
                <a:avLst/>
                <a:gdLst/>
                <a:ahLst/>
                <a:cxnLst/>
                <a:rect l="l" t="t" r="r" b="b"/>
                <a:pathLst>
                  <a:path w="130395" h="82560" extrusionOk="0">
                    <a:moveTo>
                      <a:pt x="1669" y="0"/>
                    </a:moveTo>
                    <a:cubicBezTo>
                      <a:pt x="768" y="0"/>
                      <a:pt x="1" y="734"/>
                      <a:pt x="1" y="1668"/>
                    </a:cubicBezTo>
                    <a:lnTo>
                      <a:pt x="1" y="80891"/>
                    </a:lnTo>
                    <a:cubicBezTo>
                      <a:pt x="1" y="81792"/>
                      <a:pt x="768" y="82559"/>
                      <a:pt x="1669" y="82559"/>
                    </a:cubicBezTo>
                    <a:lnTo>
                      <a:pt x="128726" y="82559"/>
                    </a:lnTo>
                    <a:cubicBezTo>
                      <a:pt x="129627" y="82559"/>
                      <a:pt x="130394" y="81792"/>
                      <a:pt x="130394" y="80891"/>
                    </a:cubicBezTo>
                    <a:lnTo>
                      <a:pt x="130394" y="1668"/>
                    </a:lnTo>
                    <a:cubicBezTo>
                      <a:pt x="130394" y="734"/>
                      <a:pt x="129627" y="0"/>
                      <a:pt x="1287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916;p48">
                <a:extLst>
                  <a:ext uri="{FF2B5EF4-FFF2-40B4-BE49-F238E27FC236}">
                    <a16:creationId xmlns:a16="http://schemas.microsoft.com/office/drawing/2014/main" id="{60D4261B-B849-60A1-0B7A-18D9535CC912}"/>
                  </a:ext>
                </a:extLst>
              </p:cNvPr>
              <p:cNvSpPr/>
              <p:nvPr/>
            </p:nvSpPr>
            <p:spPr>
              <a:xfrm>
                <a:off x="2455250" y="494125"/>
                <a:ext cx="3036375" cy="1794650"/>
              </a:xfrm>
              <a:custGeom>
                <a:avLst/>
                <a:gdLst/>
                <a:ahLst/>
                <a:cxnLst/>
                <a:rect l="l" t="t" r="r" b="b"/>
                <a:pathLst>
                  <a:path w="121455" h="71786" extrusionOk="0">
                    <a:moveTo>
                      <a:pt x="1" y="1"/>
                    </a:moveTo>
                    <a:lnTo>
                      <a:pt x="1" y="71785"/>
                    </a:lnTo>
                    <a:lnTo>
                      <a:pt x="121454" y="71785"/>
                    </a:lnTo>
                    <a:lnTo>
                      <a:pt x="1214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1917;p48">
              <a:extLst>
                <a:ext uri="{FF2B5EF4-FFF2-40B4-BE49-F238E27FC236}">
                  <a16:creationId xmlns:a16="http://schemas.microsoft.com/office/drawing/2014/main" id="{153E5158-28C8-ECFD-25C5-94D097AA7A78}"/>
                </a:ext>
              </a:extLst>
            </p:cNvPr>
            <p:cNvGrpSpPr/>
            <p:nvPr/>
          </p:nvGrpSpPr>
          <p:grpSpPr>
            <a:xfrm>
              <a:off x="5097779" y="1593999"/>
              <a:ext cx="2127503" cy="1461052"/>
              <a:chOff x="3155115" y="556298"/>
              <a:chExt cx="2645491" cy="2044573"/>
            </a:xfrm>
          </p:grpSpPr>
          <p:sp>
            <p:nvSpPr>
              <p:cNvPr id="7" name="Google Shape;1918;p48">
                <a:extLst>
                  <a:ext uri="{FF2B5EF4-FFF2-40B4-BE49-F238E27FC236}">
                    <a16:creationId xmlns:a16="http://schemas.microsoft.com/office/drawing/2014/main" id="{2D856D46-392B-2E5B-FBC4-54295F4AF037}"/>
                  </a:ext>
                </a:extLst>
              </p:cNvPr>
              <p:cNvSpPr/>
              <p:nvPr/>
            </p:nvSpPr>
            <p:spPr>
              <a:xfrm>
                <a:off x="3155115" y="556298"/>
                <a:ext cx="1481925" cy="2044573"/>
              </a:xfrm>
              <a:custGeom>
                <a:avLst/>
                <a:gdLst/>
                <a:ahLst/>
                <a:cxnLst/>
                <a:rect l="l" t="t" r="r" b="b"/>
                <a:pathLst>
                  <a:path w="59277" h="75106" extrusionOk="0">
                    <a:moveTo>
                      <a:pt x="34123" y="1"/>
                    </a:moveTo>
                    <a:lnTo>
                      <a:pt x="0" y="75106"/>
                    </a:lnTo>
                    <a:lnTo>
                      <a:pt x="28621" y="75089"/>
                    </a:lnTo>
                    <a:lnTo>
                      <a:pt x="59277" y="1"/>
                    </a:lnTo>
                    <a:close/>
                  </a:path>
                </a:pathLst>
              </a:custGeom>
              <a:solidFill>
                <a:srgbClr val="DEEBE9">
                  <a:alpha val="37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919;p48">
                <a:extLst>
                  <a:ext uri="{FF2B5EF4-FFF2-40B4-BE49-F238E27FC236}">
                    <a16:creationId xmlns:a16="http://schemas.microsoft.com/office/drawing/2014/main" id="{FAF2ACB6-1208-DACD-7C42-15F70966ACBB}"/>
                  </a:ext>
                </a:extLst>
              </p:cNvPr>
              <p:cNvSpPr/>
              <p:nvPr/>
            </p:nvSpPr>
            <p:spPr>
              <a:xfrm>
                <a:off x="4318455" y="556298"/>
                <a:ext cx="1482150" cy="2044573"/>
              </a:xfrm>
              <a:custGeom>
                <a:avLst/>
                <a:gdLst/>
                <a:ahLst/>
                <a:cxnLst/>
                <a:rect l="l" t="t" r="r" b="b"/>
                <a:pathLst>
                  <a:path w="59286" h="75106" extrusionOk="0">
                    <a:moveTo>
                      <a:pt x="34132" y="1"/>
                    </a:moveTo>
                    <a:lnTo>
                      <a:pt x="0" y="75106"/>
                    </a:lnTo>
                    <a:lnTo>
                      <a:pt x="28629" y="75089"/>
                    </a:lnTo>
                    <a:lnTo>
                      <a:pt x="59285" y="1"/>
                    </a:lnTo>
                    <a:close/>
                  </a:path>
                </a:pathLst>
              </a:custGeom>
              <a:solidFill>
                <a:srgbClr val="DEEBE9">
                  <a:alpha val="37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" name="Google Shape;1912;p48">
            <a:extLst>
              <a:ext uri="{FF2B5EF4-FFF2-40B4-BE49-F238E27FC236}">
                <a16:creationId xmlns:a16="http://schemas.microsoft.com/office/drawing/2014/main" id="{ACAB35B1-7D35-84A9-72F1-2C6E0984A8C1}"/>
              </a:ext>
            </a:extLst>
          </p:cNvPr>
          <p:cNvGrpSpPr/>
          <p:nvPr/>
        </p:nvGrpSpPr>
        <p:grpSpPr>
          <a:xfrm>
            <a:off x="4826830" y="1712628"/>
            <a:ext cx="4064187" cy="2637802"/>
            <a:chOff x="4829636" y="1430418"/>
            <a:chExt cx="2752582" cy="1786524"/>
          </a:xfrm>
        </p:grpSpPr>
        <p:grpSp>
          <p:nvGrpSpPr>
            <p:cNvPr id="13" name="Google Shape;1913;p48">
              <a:extLst>
                <a:ext uri="{FF2B5EF4-FFF2-40B4-BE49-F238E27FC236}">
                  <a16:creationId xmlns:a16="http://schemas.microsoft.com/office/drawing/2014/main" id="{2E676D23-3141-5681-9970-A594AFA49411}"/>
                </a:ext>
              </a:extLst>
            </p:cNvPr>
            <p:cNvGrpSpPr/>
            <p:nvPr/>
          </p:nvGrpSpPr>
          <p:grpSpPr>
            <a:xfrm>
              <a:off x="4829636" y="1430418"/>
              <a:ext cx="2752582" cy="1786524"/>
              <a:chOff x="2270950" y="286475"/>
              <a:chExt cx="3404975" cy="2209950"/>
            </a:xfrm>
          </p:grpSpPr>
          <p:sp>
            <p:nvSpPr>
              <p:cNvPr id="17" name="Google Shape;1914;p48">
                <a:extLst>
                  <a:ext uri="{FF2B5EF4-FFF2-40B4-BE49-F238E27FC236}">
                    <a16:creationId xmlns:a16="http://schemas.microsoft.com/office/drawing/2014/main" id="{4CA88F20-1307-20AD-10C1-220EA7F96E60}"/>
                  </a:ext>
                </a:extLst>
              </p:cNvPr>
              <p:cNvSpPr/>
              <p:nvPr/>
            </p:nvSpPr>
            <p:spPr>
              <a:xfrm>
                <a:off x="2270950" y="286475"/>
                <a:ext cx="3404975" cy="2209950"/>
              </a:xfrm>
              <a:custGeom>
                <a:avLst/>
                <a:gdLst/>
                <a:ahLst/>
                <a:cxnLst/>
                <a:rect l="l" t="t" r="r" b="b"/>
                <a:pathLst>
                  <a:path w="136199" h="88398" extrusionOk="0">
                    <a:moveTo>
                      <a:pt x="4571" y="1"/>
                    </a:moveTo>
                    <a:cubicBezTo>
                      <a:pt x="2069" y="1"/>
                      <a:pt x="1" y="2069"/>
                      <a:pt x="1" y="4604"/>
                    </a:cubicBezTo>
                    <a:lnTo>
                      <a:pt x="1" y="83827"/>
                    </a:lnTo>
                    <a:cubicBezTo>
                      <a:pt x="1" y="86363"/>
                      <a:pt x="2069" y="88397"/>
                      <a:pt x="4571" y="88397"/>
                    </a:cubicBezTo>
                    <a:lnTo>
                      <a:pt x="131628" y="88397"/>
                    </a:lnTo>
                    <a:cubicBezTo>
                      <a:pt x="134130" y="88397"/>
                      <a:pt x="136198" y="86363"/>
                      <a:pt x="136198" y="83827"/>
                    </a:cubicBezTo>
                    <a:lnTo>
                      <a:pt x="136198" y="4604"/>
                    </a:lnTo>
                    <a:cubicBezTo>
                      <a:pt x="136198" y="2069"/>
                      <a:pt x="134130" y="1"/>
                      <a:pt x="1316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915;p48">
                <a:extLst>
                  <a:ext uri="{FF2B5EF4-FFF2-40B4-BE49-F238E27FC236}">
                    <a16:creationId xmlns:a16="http://schemas.microsoft.com/office/drawing/2014/main" id="{7E8591DA-AD7A-DBEB-89F1-CC3C6A2A4F89}"/>
                  </a:ext>
                </a:extLst>
              </p:cNvPr>
              <p:cNvSpPr/>
              <p:nvPr/>
            </p:nvSpPr>
            <p:spPr>
              <a:xfrm>
                <a:off x="2343500" y="359875"/>
                <a:ext cx="3259875" cy="2064000"/>
              </a:xfrm>
              <a:custGeom>
                <a:avLst/>
                <a:gdLst/>
                <a:ahLst/>
                <a:cxnLst/>
                <a:rect l="l" t="t" r="r" b="b"/>
                <a:pathLst>
                  <a:path w="130395" h="82560" extrusionOk="0">
                    <a:moveTo>
                      <a:pt x="1669" y="0"/>
                    </a:moveTo>
                    <a:cubicBezTo>
                      <a:pt x="768" y="0"/>
                      <a:pt x="1" y="734"/>
                      <a:pt x="1" y="1668"/>
                    </a:cubicBezTo>
                    <a:lnTo>
                      <a:pt x="1" y="80891"/>
                    </a:lnTo>
                    <a:cubicBezTo>
                      <a:pt x="1" y="81792"/>
                      <a:pt x="768" y="82559"/>
                      <a:pt x="1669" y="82559"/>
                    </a:cubicBezTo>
                    <a:lnTo>
                      <a:pt x="128726" y="82559"/>
                    </a:lnTo>
                    <a:cubicBezTo>
                      <a:pt x="129627" y="82559"/>
                      <a:pt x="130394" y="81792"/>
                      <a:pt x="130394" y="80891"/>
                    </a:cubicBezTo>
                    <a:lnTo>
                      <a:pt x="130394" y="1668"/>
                    </a:lnTo>
                    <a:cubicBezTo>
                      <a:pt x="130394" y="734"/>
                      <a:pt x="129627" y="0"/>
                      <a:pt x="1287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16;p48">
                <a:extLst>
                  <a:ext uri="{FF2B5EF4-FFF2-40B4-BE49-F238E27FC236}">
                    <a16:creationId xmlns:a16="http://schemas.microsoft.com/office/drawing/2014/main" id="{B27AA51C-F1BC-BB43-A6C9-0540A0450346}"/>
                  </a:ext>
                </a:extLst>
              </p:cNvPr>
              <p:cNvSpPr/>
              <p:nvPr/>
            </p:nvSpPr>
            <p:spPr>
              <a:xfrm>
                <a:off x="2455250" y="494125"/>
                <a:ext cx="3036375" cy="1794650"/>
              </a:xfrm>
              <a:custGeom>
                <a:avLst/>
                <a:gdLst/>
                <a:ahLst/>
                <a:cxnLst/>
                <a:rect l="l" t="t" r="r" b="b"/>
                <a:pathLst>
                  <a:path w="121455" h="71786" extrusionOk="0">
                    <a:moveTo>
                      <a:pt x="1" y="1"/>
                    </a:moveTo>
                    <a:lnTo>
                      <a:pt x="1" y="71785"/>
                    </a:lnTo>
                    <a:lnTo>
                      <a:pt x="121454" y="71785"/>
                    </a:lnTo>
                    <a:lnTo>
                      <a:pt x="1214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917;p48">
              <a:extLst>
                <a:ext uri="{FF2B5EF4-FFF2-40B4-BE49-F238E27FC236}">
                  <a16:creationId xmlns:a16="http://schemas.microsoft.com/office/drawing/2014/main" id="{7507ECA9-6686-514F-D10A-1104D2294E65}"/>
                </a:ext>
              </a:extLst>
            </p:cNvPr>
            <p:cNvGrpSpPr/>
            <p:nvPr/>
          </p:nvGrpSpPr>
          <p:grpSpPr>
            <a:xfrm>
              <a:off x="5097779" y="1593999"/>
              <a:ext cx="2127503" cy="1461052"/>
              <a:chOff x="3155115" y="556298"/>
              <a:chExt cx="2645491" cy="2044573"/>
            </a:xfrm>
          </p:grpSpPr>
          <p:sp>
            <p:nvSpPr>
              <p:cNvPr id="15" name="Google Shape;1918;p48">
                <a:extLst>
                  <a:ext uri="{FF2B5EF4-FFF2-40B4-BE49-F238E27FC236}">
                    <a16:creationId xmlns:a16="http://schemas.microsoft.com/office/drawing/2014/main" id="{54994908-7B39-073B-5248-5DF5EAFF21C1}"/>
                  </a:ext>
                </a:extLst>
              </p:cNvPr>
              <p:cNvSpPr/>
              <p:nvPr/>
            </p:nvSpPr>
            <p:spPr>
              <a:xfrm>
                <a:off x="3155115" y="556298"/>
                <a:ext cx="1481925" cy="2044573"/>
              </a:xfrm>
              <a:custGeom>
                <a:avLst/>
                <a:gdLst/>
                <a:ahLst/>
                <a:cxnLst/>
                <a:rect l="l" t="t" r="r" b="b"/>
                <a:pathLst>
                  <a:path w="59277" h="75106" extrusionOk="0">
                    <a:moveTo>
                      <a:pt x="34123" y="1"/>
                    </a:moveTo>
                    <a:lnTo>
                      <a:pt x="0" y="75106"/>
                    </a:lnTo>
                    <a:lnTo>
                      <a:pt x="28621" y="75089"/>
                    </a:lnTo>
                    <a:lnTo>
                      <a:pt x="59277" y="1"/>
                    </a:lnTo>
                    <a:close/>
                  </a:path>
                </a:pathLst>
              </a:custGeom>
              <a:solidFill>
                <a:srgbClr val="DEEBE9">
                  <a:alpha val="37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919;p48">
                <a:extLst>
                  <a:ext uri="{FF2B5EF4-FFF2-40B4-BE49-F238E27FC236}">
                    <a16:creationId xmlns:a16="http://schemas.microsoft.com/office/drawing/2014/main" id="{A7197AB3-D997-148D-53AD-963CCC04E381}"/>
                  </a:ext>
                </a:extLst>
              </p:cNvPr>
              <p:cNvSpPr/>
              <p:nvPr/>
            </p:nvSpPr>
            <p:spPr>
              <a:xfrm>
                <a:off x="4318455" y="556298"/>
                <a:ext cx="1482150" cy="2044573"/>
              </a:xfrm>
              <a:custGeom>
                <a:avLst/>
                <a:gdLst/>
                <a:ahLst/>
                <a:cxnLst/>
                <a:rect l="l" t="t" r="r" b="b"/>
                <a:pathLst>
                  <a:path w="59286" h="75106" extrusionOk="0">
                    <a:moveTo>
                      <a:pt x="34132" y="1"/>
                    </a:moveTo>
                    <a:lnTo>
                      <a:pt x="0" y="75106"/>
                    </a:lnTo>
                    <a:lnTo>
                      <a:pt x="28629" y="75089"/>
                    </a:lnTo>
                    <a:lnTo>
                      <a:pt x="59285" y="1"/>
                    </a:lnTo>
                    <a:close/>
                  </a:path>
                </a:pathLst>
              </a:custGeom>
              <a:solidFill>
                <a:srgbClr val="DEEBE9">
                  <a:alpha val="37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912D1311-27F2-630F-B62A-CD561EAE1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546919"/>
              </p:ext>
            </p:extLst>
          </p:nvPr>
        </p:nvGraphicFramePr>
        <p:xfrm>
          <a:off x="472963" y="1289662"/>
          <a:ext cx="3624226" cy="3708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624226">
                  <a:extLst>
                    <a:ext uri="{9D8B030D-6E8A-4147-A177-3AD203B41FA5}">
                      <a16:colId xmlns:a16="http://schemas.microsoft.com/office/drawing/2014/main" val="642159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naheim" panose="020B0604020202020204" charset="0"/>
                        </a:rPr>
                        <a:t>TOP 5 FILMS </a:t>
                      </a:r>
                      <a:endParaRPr lang="en-CA" sz="1800" dirty="0">
                        <a:latin typeface="Anaheim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79132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F5D4F62-1242-409F-A332-8F16D58E0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746357"/>
              </p:ext>
            </p:extLst>
          </p:nvPr>
        </p:nvGraphicFramePr>
        <p:xfrm>
          <a:off x="5046811" y="1300970"/>
          <a:ext cx="3624224" cy="36785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624224">
                  <a:extLst>
                    <a:ext uri="{9D8B030D-6E8A-4147-A177-3AD203B41FA5}">
                      <a16:colId xmlns:a16="http://schemas.microsoft.com/office/drawing/2014/main" val="642159418"/>
                    </a:ext>
                  </a:extLst>
                </a:gridCol>
              </a:tblGrid>
              <a:tr h="3678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naheim" panose="020B0604020202020204" charset="0"/>
                        </a:rPr>
                        <a:t>WORST 5 FILMS</a:t>
                      </a:r>
                      <a:endParaRPr lang="en-CA" sz="1800" dirty="0">
                        <a:latin typeface="Anaheim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791320"/>
                  </a:ext>
                </a:extLst>
              </a:tr>
            </a:tbl>
          </a:graphicData>
        </a:graphic>
      </p:graphicFrame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86157C5C-C89E-3D8A-42E2-54733B952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93473"/>
              </p:ext>
            </p:extLst>
          </p:nvPr>
        </p:nvGraphicFramePr>
        <p:xfrm>
          <a:off x="472963" y="1954155"/>
          <a:ext cx="3624224" cy="21680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720">
                  <a:extLst>
                    <a:ext uri="{9D8B030D-6E8A-4147-A177-3AD203B41FA5}">
                      <a16:colId xmlns:a16="http://schemas.microsoft.com/office/drawing/2014/main" val="4111832347"/>
                    </a:ext>
                  </a:extLst>
                </a:gridCol>
                <a:gridCol w="689317">
                  <a:extLst>
                    <a:ext uri="{9D8B030D-6E8A-4147-A177-3AD203B41FA5}">
                      <a16:colId xmlns:a16="http://schemas.microsoft.com/office/drawing/2014/main" val="4199979103"/>
                    </a:ext>
                  </a:extLst>
                </a:gridCol>
                <a:gridCol w="921434">
                  <a:extLst>
                    <a:ext uri="{9D8B030D-6E8A-4147-A177-3AD203B41FA5}">
                      <a16:colId xmlns:a16="http://schemas.microsoft.com/office/drawing/2014/main" val="2233758313"/>
                    </a:ext>
                  </a:extLst>
                </a:gridCol>
                <a:gridCol w="889753">
                  <a:extLst>
                    <a:ext uri="{9D8B030D-6E8A-4147-A177-3AD203B41FA5}">
                      <a16:colId xmlns:a16="http://schemas.microsoft.com/office/drawing/2014/main" val="954882369"/>
                    </a:ext>
                  </a:extLst>
                </a:gridCol>
              </a:tblGrid>
              <a:tr h="348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naheim" panose="020B0604020202020204" charset="0"/>
                        </a:rPr>
                        <a:t>Title</a:t>
                      </a:r>
                      <a:endParaRPr lang="en-CA" sz="1400" b="1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naheim" panose="020B0604020202020204" charset="0"/>
                        </a:rPr>
                        <a:t>Rating</a:t>
                      </a:r>
                      <a:endParaRPr lang="en-CA" sz="1400" b="1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naheim" panose="020B0604020202020204" charset="0"/>
                        </a:rPr>
                        <a:t>Genre</a:t>
                      </a:r>
                      <a:endParaRPr lang="en-CA" sz="1400" b="1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naheim" panose="020B0604020202020204" charset="0"/>
                        </a:rPr>
                        <a:t>Revenue</a:t>
                      </a:r>
                      <a:endParaRPr lang="en-CA" sz="1400" b="1" dirty="0">
                        <a:latin typeface="Anaheim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485688"/>
                  </a:ext>
                </a:extLst>
              </a:tr>
              <a:tr h="40074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Telegraph Voyage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PG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Music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$215.75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484146"/>
                  </a:ext>
                </a:extLst>
              </a:tr>
              <a:tr h="34827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Zorro Ark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NC-17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Comedy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$199.72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343609"/>
                  </a:ext>
                </a:extLst>
              </a:tr>
              <a:tr h="34827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Wife Turn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NC-17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Documentary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$198.73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781555"/>
                  </a:ext>
                </a:extLst>
              </a:tr>
              <a:tr h="34827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Innocent Usual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PG-13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Foreign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$191.74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372081"/>
                  </a:ext>
                </a:extLst>
              </a:tr>
              <a:tr h="34827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Hustler Party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NC-17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Comedy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$190.78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0108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862E218-B458-3885-9757-01E72D92E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159543"/>
              </p:ext>
            </p:extLst>
          </p:nvPr>
        </p:nvGraphicFramePr>
        <p:xfrm>
          <a:off x="5046811" y="1934509"/>
          <a:ext cx="3624224" cy="22357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720">
                  <a:extLst>
                    <a:ext uri="{9D8B030D-6E8A-4147-A177-3AD203B41FA5}">
                      <a16:colId xmlns:a16="http://schemas.microsoft.com/office/drawing/2014/main" val="4111832347"/>
                    </a:ext>
                  </a:extLst>
                </a:gridCol>
                <a:gridCol w="689317">
                  <a:extLst>
                    <a:ext uri="{9D8B030D-6E8A-4147-A177-3AD203B41FA5}">
                      <a16:colId xmlns:a16="http://schemas.microsoft.com/office/drawing/2014/main" val="4199979103"/>
                    </a:ext>
                  </a:extLst>
                </a:gridCol>
                <a:gridCol w="921434">
                  <a:extLst>
                    <a:ext uri="{9D8B030D-6E8A-4147-A177-3AD203B41FA5}">
                      <a16:colId xmlns:a16="http://schemas.microsoft.com/office/drawing/2014/main" val="2233758313"/>
                    </a:ext>
                  </a:extLst>
                </a:gridCol>
                <a:gridCol w="889753">
                  <a:extLst>
                    <a:ext uri="{9D8B030D-6E8A-4147-A177-3AD203B41FA5}">
                      <a16:colId xmlns:a16="http://schemas.microsoft.com/office/drawing/2014/main" val="954882369"/>
                    </a:ext>
                  </a:extLst>
                </a:gridCol>
              </a:tblGrid>
              <a:tr h="348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naheim" panose="020B0604020202020204" charset="0"/>
                        </a:rPr>
                        <a:t>Title</a:t>
                      </a:r>
                      <a:endParaRPr lang="en-CA" sz="1400" b="1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naheim" panose="020B0604020202020204" charset="0"/>
                        </a:rPr>
                        <a:t>Rating</a:t>
                      </a:r>
                      <a:endParaRPr lang="en-CA" sz="1400" b="1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naheim" panose="020B0604020202020204" charset="0"/>
                        </a:rPr>
                        <a:t>Genre</a:t>
                      </a:r>
                      <a:endParaRPr lang="en-CA" sz="1400" b="1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naheim" panose="020B0604020202020204" charset="0"/>
                        </a:rPr>
                        <a:t>Revenue</a:t>
                      </a:r>
                      <a:endParaRPr lang="en-CA" sz="1400" b="1" dirty="0">
                        <a:latin typeface="Anaheim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485688"/>
                  </a:ext>
                </a:extLst>
              </a:tr>
              <a:tr h="24940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Texas Watch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NC-17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Horror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$5.94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484146"/>
                  </a:ext>
                </a:extLst>
              </a:tr>
              <a:tr h="228103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Oklahoma Jumanji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PG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New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$5.94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343609"/>
                  </a:ext>
                </a:extLst>
              </a:tr>
              <a:tr h="34827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Duffel Apocalypse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G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Documentary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$5.94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781555"/>
                  </a:ext>
                </a:extLst>
              </a:tr>
              <a:tr h="27537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Freedom Cleopatra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PG-13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Comedy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$5.95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372081"/>
                  </a:ext>
                </a:extLst>
              </a:tr>
              <a:tr h="34827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Rebel Airport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G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Music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Anaheim" panose="020B0604020202020204" charset="0"/>
                        </a:rPr>
                        <a:t>$6.93</a:t>
                      </a:r>
                      <a:endParaRPr lang="en-CA" sz="1100" b="0" dirty="0">
                        <a:latin typeface="Anaheim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01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63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446415D6-7171-02DB-6DC1-596AABB12FB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882577" y="1948500"/>
            <a:ext cx="3769586" cy="12465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Located in 108 countries worldwide</a:t>
            </a:r>
            <a:br>
              <a:rPr lang="en-US" sz="1600" dirty="0"/>
            </a:b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Most customers in one country is 60</a:t>
            </a:r>
            <a:endParaRPr lang="en-CA" sz="1600" dirty="0"/>
          </a:p>
          <a:p>
            <a:endParaRPr lang="en-C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978446A-FD02-9E41-9929-1012978B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Where Are Our Customers Based?</a:t>
            </a:r>
            <a:endParaRPr lang="en-CA" dirty="0">
              <a:solidFill>
                <a:schemeClr val="accent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E5D70A-6ADA-0C39-E1C7-A7E91BC5B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7" y="1110904"/>
            <a:ext cx="4509986" cy="3189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6615230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Television Day Minitheme by Slidesgo">
  <a:themeElements>
    <a:clrScheme name="Simple Light">
      <a:dk1>
        <a:srgbClr val="444343"/>
      </a:dk1>
      <a:lt1>
        <a:srgbClr val="FFFFFF"/>
      </a:lt1>
      <a:dk2>
        <a:srgbClr val="F1D727"/>
      </a:dk2>
      <a:lt2>
        <a:srgbClr val="F7B686"/>
      </a:lt2>
      <a:accent1>
        <a:srgbClr val="F39342"/>
      </a:accent1>
      <a:accent2>
        <a:srgbClr val="F9604D"/>
      </a:accent2>
      <a:accent3>
        <a:srgbClr val="BED5DC"/>
      </a:accent3>
      <a:accent4>
        <a:srgbClr val="84B678"/>
      </a:accent4>
      <a:accent5>
        <a:srgbClr val="3D7E81"/>
      </a:accent5>
      <a:accent6>
        <a:srgbClr val="6F4975"/>
      </a:accent6>
      <a:hlink>
        <a:srgbClr val="44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489</Words>
  <Application>Microsoft Office PowerPoint</Application>
  <PresentationFormat>On-screen Show (16:9)</PresentationFormat>
  <Paragraphs>152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Roboto</vt:lpstr>
      <vt:lpstr>Anaheim</vt:lpstr>
      <vt:lpstr>Sniglet</vt:lpstr>
      <vt:lpstr>Arial</vt:lpstr>
      <vt:lpstr>Gochi Hand</vt:lpstr>
      <vt:lpstr>Darker Grotesque SemiBold</vt:lpstr>
      <vt:lpstr>World Television Day Minitheme by Slidesgo</vt:lpstr>
      <vt:lpstr>Rockbuster Stealth Analysis</vt:lpstr>
      <vt:lpstr>Who Are We?</vt:lpstr>
      <vt:lpstr>Key Questions</vt:lpstr>
      <vt:lpstr>Company Overview</vt:lpstr>
      <vt:lpstr>Movie Revenue by Rating</vt:lpstr>
      <vt:lpstr>Popular Movie Genres</vt:lpstr>
      <vt:lpstr>Average Rental Duration by Genre</vt:lpstr>
      <vt:lpstr>Which Movies Did the Best/Worst?</vt:lpstr>
      <vt:lpstr>Where Are Our Customers Based?</vt:lpstr>
      <vt:lpstr>Sales by Regions (Country)</vt:lpstr>
      <vt:lpstr>Top Customers by Revenue</vt:lpstr>
      <vt:lpstr>PowerPoint Presentation</vt:lpstr>
      <vt:lpstr>＄61,312</vt:lpstr>
      <vt:lpstr>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Analysis</dc:title>
  <cp:lastModifiedBy>Bryan Lim</cp:lastModifiedBy>
  <cp:revision>19</cp:revision>
  <dcterms:modified xsi:type="dcterms:W3CDTF">2022-10-23T04:32:21Z</dcterms:modified>
</cp:coreProperties>
</file>