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697b88f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697b88f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97b88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97b88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697b88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697b88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Architecture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Starbuck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93650" y="182875"/>
            <a:ext cx="38619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Value Architecture</a:t>
            </a:r>
            <a:endParaRPr/>
          </a:p>
        </p:txBody>
      </p:sp>
      <p:pic>
        <p:nvPicPr>
          <p:cNvPr id="2" name="Picture 2" descr="A screenshot of a map&#10;&#10;Description generated with high confidence">
            <a:extLst>
              <a:ext uri="{FF2B5EF4-FFF2-40B4-BE49-F238E27FC236}">
                <a16:creationId xmlns:a16="http://schemas.microsoft.com/office/drawing/2014/main" id="{7DB58B89-3423-49BA-9196-939DEAE0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62" y="507285"/>
            <a:ext cx="6005145" cy="44454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Systems and Subsystems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IoT Device to read sensor data and communicate with the cloud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Cloud Gateway for a secure connection for all devices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Stream processing to process IoT messages and route to appropriate location</a:t>
            </a:r>
            <a:endParaRPr sz="1400"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Cold Data Store for large historical data queries</a:t>
            </a:r>
            <a:endParaRPr sz="1400"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Warm Data Store for simpler time series analytics like alerting</a:t>
            </a:r>
            <a:endParaRPr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Topology and Entity Store to manage catalog of devices.  Each device Twin maintains the device state. </a:t>
            </a:r>
            <a:endParaRPr sz="1400" dirty="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dirty="0">
                <a:solidFill>
                  <a:schemeClr val="dk1"/>
                </a:solidFill>
              </a:rPr>
              <a:t>This is needed to report the wind speed and increase or decrease the rate of messages coming from the weather station. 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Subsystems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Other subsystems omitted from the Proof of Value architecture: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- User Management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- UI and Reporting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- Field Gateway</a:t>
            </a:r>
            <a:endParaRPr lang="en-US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For the </a:t>
            </a:r>
            <a:r>
              <a:rPr lang="en" err="1"/>
              <a:t>PoV</a:t>
            </a:r>
            <a:r>
              <a:rPr lang="en" dirty="0"/>
              <a:t> phase all data access will use the warm or cold data stores </a:t>
            </a:r>
            <a:r>
              <a:rPr lang="en"/>
              <a:t>directly.  Future user management will be built with Azure Active Directory.  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UI and Reporting could be added in a future phase.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A field gateway will be needed for more complex edge scenarios.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Weather Station Architecture</vt:lpstr>
      <vt:lpstr>PowerPoint Presentation</vt:lpstr>
      <vt:lpstr>Core Systems and Subsystems</vt:lpstr>
      <vt:lpstr>Future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 Architecture</dc:title>
  <cp:revision>57</cp:revision>
  <dcterms:modified xsi:type="dcterms:W3CDTF">2019-04-16T18:17:27Z</dcterms:modified>
</cp:coreProperties>
</file>