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6697b88f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6697b88f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697b88f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697b88f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697b88f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697b88f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Station Architecture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Starbuck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425" y="533226"/>
            <a:ext cx="5925675" cy="43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93650" y="182875"/>
            <a:ext cx="38619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Value Architecture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Systems and Subsystems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 dirty="0">
                <a:solidFill>
                  <a:schemeClr val="dk1"/>
                </a:solidFill>
              </a:rPr>
              <a:t>Field Gateway to read sensor data and communicate with the cloud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 dirty="0">
                <a:solidFill>
                  <a:schemeClr val="dk1"/>
                </a:solidFill>
              </a:rPr>
              <a:t>Cloud Gateway for a secure connection for all devices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 dirty="0">
                <a:solidFill>
                  <a:schemeClr val="dk1"/>
                </a:solidFill>
              </a:rPr>
              <a:t>Stream processing to process IoT messages and route to appropriate location</a:t>
            </a:r>
            <a:endParaRPr sz="1400" dirty="0">
              <a:solidFill>
                <a:schemeClr val="dk1"/>
              </a:solidFill>
            </a:endParaRPr>
          </a:p>
          <a:p>
            <a:pPr indent="-317500">
              <a:lnSpc>
                <a:spcPct val="100000"/>
              </a:lnSpc>
              <a:buClr>
                <a:schemeClr val="dk1"/>
              </a:buClr>
              <a:buSzPts val="1400"/>
              <a:buChar char="-"/>
            </a:pPr>
            <a:r>
              <a:rPr lang="en" sz="1400" dirty="0">
                <a:solidFill>
                  <a:schemeClr val="dk1"/>
                </a:solidFill>
              </a:rPr>
              <a:t>Cold Data Store for large historical data queries</a:t>
            </a:r>
            <a:endParaRPr sz="1400" dirty="0">
              <a:solidFill>
                <a:schemeClr val="dk1"/>
              </a:solidFill>
            </a:endParaRPr>
          </a:p>
          <a:p>
            <a:pPr indent="-317500">
              <a:lnSpc>
                <a:spcPct val="100000"/>
              </a:lnSpc>
              <a:buClr>
                <a:schemeClr val="dk1"/>
              </a:buClr>
              <a:buSzPts val="1400"/>
              <a:buChar char="-"/>
            </a:pPr>
            <a:r>
              <a:rPr lang="en" sz="1400" dirty="0">
                <a:solidFill>
                  <a:schemeClr val="dk1"/>
                </a:solidFill>
              </a:rPr>
              <a:t>Warm Data Store for simpler time series analytics like alerting</a:t>
            </a:r>
            <a:endParaRPr dirty="0">
              <a:solidFill>
                <a:schemeClr val="dk1"/>
              </a:solidFill>
            </a:endParaRPr>
          </a:p>
          <a:p>
            <a:pPr indent="-317500">
              <a:lnSpc>
                <a:spcPct val="100000"/>
              </a:lnSpc>
              <a:buClr>
                <a:schemeClr val="dk1"/>
              </a:buClr>
              <a:buSzPts val="1400"/>
              <a:buChar char="-"/>
            </a:pPr>
            <a:r>
              <a:rPr lang="en" sz="1400" dirty="0">
                <a:solidFill>
                  <a:schemeClr val="dk1"/>
                </a:solidFill>
              </a:rPr>
              <a:t>Topology and Entity Store to manage catalog of devices.  Each device Twin maintains the device state. </a:t>
            </a:r>
            <a:endParaRPr sz="1400" dirty="0">
              <a:solidFill>
                <a:schemeClr val="dk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 dirty="0">
                <a:solidFill>
                  <a:schemeClr val="dk1"/>
                </a:solidFill>
              </a:rPr>
              <a:t>This is needed to report the wind speed and increase or decrease the rate of messages coming from the weather station. 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Subsystems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subsystems omitted from the Proof of Value architecture: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UI and Reporting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User Management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" dirty="0"/>
              <a:t>For the </a:t>
            </a:r>
            <a:r>
              <a:rPr lang="en" dirty="0" err="1"/>
              <a:t>PoV</a:t>
            </a:r>
            <a:r>
              <a:rPr lang="en" dirty="0"/>
              <a:t> phase all data access will use the warm or cold data stores directly.  Future user management will be built with Azure Active Directory.  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UI and Reporting could be added in a future phase.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 Light</vt:lpstr>
      <vt:lpstr>Weather Station Architecture</vt:lpstr>
      <vt:lpstr>PowerPoint Presentation</vt:lpstr>
      <vt:lpstr>Core Systems and Subsystems</vt:lpstr>
      <vt:lpstr>Future Subsystems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Station Architecture</dc:title>
  <cp:revision>25</cp:revision>
  <dcterms:modified xsi:type="dcterms:W3CDTF">2019-04-16T17:51:17Z</dcterms:modified>
</cp:coreProperties>
</file>