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6697b88f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6697b88f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697b88f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697b88f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697b88f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697b88f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Weather Farm Architecture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Starbuck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93650" y="182875"/>
            <a:ext cx="38619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Value Architecture</a:t>
            </a:r>
            <a:endParaRPr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925F19-654E-45EC-824C-148185DD1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1573608"/>
            <a:ext cx="8061325" cy="22344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Systems and Subsystems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00000"/>
              </a:lnSpc>
              <a:buClr>
                <a:schemeClr val="dk1"/>
              </a:buClr>
              <a:buSzPts val="1400"/>
              <a:buChar char="-"/>
            </a:pPr>
            <a:r>
              <a:rPr lang="en" sz="1400" dirty="0">
                <a:solidFill>
                  <a:schemeClr val="dk1"/>
                </a:solidFill>
              </a:rPr>
              <a:t>IoT Device to read sensor data and communicate with the cloud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 dirty="0">
                <a:solidFill>
                  <a:schemeClr val="dk1"/>
                </a:solidFill>
              </a:rPr>
              <a:t>Cloud Gateway for a secure connection for all devices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 dirty="0">
                <a:solidFill>
                  <a:schemeClr val="dk1"/>
                </a:solidFill>
              </a:rPr>
              <a:t>Stream processing to process IoT messages and route to appropriate location</a:t>
            </a:r>
            <a:endParaRPr sz="1400" dirty="0">
              <a:solidFill>
                <a:schemeClr val="dk1"/>
              </a:solidFill>
            </a:endParaRPr>
          </a:p>
          <a:p>
            <a:pPr indent="-317500">
              <a:lnSpc>
                <a:spcPct val="100000"/>
              </a:lnSpc>
              <a:buClr>
                <a:schemeClr val="dk1"/>
              </a:buClr>
              <a:buSzPts val="1400"/>
              <a:buChar char="-"/>
            </a:pPr>
            <a:r>
              <a:rPr lang="en" sz="1400" dirty="0">
                <a:solidFill>
                  <a:schemeClr val="dk1"/>
                </a:solidFill>
              </a:rPr>
              <a:t>Hot Data Store for real-time situation awareness</a:t>
            </a:r>
          </a:p>
          <a:p>
            <a:pPr indent="-317500">
              <a:lnSpc>
                <a:spcPct val="100000"/>
              </a:lnSpc>
              <a:buClr>
                <a:schemeClr val="dk1"/>
              </a:buClr>
              <a:buSzPts val="1400"/>
              <a:buChar char="-"/>
            </a:pPr>
            <a:r>
              <a:rPr lang="en" sz="1400" dirty="0">
                <a:solidFill>
                  <a:schemeClr val="dk1"/>
                </a:solidFill>
              </a:rPr>
              <a:t>Warm Data Store for reporting of key performance indicators</a:t>
            </a:r>
          </a:p>
          <a:p>
            <a:pPr indent="-317500">
              <a:lnSpc>
                <a:spcPct val="100000"/>
              </a:lnSpc>
              <a:buClr>
                <a:schemeClr val="dk1"/>
              </a:buClr>
              <a:buSzPts val="1400"/>
              <a:buChar char="-"/>
            </a:pPr>
            <a:r>
              <a:rPr lang="en" sz="1400" dirty="0">
                <a:solidFill>
                  <a:schemeClr val="dk1"/>
                </a:solidFill>
              </a:rPr>
              <a:t>For Hot Data Time Series Insights provides the storage and user interface</a:t>
            </a:r>
          </a:p>
          <a:p>
            <a:pPr marL="139700" indent="0">
              <a:lnSpc>
                <a:spcPct val="100000"/>
              </a:lnSpc>
              <a:buClr>
                <a:schemeClr val="dk1"/>
              </a:buClr>
              <a:buSzPts val="1400"/>
              <a:buNone/>
            </a:pPr>
            <a:endParaRPr lang="en" sz="1400" dirty="0">
              <a:solidFill>
                <a:schemeClr val="dk1"/>
              </a:solidFill>
            </a:endParaRPr>
          </a:p>
          <a:p>
            <a:pPr marL="0" indent="0"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Subsystems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Other subsystems omitted from the Proof of Value architecture: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en" dirty="0"/>
              <a:t>- User Management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- User Interface</a:t>
            </a:r>
            <a:endParaRPr lang="en-US"/>
          </a:p>
          <a:p>
            <a:pPr marL="0" indent="0">
              <a:lnSpc>
                <a:spcPct val="114999"/>
              </a:lnSpc>
              <a:buNone/>
            </a:pPr>
            <a:r>
              <a:rPr lang="en" dirty="0"/>
              <a:t>- Field Gateway</a:t>
            </a:r>
            <a:endParaRPr lang="en-US" dirty="0"/>
          </a:p>
          <a:p>
            <a:pPr marL="0" indent="0">
              <a:spcBef>
                <a:spcPts val="1600"/>
              </a:spcBef>
              <a:buNone/>
            </a:pPr>
            <a:r>
              <a:rPr lang="en" dirty="0"/>
              <a:t>Future user management will be built with Azure Active Directory.</a:t>
            </a:r>
          </a:p>
          <a:p>
            <a:pPr marL="0" indent="0">
              <a:lnSpc>
                <a:spcPct val="114999"/>
              </a:lnSpc>
              <a:spcBef>
                <a:spcPts val="1600"/>
              </a:spcBef>
              <a:buNone/>
            </a:pPr>
            <a:r>
              <a:rPr lang="en" dirty="0"/>
              <a:t>A field gateway will be needed for more complex edge scenarios.</a:t>
            </a:r>
          </a:p>
          <a:p>
            <a:pPr marL="0" indent="0">
              <a:lnSpc>
                <a:spcPct val="114999"/>
              </a:lnSpc>
              <a:spcBef>
                <a:spcPts val="160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 Light</vt:lpstr>
      <vt:lpstr>Weather Farm Architecture</vt:lpstr>
      <vt:lpstr>PowerPoint Presentation</vt:lpstr>
      <vt:lpstr>Core Systems and Subsystems</vt:lpstr>
      <vt:lpstr>Future Subsystems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Station Architecture</dc:title>
  <cp:revision>130</cp:revision>
  <dcterms:modified xsi:type="dcterms:W3CDTF">2019-04-18T15:25:08Z</dcterms:modified>
</cp:coreProperties>
</file>