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5373F-E232-041E-523B-5F124B46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F78C4-B2BD-C1A4-E49B-2081E3046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22C539-303C-6B3A-32A1-822CF349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18BB-84FC-4101-A558-D2A93C5406DD}" type="datetimeFigureOut">
              <a:rPr lang="es-MX" smtClean="0"/>
              <a:t>12/11/2023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46E30E-1727-B46E-5932-3A2B08B7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AC9434-4475-0972-E9AE-E5CC42D8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4945-01E9-4F7E-944C-AE29758CF4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047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911F5-7CB8-06D2-02F9-8E6D2DD2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67830D-A515-1AC9-2495-EC61C2DB2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2C2F1A-5D35-45F7-3C58-58E7142F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18BB-84FC-4101-A558-D2A93C5406DD}" type="datetimeFigureOut">
              <a:rPr lang="es-MX" smtClean="0"/>
              <a:t>12/11/2023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CBFFD8-BED7-0057-FEC1-202234AE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53AFC8-9C4B-9F38-F14D-B40A2702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4945-01E9-4F7E-944C-AE29758CF4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712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32000C-0168-0B55-B82A-88D433706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264E89-D126-089C-C00C-F08420493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AFC535-BBF3-9299-15D7-15737C30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18BB-84FC-4101-A558-D2A93C5406DD}" type="datetimeFigureOut">
              <a:rPr lang="es-MX" smtClean="0"/>
              <a:t>12/11/2023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D723A9-6D02-54B4-1B54-E8F1E074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9D45A9-CB65-E9DE-6ADE-200AAE39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4945-01E9-4F7E-944C-AE29758CF4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807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F4C8C-358C-89EA-DC54-6B47FCF9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659A07-0E71-9767-AEDB-D4AE6D56A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F4955D-3BF5-5636-0177-D27CE27B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18BB-84FC-4101-A558-D2A93C5406DD}" type="datetimeFigureOut">
              <a:rPr lang="es-MX" smtClean="0"/>
              <a:t>12/11/2023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5A05AB-8708-A7E4-EAE8-890D7291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C5CE26-C3AA-C9B5-9C2B-48CB1ACF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4945-01E9-4F7E-944C-AE29758CF4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972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6DC99-B35F-A534-4510-30BDFEB3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9E60F4-FFA0-A6EA-6340-23B7973AE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8EE20B-0E7A-A584-1A7C-AD1B83C0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18BB-84FC-4101-A558-D2A93C5406DD}" type="datetimeFigureOut">
              <a:rPr lang="es-MX" smtClean="0"/>
              <a:t>12/11/2023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81EE45-B7CE-2194-2889-2A5E7DEB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A3BB39-6DBA-612F-9219-1C72D016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4945-01E9-4F7E-944C-AE29758CF4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79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09521-0D3C-316C-2695-CE0CF0D3A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CB9B9B-4DD2-D15B-C8BD-89A46107F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58DA05-87AC-5EDB-F554-C1652C4BE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121DF8-551F-D750-4F59-53980491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18BB-84FC-4101-A558-D2A93C5406DD}" type="datetimeFigureOut">
              <a:rPr lang="es-MX" smtClean="0"/>
              <a:t>12/11/2023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9601C2-FB94-C734-E232-3FC4D835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9E494E-79F5-C468-679A-30509315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4945-01E9-4F7E-944C-AE29758CF4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590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61ABB-1E55-94E3-4C85-6EC27D5D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F64A9E-7AAA-B7BF-2E65-7D12ABD10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6168AA-0D4A-B6D4-1EFD-F28AF450E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F840D1-DF1B-5989-3A32-9A7858EB3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80362D-4839-18E3-60F0-D37835216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06BB84-9FC8-224A-451C-D011D180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18BB-84FC-4101-A558-D2A93C5406DD}" type="datetimeFigureOut">
              <a:rPr lang="es-MX" smtClean="0"/>
              <a:t>12/11/2023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C0B1C6-C860-8FE7-13A0-932D6A1C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EDF2628-B6BB-526B-F5D0-4B6016C9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4945-01E9-4F7E-944C-AE29758CF4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94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30724-4583-C182-E975-796805E2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FF182E-C8E5-EBF9-107E-D17D7296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18BB-84FC-4101-A558-D2A93C5406DD}" type="datetimeFigureOut">
              <a:rPr lang="es-MX" smtClean="0"/>
              <a:t>12/11/2023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59C2687-F141-99B2-9EA3-7E73275B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3F51B8-1A78-B579-A300-A8EB00E8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4945-01E9-4F7E-944C-AE29758CF4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86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94A0A0-89D7-E356-3AC6-40DBD82CD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18BB-84FC-4101-A558-D2A93C5406DD}" type="datetimeFigureOut">
              <a:rPr lang="es-MX" smtClean="0"/>
              <a:t>12/11/2023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06E571-970D-C05A-14AA-69BB64FF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F9B721-C986-FB75-775E-47559576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4945-01E9-4F7E-944C-AE29758CF4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796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8A2B0-69C5-9CD8-0F9E-FFC7D7A1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B23F4-67E6-397E-0171-AC917FAAB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2DCC01-B58B-B5CE-A5B6-9E42B06D6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C21091-1840-F58D-E214-7C00A29F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18BB-84FC-4101-A558-D2A93C5406DD}" type="datetimeFigureOut">
              <a:rPr lang="es-MX" smtClean="0"/>
              <a:t>12/11/2023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2A3DB7-86B6-96B9-4F55-36BB29A3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0F8AC3-D2D3-FF22-E318-033285B7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4945-01E9-4F7E-944C-AE29758CF4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407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B910B-F8FE-2DA5-79DC-34ADFB42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9CEF7AF-800C-49EE-D40E-359BE4C23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EB224D-166B-33EB-3E1A-525156F49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FF109C-3DF0-FCEB-94E2-5C666938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18BB-84FC-4101-A558-D2A93C5406DD}" type="datetimeFigureOut">
              <a:rPr lang="es-MX" smtClean="0"/>
              <a:t>12/11/2023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2A4720-6C5C-D2DC-ED3A-70CA7F50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DB4663-4A49-9CC7-D798-B323496D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4945-01E9-4F7E-944C-AE29758CF4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809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B28D69-6D33-1D5A-5509-5EB0E3598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884031-2BEE-66C7-401D-A7074889B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BDB4E4-2246-EA5C-B706-8765F47BE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D18BB-84FC-4101-A558-D2A93C5406DD}" type="datetimeFigureOut">
              <a:rPr lang="es-MX" smtClean="0"/>
              <a:t>12/11/2023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E745B0-04B1-CA73-7AA8-F2E88D1B9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772FD0-25D0-B8C8-CD5D-372412415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4945-01E9-4F7E-944C-AE29758CF4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555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EDF8D1D-7382-73B5-1F1E-C234F7B9CA3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37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zelenecantero19@gmail.com</dc:creator>
  <cp:lastModifiedBy>zelenecantero19@gmail.com</cp:lastModifiedBy>
  <cp:revision>1</cp:revision>
  <dcterms:created xsi:type="dcterms:W3CDTF">2023-11-12T16:35:18Z</dcterms:created>
  <dcterms:modified xsi:type="dcterms:W3CDTF">2023-11-12T16:35:24Z</dcterms:modified>
</cp:coreProperties>
</file>