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17.png"/><Relationship Id="rId5" Type="http://schemas.openxmlformats.org/officeDocument/2006/relationships/image" Target="../media/image08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17.png"/><Relationship Id="rId5" Type="http://schemas.openxmlformats.org/officeDocument/2006/relationships/image" Target="../media/image08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Relationship Id="rId4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gif"/><Relationship Id="rId4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zMine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Austin Cheng, Bryan Wu, Connor Jeng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Code Process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88025" y="51285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14525" y="724200"/>
            <a:ext cx="45294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boolean isAlive()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setAlive()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abstract void takeDamage( int damage 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boolean updatePos( int changeX, int changeY 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drawMe( Graphics 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x;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y;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vX;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vY;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hp;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World w;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Color color;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boolean alive;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count = 0; //used for mining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37" y="22761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659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Enemy and player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30025" y="900375"/>
            <a:ext cx="4396500" cy="373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Enemy Variables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vX;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vY;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protected int hp;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Color color;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Timer move;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Timer attackTimer;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Variables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gold;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bombs;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boolean bombWait;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00" y="2141475"/>
            <a:ext cx="1026900" cy="1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2141475"/>
            <a:ext cx="1026900" cy="1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5" y="3493600"/>
            <a:ext cx="1026900" cy="1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3087" y="3493600"/>
            <a:ext cx="1107921" cy="10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659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Enemy and player 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630025" y="900375"/>
            <a:ext cx="4396500" cy="373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Enemy Methods	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ai()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move()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attackAnimation( int x, int y)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enemyAttack( Player 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bomb()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mine()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int getGold()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setBombWait( boolean 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addGold()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00" y="2141475"/>
            <a:ext cx="1026900" cy="1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2141475"/>
            <a:ext cx="1026900" cy="1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5" y="3493600"/>
            <a:ext cx="1026900" cy="1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3087" y="3493600"/>
            <a:ext cx="1107921" cy="10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88000" y="17522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Tiles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590575" y="724200"/>
            <a:ext cx="45534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destroyTile()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getTile()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boolean isPassable()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Color getColor()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drawSelf( Graphics 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void setImage( Image i)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boolean pass;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boolean destroyed;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 loot;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c;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int r;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Image image;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Color color;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private World world;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75" y="2121750"/>
            <a:ext cx="899975" cy="8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425" y="2121750"/>
            <a:ext cx="899975" cy="8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275" y="3321550"/>
            <a:ext cx="899975" cy="8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5425" y="3321525"/>
            <a:ext cx="899975" cy="8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Variables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int xDim;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int yDim;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public Tile[][] theWorld;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ArrayList&lt;Player&gt; thePlayers = new ArrayList&lt;Player&gt;();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ArrayList&lt;Enemy&gt; theEnemies = new ArrayList&lt;Enemy&gt;();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6941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>
                <a:solidFill>
                  <a:srgbClr val="000000"/>
                </a:solidFill>
              </a:rPr>
              <a:t>static Color brown = new Color( 92, 56, 20 );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Timer bombTimer, attackTimer;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long tStart = System.currentTimeMillis();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int countoftime = 0;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543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Methods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Tile[][] makeWorld(Tile[][] Tiles, int x,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Tile[][] createCol( Tile[][] tiles, int x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Tile[][] createRow( Tile[][] tiles,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Tile[][] createCavern( Tile[][] tiles, int x, int y, int cavenRadius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Tile[][] createTrap( Tile[][] tiles, int x,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Tile[][] createEntrance( Tile[][] tiles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boolean checkCollision( Player p, Enemy e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enemyDeath( Enemy enemy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playerDeath( Player player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int distance( int x,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runWorld()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tick( int fraps )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World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543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Methods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changePicToAttk( int x,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changePicToNull( int x,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bombArea( int x, int y, int delay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clearArea( int x, int y, int cavenRadius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Player detectPlayer( int x, int y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setDisplayer( Displayer d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ArrayList&lt;Enemy&gt; getEnemies()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ArrayList&lt;Player&gt; getPlayers()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int getXDim()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int getYDim()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Player, Enemies, and Tiles all draw themselves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Some methods from displayer.java which extends JPanel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addWorld( World w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paintComponent( Graphics g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private void drawPlayer( Player player2 )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private void drawEnemy( Enemy enemy2 )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public void drawTile( Tile dTile, int x, int y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Manual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Player opens testMine.jar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player is immediately spawned into a randomly generated map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arrows keys to move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Press the “F” key 5 times rapidly to mine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Press spacebar to place a bomb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Game ends when time runs out, dead or alive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AutoNum type="arabicPeriod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AutoNum type="arabicPeriod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Process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AutoNum type="arabicPeriod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Explanations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AutoNum type="arabicPeriod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Manual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AutoNum type="arabicPeriod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play!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438950"/>
            <a:ext cx="40452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Objectives: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 not to die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Mine and bomb tiles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Bomb enemies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Collect gold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Beat the clock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fun!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445575" y="2262000"/>
            <a:ext cx="4045200" cy="6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fun 2D mining game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Process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 a new world!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887" y="1804625"/>
            <a:ext cx="3662224" cy="32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gold and silver...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1834175"/>
            <a:ext cx="3468025" cy="30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670" y="1834175"/>
            <a:ext cx="3670504" cy="30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Enemies!?...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0" y="1858725"/>
            <a:ext cx="3663250" cy="30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99" y="1841150"/>
            <a:ext cx="3412225" cy="31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Traps!!!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24" y="1877874"/>
            <a:ext cx="3992280" cy="28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387" y="1877875"/>
            <a:ext cx="3781425" cy="28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>
            <a:stCxn id="112" idx="3"/>
            <a:endCxn id="113" idx="1"/>
          </p:cNvCxnSpPr>
          <p:nvPr/>
        </p:nvCxnSpPr>
        <p:spPr>
          <a:xfrm>
            <a:off x="4191405" y="3325674"/>
            <a:ext cx="9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Over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949" y="1817724"/>
            <a:ext cx="3417125" cy="32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325" y="1817725"/>
            <a:ext cx="3144682" cy="32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