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F840E-615C-4244-ADFD-87D2FF6D38D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18B1DC-A057-42CB-AEFA-7B0C90A365A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Inspirado en el funcionamiento del sistema inmunológico humano.</a:t>
          </a:r>
          <a:endParaRPr lang="en-US"/>
        </a:p>
      </dgm:t>
    </dgm:pt>
    <dgm:pt modelId="{94C715AB-65C5-4DFD-A293-8517F4DBC342}" type="parTrans" cxnId="{160EFCF2-49F4-44C1-B451-FA9044B3EC11}">
      <dgm:prSet/>
      <dgm:spPr/>
      <dgm:t>
        <a:bodyPr/>
        <a:lstStyle/>
        <a:p>
          <a:endParaRPr lang="en-US"/>
        </a:p>
      </dgm:t>
    </dgm:pt>
    <dgm:pt modelId="{D4F5018D-15B9-4F5A-85B5-E76358ECAD84}" type="sibTrans" cxnId="{160EFCF2-49F4-44C1-B451-FA9044B3EC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ECC7FD-F374-4EC1-824F-5F2937A4CD0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Detecta anomalías en grandes volúmenes de datos médicos.</a:t>
          </a:r>
          <a:endParaRPr lang="en-US"/>
        </a:p>
      </dgm:t>
    </dgm:pt>
    <dgm:pt modelId="{5025DF78-F58E-429F-A94D-4DCA40D700CD}" type="parTrans" cxnId="{5A57EBF6-0058-4F5F-A2F3-C871FE010A91}">
      <dgm:prSet/>
      <dgm:spPr/>
      <dgm:t>
        <a:bodyPr/>
        <a:lstStyle/>
        <a:p>
          <a:endParaRPr lang="en-US"/>
        </a:p>
      </dgm:t>
    </dgm:pt>
    <dgm:pt modelId="{3A596661-5545-46B6-A8E6-8E5B5C9A3646}" type="sibTrans" cxnId="{5A57EBF6-0058-4F5F-A2F3-C871FE010A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97C33D-CE0A-490F-B208-7B598E817E8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Aprende a reconocer patrones normales y anómalos.</a:t>
          </a:r>
          <a:endParaRPr lang="en-US"/>
        </a:p>
      </dgm:t>
    </dgm:pt>
    <dgm:pt modelId="{D9FCFFC9-CA15-4DF9-9B49-6F12003CAF4B}" type="parTrans" cxnId="{1918A794-751E-48A4-9049-F20485558DE2}">
      <dgm:prSet/>
      <dgm:spPr/>
      <dgm:t>
        <a:bodyPr/>
        <a:lstStyle/>
        <a:p>
          <a:endParaRPr lang="en-US"/>
        </a:p>
      </dgm:t>
    </dgm:pt>
    <dgm:pt modelId="{4793C16B-3DF4-4468-9D39-1BB6193C3EDB}" type="sibTrans" cxnId="{1918A794-751E-48A4-9049-F20485558D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F13E9B-767E-479D-B000-D8A31DE194AD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Se adapta a nuevas enfermedades para mejorar continuamente la precisión de detección.</a:t>
          </a:r>
          <a:endParaRPr lang="en-US"/>
        </a:p>
      </dgm:t>
    </dgm:pt>
    <dgm:pt modelId="{F6353EEF-16E4-4E5A-A984-5BA8E743F968}" type="parTrans" cxnId="{E501E26A-9483-433F-8E60-26B922BCD2B7}">
      <dgm:prSet/>
      <dgm:spPr/>
      <dgm:t>
        <a:bodyPr/>
        <a:lstStyle/>
        <a:p>
          <a:endParaRPr lang="en-US"/>
        </a:p>
      </dgm:t>
    </dgm:pt>
    <dgm:pt modelId="{BDF5CA1B-64ED-48BE-B35B-E1C6374754DE}" type="sibTrans" cxnId="{E501E26A-9483-433F-8E60-26B922BCD2B7}">
      <dgm:prSet/>
      <dgm:spPr/>
      <dgm:t>
        <a:bodyPr/>
        <a:lstStyle/>
        <a:p>
          <a:endParaRPr lang="en-US"/>
        </a:p>
      </dgm:t>
    </dgm:pt>
    <dgm:pt modelId="{739E8B99-D722-41BD-A793-03BFB82984C2}" type="pres">
      <dgm:prSet presAssocID="{805F840E-615C-4244-ADFD-87D2FF6D38D2}" presName="root" presStyleCnt="0">
        <dgm:presLayoutVars>
          <dgm:dir/>
          <dgm:resizeHandles val="exact"/>
        </dgm:presLayoutVars>
      </dgm:prSet>
      <dgm:spPr/>
    </dgm:pt>
    <dgm:pt modelId="{7E1194CB-EE21-44C9-9AB6-F8975D1137DF}" type="pres">
      <dgm:prSet presAssocID="{805F840E-615C-4244-ADFD-87D2FF6D38D2}" presName="container" presStyleCnt="0">
        <dgm:presLayoutVars>
          <dgm:dir/>
          <dgm:resizeHandles val="exact"/>
        </dgm:presLayoutVars>
      </dgm:prSet>
      <dgm:spPr/>
    </dgm:pt>
    <dgm:pt modelId="{09614F8E-06A2-4E43-9215-D4AAEAC16441}" type="pres">
      <dgm:prSet presAssocID="{5418B1DC-A057-42CB-AEFA-7B0C90A365AE}" presName="compNode" presStyleCnt="0"/>
      <dgm:spPr/>
    </dgm:pt>
    <dgm:pt modelId="{7756A349-824E-45BF-B948-79A5339EFE65}" type="pres">
      <dgm:prSet presAssocID="{5418B1DC-A057-42CB-AEFA-7B0C90A365AE}" presName="iconBgRect" presStyleLbl="bgShp" presStyleIdx="0" presStyleCnt="4"/>
      <dgm:spPr/>
    </dgm:pt>
    <dgm:pt modelId="{D2F642AE-159B-4C01-8E92-896C2CAAD956}" type="pres">
      <dgm:prSet presAssocID="{5418B1DC-A057-42CB-AEFA-7B0C90A365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AA907C7F-1D9B-414D-92E6-74863615DBE6}" type="pres">
      <dgm:prSet presAssocID="{5418B1DC-A057-42CB-AEFA-7B0C90A365AE}" presName="spaceRect" presStyleCnt="0"/>
      <dgm:spPr/>
    </dgm:pt>
    <dgm:pt modelId="{FA17816F-0C78-4BF7-960B-09845698503A}" type="pres">
      <dgm:prSet presAssocID="{5418B1DC-A057-42CB-AEFA-7B0C90A365AE}" presName="textRect" presStyleLbl="revTx" presStyleIdx="0" presStyleCnt="4">
        <dgm:presLayoutVars>
          <dgm:chMax val="1"/>
          <dgm:chPref val="1"/>
        </dgm:presLayoutVars>
      </dgm:prSet>
      <dgm:spPr/>
    </dgm:pt>
    <dgm:pt modelId="{A68E8464-5C3A-496B-8507-1468741AD17D}" type="pres">
      <dgm:prSet presAssocID="{D4F5018D-15B9-4F5A-85B5-E76358ECAD84}" presName="sibTrans" presStyleLbl="sibTrans2D1" presStyleIdx="0" presStyleCnt="0"/>
      <dgm:spPr/>
    </dgm:pt>
    <dgm:pt modelId="{3A7B6607-878C-4119-AB75-D1402B80A08C}" type="pres">
      <dgm:prSet presAssocID="{F9ECC7FD-F374-4EC1-824F-5F2937A4CD00}" presName="compNode" presStyleCnt="0"/>
      <dgm:spPr/>
    </dgm:pt>
    <dgm:pt modelId="{2D50EF88-E4AE-4307-9320-7F059655D9F0}" type="pres">
      <dgm:prSet presAssocID="{F9ECC7FD-F374-4EC1-824F-5F2937A4CD00}" presName="iconBgRect" presStyleLbl="bgShp" presStyleIdx="1" presStyleCnt="4"/>
      <dgm:spPr/>
    </dgm:pt>
    <dgm:pt modelId="{8CB89F18-DAD8-474D-90E2-0E7898666BC0}" type="pres">
      <dgm:prSet presAssocID="{F9ECC7FD-F374-4EC1-824F-5F2937A4CD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32B7DCB1-0C32-4C19-9AF8-670390DE611D}" type="pres">
      <dgm:prSet presAssocID="{F9ECC7FD-F374-4EC1-824F-5F2937A4CD00}" presName="spaceRect" presStyleCnt="0"/>
      <dgm:spPr/>
    </dgm:pt>
    <dgm:pt modelId="{D2523591-E2D4-45FC-BB50-3AC4150C741D}" type="pres">
      <dgm:prSet presAssocID="{F9ECC7FD-F374-4EC1-824F-5F2937A4CD00}" presName="textRect" presStyleLbl="revTx" presStyleIdx="1" presStyleCnt="4">
        <dgm:presLayoutVars>
          <dgm:chMax val="1"/>
          <dgm:chPref val="1"/>
        </dgm:presLayoutVars>
      </dgm:prSet>
      <dgm:spPr/>
    </dgm:pt>
    <dgm:pt modelId="{8500BC5B-F058-4A5C-93AC-4027A91F45FC}" type="pres">
      <dgm:prSet presAssocID="{3A596661-5545-46B6-A8E6-8E5B5C9A3646}" presName="sibTrans" presStyleLbl="sibTrans2D1" presStyleIdx="0" presStyleCnt="0"/>
      <dgm:spPr/>
    </dgm:pt>
    <dgm:pt modelId="{C9E54356-02C4-42FF-AF85-251DC83E29D7}" type="pres">
      <dgm:prSet presAssocID="{9C97C33D-CE0A-490F-B208-7B598E817E81}" presName="compNode" presStyleCnt="0"/>
      <dgm:spPr/>
    </dgm:pt>
    <dgm:pt modelId="{BC3098A8-0E41-4B53-8DCC-07069BC32D80}" type="pres">
      <dgm:prSet presAssocID="{9C97C33D-CE0A-490F-B208-7B598E817E81}" presName="iconBgRect" presStyleLbl="bgShp" presStyleIdx="2" presStyleCnt="4"/>
      <dgm:spPr/>
    </dgm:pt>
    <dgm:pt modelId="{78A02DF3-0458-4F83-B37E-5C47E7A3CA11}" type="pres">
      <dgm:prSet presAssocID="{9C97C33D-CE0A-490F-B208-7B598E817E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C0B651C4-1F1C-4887-A8EB-7DFD2EEBF4D1}" type="pres">
      <dgm:prSet presAssocID="{9C97C33D-CE0A-490F-B208-7B598E817E81}" presName="spaceRect" presStyleCnt="0"/>
      <dgm:spPr/>
    </dgm:pt>
    <dgm:pt modelId="{DFDCBB3E-BCF2-4275-B0E4-85FE3136CA42}" type="pres">
      <dgm:prSet presAssocID="{9C97C33D-CE0A-490F-B208-7B598E817E81}" presName="textRect" presStyleLbl="revTx" presStyleIdx="2" presStyleCnt="4">
        <dgm:presLayoutVars>
          <dgm:chMax val="1"/>
          <dgm:chPref val="1"/>
        </dgm:presLayoutVars>
      </dgm:prSet>
      <dgm:spPr/>
    </dgm:pt>
    <dgm:pt modelId="{8C6D1FF2-91E1-4A4F-9054-842B91F94172}" type="pres">
      <dgm:prSet presAssocID="{4793C16B-3DF4-4468-9D39-1BB6193C3EDB}" presName="sibTrans" presStyleLbl="sibTrans2D1" presStyleIdx="0" presStyleCnt="0"/>
      <dgm:spPr/>
    </dgm:pt>
    <dgm:pt modelId="{E1AE16D3-E83A-4404-B667-02B1AA853C7D}" type="pres">
      <dgm:prSet presAssocID="{85F13E9B-767E-479D-B000-D8A31DE194AD}" presName="compNode" presStyleCnt="0"/>
      <dgm:spPr/>
    </dgm:pt>
    <dgm:pt modelId="{99FF535B-A6CA-4389-AB1A-AE46AF541435}" type="pres">
      <dgm:prSet presAssocID="{85F13E9B-767E-479D-B000-D8A31DE194AD}" presName="iconBgRect" presStyleLbl="bgShp" presStyleIdx="3" presStyleCnt="4"/>
      <dgm:spPr/>
    </dgm:pt>
    <dgm:pt modelId="{5650DC9D-1FEC-49C5-84C0-E079645ABE15}" type="pres">
      <dgm:prSet presAssocID="{85F13E9B-767E-479D-B000-D8A31DE194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64D39D10-436F-4A23-83F9-5F296FBD84D0}" type="pres">
      <dgm:prSet presAssocID="{85F13E9B-767E-479D-B000-D8A31DE194AD}" presName="spaceRect" presStyleCnt="0"/>
      <dgm:spPr/>
    </dgm:pt>
    <dgm:pt modelId="{DCF8E659-6A8B-4B4D-BF19-02C84950F275}" type="pres">
      <dgm:prSet presAssocID="{85F13E9B-767E-479D-B000-D8A31DE194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DCA8C20-4983-4BB1-B498-575256B7F915}" type="presOf" srcId="{805F840E-615C-4244-ADFD-87D2FF6D38D2}" destId="{739E8B99-D722-41BD-A793-03BFB82984C2}" srcOrd="0" destOrd="0" presId="urn:microsoft.com/office/officeart/2018/2/layout/IconCircleList"/>
    <dgm:cxn modelId="{124B6C23-1E3D-4C72-B170-BCA9E66AE52E}" type="presOf" srcId="{85F13E9B-767E-479D-B000-D8A31DE194AD}" destId="{DCF8E659-6A8B-4B4D-BF19-02C84950F275}" srcOrd="0" destOrd="0" presId="urn:microsoft.com/office/officeart/2018/2/layout/IconCircleList"/>
    <dgm:cxn modelId="{06292A29-8DFA-4A81-8266-765A29EAA940}" type="presOf" srcId="{9C97C33D-CE0A-490F-B208-7B598E817E81}" destId="{DFDCBB3E-BCF2-4275-B0E4-85FE3136CA42}" srcOrd="0" destOrd="0" presId="urn:microsoft.com/office/officeart/2018/2/layout/IconCircleList"/>
    <dgm:cxn modelId="{A9962E2D-2EB2-4F60-98E3-182C99F1963B}" type="presOf" srcId="{4793C16B-3DF4-4468-9D39-1BB6193C3EDB}" destId="{8C6D1FF2-91E1-4A4F-9054-842B91F94172}" srcOrd="0" destOrd="0" presId="urn:microsoft.com/office/officeart/2018/2/layout/IconCircleList"/>
    <dgm:cxn modelId="{15350B34-8423-4BAB-8B96-0AAC9FE10237}" type="presOf" srcId="{5418B1DC-A057-42CB-AEFA-7B0C90A365AE}" destId="{FA17816F-0C78-4BF7-960B-09845698503A}" srcOrd="0" destOrd="0" presId="urn:microsoft.com/office/officeart/2018/2/layout/IconCircleList"/>
    <dgm:cxn modelId="{035C0C40-D4D3-413C-A117-1BB282FBAE28}" type="presOf" srcId="{3A596661-5545-46B6-A8E6-8E5B5C9A3646}" destId="{8500BC5B-F058-4A5C-93AC-4027A91F45FC}" srcOrd="0" destOrd="0" presId="urn:microsoft.com/office/officeart/2018/2/layout/IconCircleList"/>
    <dgm:cxn modelId="{E501E26A-9483-433F-8E60-26B922BCD2B7}" srcId="{805F840E-615C-4244-ADFD-87D2FF6D38D2}" destId="{85F13E9B-767E-479D-B000-D8A31DE194AD}" srcOrd="3" destOrd="0" parTransId="{F6353EEF-16E4-4E5A-A984-5BA8E743F968}" sibTransId="{BDF5CA1B-64ED-48BE-B35B-E1C6374754DE}"/>
    <dgm:cxn modelId="{2C8EF87B-25A2-4166-A4E4-BA82B317A6E4}" type="presOf" srcId="{D4F5018D-15B9-4F5A-85B5-E76358ECAD84}" destId="{A68E8464-5C3A-496B-8507-1468741AD17D}" srcOrd="0" destOrd="0" presId="urn:microsoft.com/office/officeart/2018/2/layout/IconCircleList"/>
    <dgm:cxn modelId="{E410E27C-663A-4DE1-A728-2FEE854BE2D2}" type="presOf" srcId="{F9ECC7FD-F374-4EC1-824F-5F2937A4CD00}" destId="{D2523591-E2D4-45FC-BB50-3AC4150C741D}" srcOrd="0" destOrd="0" presId="urn:microsoft.com/office/officeart/2018/2/layout/IconCircleList"/>
    <dgm:cxn modelId="{1918A794-751E-48A4-9049-F20485558DE2}" srcId="{805F840E-615C-4244-ADFD-87D2FF6D38D2}" destId="{9C97C33D-CE0A-490F-B208-7B598E817E81}" srcOrd="2" destOrd="0" parTransId="{D9FCFFC9-CA15-4DF9-9B49-6F12003CAF4B}" sibTransId="{4793C16B-3DF4-4468-9D39-1BB6193C3EDB}"/>
    <dgm:cxn modelId="{160EFCF2-49F4-44C1-B451-FA9044B3EC11}" srcId="{805F840E-615C-4244-ADFD-87D2FF6D38D2}" destId="{5418B1DC-A057-42CB-AEFA-7B0C90A365AE}" srcOrd="0" destOrd="0" parTransId="{94C715AB-65C5-4DFD-A293-8517F4DBC342}" sibTransId="{D4F5018D-15B9-4F5A-85B5-E76358ECAD84}"/>
    <dgm:cxn modelId="{5A57EBF6-0058-4F5F-A2F3-C871FE010A91}" srcId="{805F840E-615C-4244-ADFD-87D2FF6D38D2}" destId="{F9ECC7FD-F374-4EC1-824F-5F2937A4CD00}" srcOrd="1" destOrd="0" parTransId="{5025DF78-F58E-429F-A94D-4DCA40D700CD}" sibTransId="{3A596661-5545-46B6-A8E6-8E5B5C9A3646}"/>
    <dgm:cxn modelId="{1AAD9495-DC09-4B93-AE03-AFAA959D5D09}" type="presParOf" srcId="{739E8B99-D722-41BD-A793-03BFB82984C2}" destId="{7E1194CB-EE21-44C9-9AB6-F8975D1137DF}" srcOrd="0" destOrd="0" presId="urn:microsoft.com/office/officeart/2018/2/layout/IconCircleList"/>
    <dgm:cxn modelId="{214B32F3-F21F-489F-AD3B-7CBA1BFD5B30}" type="presParOf" srcId="{7E1194CB-EE21-44C9-9AB6-F8975D1137DF}" destId="{09614F8E-06A2-4E43-9215-D4AAEAC16441}" srcOrd="0" destOrd="0" presId="urn:microsoft.com/office/officeart/2018/2/layout/IconCircleList"/>
    <dgm:cxn modelId="{30D8A892-ED4A-4DB5-8227-950A291BA9F2}" type="presParOf" srcId="{09614F8E-06A2-4E43-9215-D4AAEAC16441}" destId="{7756A349-824E-45BF-B948-79A5339EFE65}" srcOrd="0" destOrd="0" presId="urn:microsoft.com/office/officeart/2018/2/layout/IconCircleList"/>
    <dgm:cxn modelId="{BD188919-8A77-4E63-8C79-2979D87D679F}" type="presParOf" srcId="{09614F8E-06A2-4E43-9215-D4AAEAC16441}" destId="{D2F642AE-159B-4C01-8E92-896C2CAAD956}" srcOrd="1" destOrd="0" presId="urn:microsoft.com/office/officeart/2018/2/layout/IconCircleList"/>
    <dgm:cxn modelId="{6DA75E45-349F-4C7D-B4CE-EE3015F141C4}" type="presParOf" srcId="{09614F8E-06A2-4E43-9215-D4AAEAC16441}" destId="{AA907C7F-1D9B-414D-92E6-74863615DBE6}" srcOrd="2" destOrd="0" presId="urn:microsoft.com/office/officeart/2018/2/layout/IconCircleList"/>
    <dgm:cxn modelId="{8BDCB7E6-A122-42E0-AB0E-452AA3B2CA84}" type="presParOf" srcId="{09614F8E-06A2-4E43-9215-D4AAEAC16441}" destId="{FA17816F-0C78-4BF7-960B-09845698503A}" srcOrd="3" destOrd="0" presId="urn:microsoft.com/office/officeart/2018/2/layout/IconCircleList"/>
    <dgm:cxn modelId="{45415416-4951-4FD1-87E0-1A2E72EFE466}" type="presParOf" srcId="{7E1194CB-EE21-44C9-9AB6-F8975D1137DF}" destId="{A68E8464-5C3A-496B-8507-1468741AD17D}" srcOrd="1" destOrd="0" presId="urn:microsoft.com/office/officeart/2018/2/layout/IconCircleList"/>
    <dgm:cxn modelId="{A5983B8D-78C7-4016-85E6-F191E4D16F1E}" type="presParOf" srcId="{7E1194CB-EE21-44C9-9AB6-F8975D1137DF}" destId="{3A7B6607-878C-4119-AB75-D1402B80A08C}" srcOrd="2" destOrd="0" presId="urn:microsoft.com/office/officeart/2018/2/layout/IconCircleList"/>
    <dgm:cxn modelId="{6B60B03E-64E3-4336-97E6-F053EDA40222}" type="presParOf" srcId="{3A7B6607-878C-4119-AB75-D1402B80A08C}" destId="{2D50EF88-E4AE-4307-9320-7F059655D9F0}" srcOrd="0" destOrd="0" presId="urn:microsoft.com/office/officeart/2018/2/layout/IconCircleList"/>
    <dgm:cxn modelId="{316688CD-C529-4B6D-B791-17FFE8993740}" type="presParOf" srcId="{3A7B6607-878C-4119-AB75-D1402B80A08C}" destId="{8CB89F18-DAD8-474D-90E2-0E7898666BC0}" srcOrd="1" destOrd="0" presId="urn:microsoft.com/office/officeart/2018/2/layout/IconCircleList"/>
    <dgm:cxn modelId="{EBF19E08-7D2F-468C-87CF-693DA37538E4}" type="presParOf" srcId="{3A7B6607-878C-4119-AB75-D1402B80A08C}" destId="{32B7DCB1-0C32-4C19-9AF8-670390DE611D}" srcOrd="2" destOrd="0" presId="urn:microsoft.com/office/officeart/2018/2/layout/IconCircleList"/>
    <dgm:cxn modelId="{316124EA-8289-45C7-8D4F-7E2E6CB1A0B2}" type="presParOf" srcId="{3A7B6607-878C-4119-AB75-D1402B80A08C}" destId="{D2523591-E2D4-45FC-BB50-3AC4150C741D}" srcOrd="3" destOrd="0" presId="urn:microsoft.com/office/officeart/2018/2/layout/IconCircleList"/>
    <dgm:cxn modelId="{137DD218-EC04-485A-808A-C67F288B2DFD}" type="presParOf" srcId="{7E1194CB-EE21-44C9-9AB6-F8975D1137DF}" destId="{8500BC5B-F058-4A5C-93AC-4027A91F45FC}" srcOrd="3" destOrd="0" presId="urn:microsoft.com/office/officeart/2018/2/layout/IconCircleList"/>
    <dgm:cxn modelId="{94FCFF60-D49F-449A-A527-7AA036F82127}" type="presParOf" srcId="{7E1194CB-EE21-44C9-9AB6-F8975D1137DF}" destId="{C9E54356-02C4-42FF-AF85-251DC83E29D7}" srcOrd="4" destOrd="0" presId="urn:microsoft.com/office/officeart/2018/2/layout/IconCircleList"/>
    <dgm:cxn modelId="{51F1E61C-62CF-4278-8236-30FA7ECDBCCD}" type="presParOf" srcId="{C9E54356-02C4-42FF-AF85-251DC83E29D7}" destId="{BC3098A8-0E41-4B53-8DCC-07069BC32D80}" srcOrd="0" destOrd="0" presId="urn:microsoft.com/office/officeart/2018/2/layout/IconCircleList"/>
    <dgm:cxn modelId="{A6B48B76-F2EE-4A90-978F-20E7242E4B7E}" type="presParOf" srcId="{C9E54356-02C4-42FF-AF85-251DC83E29D7}" destId="{78A02DF3-0458-4F83-B37E-5C47E7A3CA11}" srcOrd="1" destOrd="0" presId="urn:microsoft.com/office/officeart/2018/2/layout/IconCircleList"/>
    <dgm:cxn modelId="{79AFC041-2DBD-4F16-BBD2-83D93E202F26}" type="presParOf" srcId="{C9E54356-02C4-42FF-AF85-251DC83E29D7}" destId="{C0B651C4-1F1C-4887-A8EB-7DFD2EEBF4D1}" srcOrd="2" destOrd="0" presId="urn:microsoft.com/office/officeart/2018/2/layout/IconCircleList"/>
    <dgm:cxn modelId="{9021875B-B67D-40BA-81F9-A8EFD8F4E68C}" type="presParOf" srcId="{C9E54356-02C4-42FF-AF85-251DC83E29D7}" destId="{DFDCBB3E-BCF2-4275-B0E4-85FE3136CA42}" srcOrd="3" destOrd="0" presId="urn:microsoft.com/office/officeart/2018/2/layout/IconCircleList"/>
    <dgm:cxn modelId="{28576EA4-C38A-4555-B234-E49B99850295}" type="presParOf" srcId="{7E1194CB-EE21-44C9-9AB6-F8975D1137DF}" destId="{8C6D1FF2-91E1-4A4F-9054-842B91F94172}" srcOrd="5" destOrd="0" presId="urn:microsoft.com/office/officeart/2018/2/layout/IconCircleList"/>
    <dgm:cxn modelId="{257E7264-B431-4BEE-95F7-961B8E750DF3}" type="presParOf" srcId="{7E1194CB-EE21-44C9-9AB6-F8975D1137DF}" destId="{E1AE16D3-E83A-4404-B667-02B1AA853C7D}" srcOrd="6" destOrd="0" presId="urn:microsoft.com/office/officeart/2018/2/layout/IconCircleList"/>
    <dgm:cxn modelId="{8D0B5EFC-F4F4-40E7-83BD-128CAC2EB488}" type="presParOf" srcId="{E1AE16D3-E83A-4404-B667-02B1AA853C7D}" destId="{99FF535B-A6CA-4389-AB1A-AE46AF541435}" srcOrd="0" destOrd="0" presId="urn:microsoft.com/office/officeart/2018/2/layout/IconCircleList"/>
    <dgm:cxn modelId="{01706AF1-BE05-4E61-920B-9B62830E3222}" type="presParOf" srcId="{E1AE16D3-E83A-4404-B667-02B1AA853C7D}" destId="{5650DC9D-1FEC-49C5-84C0-E079645ABE15}" srcOrd="1" destOrd="0" presId="urn:microsoft.com/office/officeart/2018/2/layout/IconCircleList"/>
    <dgm:cxn modelId="{333421D9-2A93-4ED2-9CE4-13D493DFA430}" type="presParOf" srcId="{E1AE16D3-E83A-4404-B667-02B1AA853C7D}" destId="{64D39D10-436F-4A23-83F9-5F296FBD84D0}" srcOrd="2" destOrd="0" presId="urn:microsoft.com/office/officeart/2018/2/layout/IconCircleList"/>
    <dgm:cxn modelId="{72BC68F5-FA76-49F6-BC60-C1400EBECF68}" type="presParOf" srcId="{E1AE16D3-E83A-4404-B667-02B1AA853C7D}" destId="{DCF8E659-6A8B-4B4D-BF19-02C84950F27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FF606E-5F34-4C6A-9933-C781EE82C3E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1C6AE0F-3E52-41BE-A79F-61C108503ADD}">
      <dgm:prSet custT="1"/>
      <dgm:spPr/>
      <dgm:t>
        <a:bodyPr/>
        <a:lstStyle/>
        <a:p>
          <a:r>
            <a:rPr lang="es-MX" sz="1200" dirty="0"/>
            <a:t>Después del entrenamiento, la red neuronal puede reconocer nuevos dígitos con alta precisión.</a:t>
          </a:r>
          <a:endParaRPr lang="en-US" sz="1200" dirty="0"/>
        </a:p>
      </dgm:t>
    </dgm:pt>
    <dgm:pt modelId="{0F16E62D-6BDF-4858-B74C-9BC16681FE99}" type="parTrans" cxnId="{9DDE8BEA-B581-4295-9C06-EA6EBB8C1316}">
      <dgm:prSet/>
      <dgm:spPr/>
      <dgm:t>
        <a:bodyPr/>
        <a:lstStyle/>
        <a:p>
          <a:endParaRPr lang="en-US"/>
        </a:p>
      </dgm:t>
    </dgm:pt>
    <dgm:pt modelId="{7088B371-72BB-4AA9-8EA7-8F6EB01F56BD}" type="sibTrans" cxnId="{9DDE8BEA-B581-4295-9C06-EA6EBB8C1316}">
      <dgm:prSet/>
      <dgm:spPr/>
      <dgm:t>
        <a:bodyPr/>
        <a:lstStyle/>
        <a:p>
          <a:endParaRPr lang="en-US"/>
        </a:p>
      </dgm:t>
    </dgm:pt>
    <dgm:pt modelId="{83ADF23E-E22E-4FC2-9D20-BE71DCEEEB47}">
      <dgm:prSet/>
      <dgm:spPr/>
      <dgm:t>
        <a:bodyPr/>
        <a:lstStyle/>
        <a:p>
          <a:r>
            <a:rPr lang="es-MX"/>
            <a:t>Ejemplo: Dada una nueva imagen de un “5”, la red compara sus características con lo aprendido y lo clasifica correctamente.</a:t>
          </a:r>
          <a:endParaRPr lang="en-US"/>
        </a:p>
      </dgm:t>
    </dgm:pt>
    <dgm:pt modelId="{A73EBF71-9093-4B32-96EB-11EED0B73E05}" type="parTrans" cxnId="{0DD158BA-2752-41C3-900E-7779AA99DE3C}">
      <dgm:prSet/>
      <dgm:spPr/>
      <dgm:t>
        <a:bodyPr/>
        <a:lstStyle/>
        <a:p>
          <a:endParaRPr lang="en-US"/>
        </a:p>
      </dgm:t>
    </dgm:pt>
    <dgm:pt modelId="{A759C560-1D61-46F9-AD5F-916E8F11679E}" type="sibTrans" cxnId="{0DD158BA-2752-41C3-900E-7779AA99DE3C}">
      <dgm:prSet/>
      <dgm:spPr/>
      <dgm:t>
        <a:bodyPr/>
        <a:lstStyle/>
        <a:p>
          <a:endParaRPr lang="en-US"/>
        </a:p>
      </dgm:t>
    </dgm:pt>
    <dgm:pt modelId="{09480801-1387-4AE2-84BB-EB66FEC98E4F}">
      <dgm:prSet/>
      <dgm:spPr/>
      <dgm:t>
        <a:bodyPr/>
        <a:lstStyle/>
        <a:p>
          <a:r>
            <a:rPr lang="es-MX" b="1"/>
            <a:t>Aplicaciones prácticas:</a:t>
          </a:r>
          <a:endParaRPr lang="en-US"/>
        </a:p>
      </dgm:t>
    </dgm:pt>
    <dgm:pt modelId="{78465860-0D93-40BE-8263-17AFBE9D326D}" type="parTrans" cxnId="{97E4CD16-8EFE-424C-8D05-C5DA1CDBAE6C}">
      <dgm:prSet/>
      <dgm:spPr/>
      <dgm:t>
        <a:bodyPr/>
        <a:lstStyle/>
        <a:p>
          <a:endParaRPr lang="en-US"/>
        </a:p>
      </dgm:t>
    </dgm:pt>
    <dgm:pt modelId="{B5A5F8F1-2947-4F5D-9FC3-9692C44C4FDD}" type="sibTrans" cxnId="{97E4CD16-8EFE-424C-8D05-C5DA1CDBAE6C}">
      <dgm:prSet/>
      <dgm:spPr/>
      <dgm:t>
        <a:bodyPr/>
        <a:lstStyle/>
        <a:p>
          <a:endParaRPr lang="en-US"/>
        </a:p>
      </dgm:t>
    </dgm:pt>
    <dgm:pt modelId="{FCF5C5AE-0FF1-4FB8-B568-209A8F845EC0}">
      <dgm:prSet/>
      <dgm:spPr/>
      <dgm:t>
        <a:bodyPr/>
        <a:lstStyle/>
        <a:p>
          <a:r>
            <a:rPr lang="es-MX"/>
            <a:t>Reconocimiento óptico de caracteres (OCR).</a:t>
          </a:r>
          <a:endParaRPr lang="en-US"/>
        </a:p>
      </dgm:t>
    </dgm:pt>
    <dgm:pt modelId="{1EDD565B-B605-49EE-8B3C-B6AF8BB79005}" type="parTrans" cxnId="{D7F95A13-DF70-41BE-BDB5-706E821CEF36}">
      <dgm:prSet/>
      <dgm:spPr/>
      <dgm:t>
        <a:bodyPr/>
        <a:lstStyle/>
        <a:p>
          <a:endParaRPr lang="en-US"/>
        </a:p>
      </dgm:t>
    </dgm:pt>
    <dgm:pt modelId="{A38ED0E6-9936-419C-BBE1-CE8B83748875}" type="sibTrans" cxnId="{D7F95A13-DF70-41BE-BDB5-706E821CEF36}">
      <dgm:prSet/>
      <dgm:spPr/>
      <dgm:t>
        <a:bodyPr/>
        <a:lstStyle/>
        <a:p>
          <a:endParaRPr lang="en-US"/>
        </a:p>
      </dgm:t>
    </dgm:pt>
    <dgm:pt modelId="{6048984D-64AA-4128-88E2-C1C6B042D6D9}">
      <dgm:prSet/>
      <dgm:spPr/>
      <dgm:t>
        <a:bodyPr/>
        <a:lstStyle/>
        <a:p>
          <a:r>
            <a:rPr lang="es-MX"/>
            <a:t>Clasificación automatizada de documentos.</a:t>
          </a:r>
          <a:endParaRPr lang="en-US"/>
        </a:p>
      </dgm:t>
    </dgm:pt>
    <dgm:pt modelId="{F63B3C5A-71A0-4BB7-A2BB-A4D21A5560EC}" type="parTrans" cxnId="{3630D5D9-0F07-4095-AC7F-900BC01871E9}">
      <dgm:prSet/>
      <dgm:spPr/>
      <dgm:t>
        <a:bodyPr/>
        <a:lstStyle/>
        <a:p>
          <a:endParaRPr lang="en-US"/>
        </a:p>
      </dgm:t>
    </dgm:pt>
    <dgm:pt modelId="{7C725F83-95B1-4C6B-AD12-DC645C9F18F6}" type="sibTrans" cxnId="{3630D5D9-0F07-4095-AC7F-900BC01871E9}">
      <dgm:prSet/>
      <dgm:spPr/>
      <dgm:t>
        <a:bodyPr/>
        <a:lstStyle/>
        <a:p>
          <a:endParaRPr lang="en-US"/>
        </a:p>
      </dgm:t>
    </dgm:pt>
    <dgm:pt modelId="{49C9E9D5-CB98-488A-A4A5-F83427B710F8}">
      <dgm:prSet/>
      <dgm:spPr/>
      <dgm:t>
        <a:bodyPr/>
        <a:lstStyle/>
        <a:p>
          <a:r>
            <a:rPr lang="es-MX"/>
            <a:t>Interpretación de imágenes en sistemas de visión por computadora.</a:t>
          </a:r>
          <a:endParaRPr lang="en-US"/>
        </a:p>
      </dgm:t>
    </dgm:pt>
    <dgm:pt modelId="{97F9BDA3-DC4A-4737-B927-46649FD5DDFC}" type="parTrans" cxnId="{29F457F4-39B0-4B70-AD72-09C06C147B77}">
      <dgm:prSet/>
      <dgm:spPr/>
      <dgm:t>
        <a:bodyPr/>
        <a:lstStyle/>
        <a:p>
          <a:endParaRPr lang="en-US"/>
        </a:p>
      </dgm:t>
    </dgm:pt>
    <dgm:pt modelId="{D12D510F-F37D-4B27-BAED-BF72BD7E5D77}" type="sibTrans" cxnId="{29F457F4-39B0-4B70-AD72-09C06C147B77}">
      <dgm:prSet/>
      <dgm:spPr/>
      <dgm:t>
        <a:bodyPr/>
        <a:lstStyle/>
        <a:p>
          <a:endParaRPr lang="en-US"/>
        </a:p>
      </dgm:t>
    </dgm:pt>
    <dgm:pt modelId="{B46B98E1-F279-4B2B-9CA1-62BEC5613F03}" type="pres">
      <dgm:prSet presAssocID="{B6FF606E-5F34-4C6A-9933-C781EE82C3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240E7D-E064-41EA-93CF-58A27DFCA411}" type="pres">
      <dgm:prSet presAssocID="{81C6AE0F-3E52-41BE-A79F-61C108503ADD}" presName="root1" presStyleCnt="0"/>
      <dgm:spPr/>
    </dgm:pt>
    <dgm:pt modelId="{2B611470-E7E5-424F-8858-4E7D365A4D96}" type="pres">
      <dgm:prSet presAssocID="{81C6AE0F-3E52-41BE-A79F-61C108503ADD}" presName="LevelOneTextNode" presStyleLbl="node0" presStyleIdx="0" presStyleCnt="3">
        <dgm:presLayoutVars>
          <dgm:chPref val="3"/>
        </dgm:presLayoutVars>
      </dgm:prSet>
      <dgm:spPr/>
    </dgm:pt>
    <dgm:pt modelId="{3E1B13F2-E1C8-4A62-A768-3E46FB893C6E}" type="pres">
      <dgm:prSet presAssocID="{81C6AE0F-3E52-41BE-A79F-61C108503ADD}" presName="level2hierChild" presStyleCnt="0"/>
      <dgm:spPr/>
    </dgm:pt>
    <dgm:pt modelId="{DB068807-2E39-4DE2-93C9-BD594727F3D0}" type="pres">
      <dgm:prSet presAssocID="{83ADF23E-E22E-4FC2-9D20-BE71DCEEEB47}" presName="root1" presStyleCnt="0"/>
      <dgm:spPr/>
    </dgm:pt>
    <dgm:pt modelId="{306DF0A9-E9FD-4C79-96D9-1B0059DAB287}" type="pres">
      <dgm:prSet presAssocID="{83ADF23E-E22E-4FC2-9D20-BE71DCEEEB47}" presName="LevelOneTextNode" presStyleLbl="node0" presStyleIdx="1" presStyleCnt="3">
        <dgm:presLayoutVars>
          <dgm:chPref val="3"/>
        </dgm:presLayoutVars>
      </dgm:prSet>
      <dgm:spPr/>
    </dgm:pt>
    <dgm:pt modelId="{A93E751F-3A55-4EE7-A944-FB8384FA7AD4}" type="pres">
      <dgm:prSet presAssocID="{83ADF23E-E22E-4FC2-9D20-BE71DCEEEB47}" presName="level2hierChild" presStyleCnt="0"/>
      <dgm:spPr/>
    </dgm:pt>
    <dgm:pt modelId="{774B7B44-EAA1-4BAE-A28A-CC7A6FB7253F}" type="pres">
      <dgm:prSet presAssocID="{09480801-1387-4AE2-84BB-EB66FEC98E4F}" presName="root1" presStyleCnt="0"/>
      <dgm:spPr/>
    </dgm:pt>
    <dgm:pt modelId="{B6082CDA-48D4-49A0-99E7-667CD0C7FB2C}" type="pres">
      <dgm:prSet presAssocID="{09480801-1387-4AE2-84BB-EB66FEC98E4F}" presName="LevelOneTextNode" presStyleLbl="node0" presStyleIdx="2" presStyleCnt="3">
        <dgm:presLayoutVars>
          <dgm:chPref val="3"/>
        </dgm:presLayoutVars>
      </dgm:prSet>
      <dgm:spPr/>
    </dgm:pt>
    <dgm:pt modelId="{39921F35-6450-4B13-9B15-B22C46C5D440}" type="pres">
      <dgm:prSet presAssocID="{09480801-1387-4AE2-84BB-EB66FEC98E4F}" presName="level2hierChild" presStyleCnt="0"/>
      <dgm:spPr/>
    </dgm:pt>
    <dgm:pt modelId="{245CD527-7FAA-4EA4-9BB1-0DB93B221F9E}" type="pres">
      <dgm:prSet presAssocID="{1EDD565B-B605-49EE-8B3C-B6AF8BB79005}" presName="conn2-1" presStyleLbl="parChTrans1D2" presStyleIdx="0" presStyleCnt="3"/>
      <dgm:spPr/>
    </dgm:pt>
    <dgm:pt modelId="{2D42D531-522F-43AF-AFB4-B026B0CC3730}" type="pres">
      <dgm:prSet presAssocID="{1EDD565B-B605-49EE-8B3C-B6AF8BB79005}" presName="connTx" presStyleLbl="parChTrans1D2" presStyleIdx="0" presStyleCnt="3"/>
      <dgm:spPr/>
    </dgm:pt>
    <dgm:pt modelId="{831CAED8-E31C-4177-83AE-D5094F8C9007}" type="pres">
      <dgm:prSet presAssocID="{FCF5C5AE-0FF1-4FB8-B568-209A8F845EC0}" presName="root2" presStyleCnt="0"/>
      <dgm:spPr/>
    </dgm:pt>
    <dgm:pt modelId="{83820F37-9B18-4DF4-B756-A9F1935F675C}" type="pres">
      <dgm:prSet presAssocID="{FCF5C5AE-0FF1-4FB8-B568-209A8F845EC0}" presName="LevelTwoTextNode" presStyleLbl="node2" presStyleIdx="0" presStyleCnt="3">
        <dgm:presLayoutVars>
          <dgm:chPref val="3"/>
        </dgm:presLayoutVars>
      </dgm:prSet>
      <dgm:spPr/>
    </dgm:pt>
    <dgm:pt modelId="{BE6B8693-7698-4B1D-BC1C-8047BC192A5E}" type="pres">
      <dgm:prSet presAssocID="{FCF5C5AE-0FF1-4FB8-B568-209A8F845EC0}" presName="level3hierChild" presStyleCnt="0"/>
      <dgm:spPr/>
    </dgm:pt>
    <dgm:pt modelId="{878BC4C1-5BD1-4711-A330-9AD7EF3FD828}" type="pres">
      <dgm:prSet presAssocID="{F63B3C5A-71A0-4BB7-A2BB-A4D21A5560EC}" presName="conn2-1" presStyleLbl="parChTrans1D2" presStyleIdx="1" presStyleCnt="3"/>
      <dgm:spPr/>
    </dgm:pt>
    <dgm:pt modelId="{AC63B62B-DB72-49B2-908C-CF6A53962033}" type="pres">
      <dgm:prSet presAssocID="{F63B3C5A-71A0-4BB7-A2BB-A4D21A5560EC}" presName="connTx" presStyleLbl="parChTrans1D2" presStyleIdx="1" presStyleCnt="3"/>
      <dgm:spPr/>
    </dgm:pt>
    <dgm:pt modelId="{2E63B9B2-FEFE-4498-B37A-B6DF17B640FE}" type="pres">
      <dgm:prSet presAssocID="{6048984D-64AA-4128-88E2-C1C6B042D6D9}" presName="root2" presStyleCnt="0"/>
      <dgm:spPr/>
    </dgm:pt>
    <dgm:pt modelId="{8421B3C7-259B-476D-A529-D3C2AA42CAA9}" type="pres">
      <dgm:prSet presAssocID="{6048984D-64AA-4128-88E2-C1C6B042D6D9}" presName="LevelTwoTextNode" presStyleLbl="node2" presStyleIdx="1" presStyleCnt="3">
        <dgm:presLayoutVars>
          <dgm:chPref val="3"/>
        </dgm:presLayoutVars>
      </dgm:prSet>
      <dgm:spPr/>
    </dgm:pt>
    <dgm:pt modelId="{8EB0A2CD-ADCF-4265-A026-D26B46FDAF9D}" type="pres">
      <dgm:prSet presAssocID="{6048984D-64AA-4128-88E2-C1C6B042D6D9}" presName="level3hierChild" presStyleCnt="0"/>
      <dgm:spPr/>
    </dgm:pt>
    <dgm:pt modelId="{EB24F8E4-5028-4E82-BD60-D14A7A478DF9}" type="pres">
      <dgm:prSet presAssocID="{97F9BDA3-DC4A-4737-B927-46649FD5DDFC}" presName="conn2-1" presStyleLbl="parChTrans1D2" presStyleIdx="2" presStyleCnt="3"/>
      <dgm:spPr/>
    </dgm:pt>
    <dgm:pt modelId="{3F854526-DDCA-443E-84F0-5A3D0671947B}" type="pres">
      <dgm:prSet presAssocID="{97F9BDA3-DC4A-4737-B927-46649FD5DDFC}" presName="connTx" presStyleLbl="parChTrans1D2" presStyleIdx="2" presStyleCnt="3"/>
      <dgm:spPr/>
    </dgm:pt>
    <dgm:pt modelId="{17D59249-678B-4A68-9E66-BB473B6DD80D}" type="pres">
      <dgm:prSet presAssocID="{49C9E9D5-CB98-488A-A4A5-F83427B710F8}" presName="root2" presStyleCnt="0"/>
      <dgm:spPr/>
    </dgm:pt>
    <dgm:pt modelId="{EF8D4D6F-06F8-4DF9-8E2C-BFE1C77F1DC0}" type="pres">
      <dgm:prSet presAssocID="{49C9E9D5-CB98-488A-A4A5-F83427B710F8}" presName="LevelTwoTextNode" presStyleLbl="node2" presStyleIdx="2" presStyleCnt="3">
        <dgm:presLayoutVars>
          <dgm:chPref val="3"/>
        </dgm:presLayoutVars>
      </dgm:prSet>
      <dgm:spPr/>
    </dgm:pt>
    <dgm:pt modelId="{88F4F57B-7F0E-47EF-B8C6-4149D448589C}" type="pres">
      <dgm:prSet presAssocID="{49C9E9D5-CB98-488A-A4A5-F83427B710F8}" presName="level3hierChild" presStyleCnt="0"/>
      <dgm:spPr/>
    </dgm:pt>
  </dgm:ptLst>
  <dgm:cxnLst>
    <dgm:cxn modelId="{D7F95A13-DF70-41BE-BDB5-706E821CEF36}" srcId="{09480801-1387-4AE2-84BB-EB66FEC98E4F}" destId="{FCF5C5AE-0FF1-4FB8-B568-209A8F845EC0}" srcOrd="0" destOrd="0" parTransId="{1EDD565B-B605-49EE-8B3C-B6AF8BB79005}" sibTransId="{A38ED0E6-9936-419C-BBE1-CE8B83748875}"/>
    <dgm:cxn modelId="{97E4CD16-8EFE-424C-8D05-C5DA1CDBAE6C}" srcId="{B6FF606E-5F34-4C6A-9933-C781EE82C3ED}" destId="{09480801-1387-4AE2-84BB-EB66FEC98E4F}" srcOrd="2" destOrd="0" parTransId="{78465860-0D93-40BE-8263-17AFBE9D326D}" sibTransId="{B5A5F8F1-2947-4F5D-9FC3-9692C44C4FDD}"/>
    <dgm:cxn modelId="{DA956D23-F669-4FC6-AD71-B2C184F18C4D}" type="presOf" srcId="{97F9BDA3-DC4A-4737-B927-46649FD5DDFC}" destId="{EB24F8E4-5028-4E82-BD60-D14A7A478DF9}" srcOrd="0" destOrd="0" presId="urn:microsoft.com/office/officeart/2005/8/layout/hierarchy2"/>
    <dgm:cxn modelId="{6F94E429-5B65-4DC7-AD51-B057B8794DE6}" type="presOf" srcId="{F63B3C5A-71A0-4BB7-A2BB-A4D21A5560EC}" destId="{AC63B62B-DB72-49B2-908C-CF6A53962033}" srcOrd="1" destOrd="0" presId="urn:microsoft.com/office/officeart/2005/8/layout/hierarchy2"/>
    <dgm:cxn modelId="{F25E7145-DF78-4DDF-934D-A3861AD5AFC6}" type="presOf" srcId="{49C9E9D5-CB98-488A-A4A5-F83427B710F8}" destId="{EF8D4D6F-06F8-4DF9-8E2C-BFE1C77F1DC0}" srcOrd="0" destOrd="0" presId="urn:microsoft.com/office/officeart/2005/8/layout/hierarchy2"/>
    <dgm:cxn modelId="{FF5ECA70-30FF-4873-83C9-66FFB77F504C}" type="presOf" srcId="{1EDD565B-B605-49EE-8B3C-B6AF8BB79005}" destId="{2D42D531-522F-43AF-AFB4-B026B0CC3730}" srcOrd="1" destOrd="0" presId="urn:microsoft.com/office/officeart/2005/8/layout/hierarchy2"/>
    <dgm:cxn modelId="{D2109455-595E-4DE3-A1D7-4453B739AFD2}" type="presOf" srcId="{83ADF23E-E22E-4FC2-9D20-BE71DCEEEB47}" destId="{306DF0A9-E9FD-4C79-96D9-1B0059DAB287}" srcOrd="0" destOrd="0" presId="urn:microsoft.com/office/officeart/2005/8/layout/hierarchy2"/>
    <dgm:cxn modelId="{8149E875-50F6-49F1-B752-E3AD0F38D5FC}" type="presOf" srcId="{81C6AE0F-3E52-41BE-A79F-61C108503ADD}" destId="{2B611470-E7E5-424F-8858-4E7D365A4D96}" srcOrd="0" destOrd="0" presId="urn:microsoft.com/office/officeart/2005/8/layout/hierarchy2"/>
    <dgm:cxn modelId="{17854B7F-4CB6-4743-84BF-4E5B139D3C0F}" type="presOf" srcId="{1EDD565B-B605-49EE-8B3C-B6AF8BB79005}" destId="{245CD527-7FAA-4EA4-9BB1-0DB93B221F9E}" srcOrd="0" destOrd="0" presId="urn:microsoft.com/office/officeart/2005/8/layout/hierarchy2"/>
    <dgm:cxn modelId="{E94EDF9B-AA5B-48C3-8F6A-636C85D5697E}" type="presOf" srcId="{09480801-1387-4AE2-84BB-EB66FEC98E4F}" destId="{B6082CDA-48D4-49A0-99E7-667CD0C7FB2C}" srcOrd="0" destOrd="0" presId="urn:microsoft.com/office/officeart/2005/8/layout/hierarchy2"/>
    <dgm:cxn modelId="{DFCF099C-E1B2-4DA2-A67C-C027C0E966AA}" type="presOf" srcId="{97F9BDA3-DC4A-4737-B927-46649FD5DDFC}" destId="{3F854526-DDCA-443E-84F0-5A3D0671947B}" srcOrd="1" destOrd="0" presId="urn:microsoft.com/office/officeart/2005/8/layout/hierarchy2"/>
    <dgm:cxn modelId="{0DD158BA-2752-41C3-900E-7779AA99DE3C}" srcId="{B6FF606E-5F34-4C6A-9933-C781EE82C3ED}" destId="{83ADF23E-E22E-4FC2-9D20-BE71DCEEEB47}" srcOrd="1" destOrd="0" parTransId="{A73EBF71-9093-4B32-96EB-11EED0B73E05}" sibTransId="{A759C560-1D61-46F9-AD5F-916E8F11679E}"/>
    <dgm:cxn modelId="{3B4604CD-44E9-499B-86B6-FA7E68CC600C}" type="presOf" srcId="{B6FF606E-5F34-4C6A-9933-C781EE82C3ED}" destId="{B46B98E1-F279-4B2B-9CA1-62BEC5613F03}" srcOrd="0" destOrd="0" presId="urn:microsoft.com/office/officeart/2005/8/layout/hierarchy2"/>
    <dgm:cxn modelId="{3630D5D9-0F07-4095-AC7F-900BC01871E9}" srcId="{09480801-1387-4AE2-84BB-EB66FEC98E4F}" destId="{6048984D-64AA-4128-88E2-C1C6B042D6D9}" srcOrd="1" destOrd="0" parTransId="{F63B3C5A-71A0-4BB7-A2BB-A4D21A5560EC}" sibTransId="{7C725F83-95B1-4C6B-AD12-DC645C9F18F6}"/>
    <dgm:cxn modelId="{9DDE8BEA-B581-4295-9C06-EA6EBB8C1316}" srcId="{B6FF606E-5F34-4C6A-9933-C781EE82C3ED}" destId="{81C6AE0F-3E52-41BE-A79F-61C108503ADD}" srcOrd="0" destOrd="0" parTransId="{0F16E62D-6BDF-4858-B74C-9BC16681FE99}" sibTransId="{7088B371-72BB-4AA9-8EA7-8F6EB01F56BD}"/>
    <dgm:cxn modelId="{517FDCEB-4033-4E65-8654-55D2466A1C1E}" type="presOf" srcId="{F63B3C5A-71A0-4BB7-A2BB-A4D21A5560EC}" destId="{878BC4C1-5BD1-4711-A330-9AD7EF3FD828}" srcOrd="0" destOrd="0" presId="urn:microsoft.com/office/officeart/2005/8/layout/hierarchy2"/>
    <dgm:cxn modelId="{29F457F4-39B0-4B70-AD72-09C06C147B77}" srcId="{09480801-1387-4AE2-84BB-EB66FEC98E4F}" destId="{49C9E9D5-CB98-488A-A4A5-F83427B710F8}" srcOrd="2" destOrd="0" parTransId="{97F9BDA3-DC4A-4737-B927-46649FD5DDFC}" sibTransId="{D12D510F-F37D-4B27-BAED-BF72BD7E5D77}"/>
    <dgm:cxn modelId="{481C67F8-E824-43C3-9E4E-4C49804C23C8}" type="presOf" srcId="{FCF5C5AE-0FF1-4FB8-B568-209A8F845EC0}" destId="{83820F37-9B18-4DF4-B756-A9F1935F675C}" srcOrd="0" destOrd="0" presId="urn:microsoft.com/office/officeart/2005/8/layout/hierarchy2"/>
    <dgm:cxn modelId="{3037A7FE-161B-463E-9171-532D28510FCE}" type="presOf" srcId="{6048984D-64AA-4128-88E2-C1C6B042D6D9}" destId="{8421B3C7-259B-476D-A529-D3C2AA42CAA9}" srcOrd="0" destOrd="0" presId="urn:microsoft.com/office/officeart/2005/8/layout/hierarchy2"/>
    <dgm:cxn modelId="{DF7350F1-67A2-4B81-A606-100B16B1789A}" type="presParOf" srcId="{B46B98E1-F279-4B2B-9CA1-62BEC5613F03}" destId="{2C240E7D-E064-41EA-93CF-58A27DFCA411}" srcOrd="0" destOrd="0" presId="urn:microsoft.com/office/officeart/2005/8/layout/hierarchy2"/>
    <dgm:cxn modelId="{B62CCD2C-37E9-43CC-B46B-8A85F24CE4DA}" type="presParOf" srcId="{2C240E7D-E064-41EA-93CF-58A27DFCA411}" destId="{2B611470-E7E5-424F-8858-4E7D365A4D96}" srcOrd="0" destOrd="0" presId="urn:microsoft.com/office/officeart/2005/8/layout/hierarchy2"/>
    <dgm:cxn modelId="{FF980FA3-D29C-4A46-90C0-B5887EA56F63}" type="presParOf" srcId="{2C240E7D-E064-41EA-93CF-58A27DFCA411}" destId="{3E1B13F2-E1C8-4A62-A768-3E46FB893C6E}" srcOrd="1" destOrd="0" presId="urn:microsoft.com/office/officeart/2005/8/layout/hierarchy2"/>
    <dgm:cxn modelId="{DBC3CB43-C7BF-4780-A6C8-6D4A148CBBC9}" type="presParOf" srcId="{B46B98E1-F279-4B2B-9CA1-62BEC5613F03}" destId="{DB068807-2E39-4DE2-93C9-BD594727F3D0}" srcOrd="1" destOrd="0" presId="urn:microsoft.com/office/officeart/2005/8/layout/hierarchy2"/>
    <dgm:cxn modelId="{0374BA5C-845A-4E60-82D3-363485A3D063}" type="presParOf" srcId="{DB068807-2E39-4DE2-93C9-BD594727F3D0}" destId="{306DF0A9-E9FD-4C79-96D9-1B0059DAB287}" srcOrd="0" destOrd="0" presId="urn:microsoft.com/office/officeart/2005/8/layout/hierarchy2"/>
    <dgm:cxn modelId="{6CE4B8FD-7844-47D8-97BE-B17DF737792A}" type="presParOf" srcId="{DB068807-2E39-4DE2-93C9-BD594727F3D0}" destId="{A93E751F-3A55-4EE7-A944-FB8384FA7AD4}" srcOrd="1" destOrd="0" presId="urn:microsoft.com/office/officeart/2005/8/layout/hierarchy2"/>
    <dgm:cxn modelId="{71546F19-ED41-4B85-9846-52553D14F1DD}" type="presParOf" srcId="{B46B98E1-F279-4B2B-9CA1-62BEC5613F03}" destId="{774B7B44-EAA1-4BAE-A28A-CC7A6FB7253F}" srcOrd="2" destOrd="0" presId="urn:microsoft.com/office/officeart/2005/8/layout/hierarchy2"/>
    <dgm:cxn modelId="{D01F7359-A698-42CC-B746-727DC14CD88D}" type="presParOf" srcId="{774B7B44-EAA1-4BAE-A28A-CC7A6FB7253F}" destId="{B6082CDA-48D4-49A0-99E7-667CD0C7FB2C}" srcOrd="0" destOrd="0" presId="urn:microsoft.com/office/officeart/2005/8/layout/hierarchy2"/>
    <dgm:cxn modelId="{6D6E3C43-55D0-4EFD-B14D-EFFFCB510263}" type="presParOf" srcId="{774B7B44-EAA1-4BAE-A28A-CC7A6FB7253F}" destId="{39921F35-6450-4B13-9B15-B22C46C5D440}" srcOrd="1" destOrd="0" presId="urn:microsoft.com/office/officeart/2005/8/layout/hierarchy2"/>
    <dgm:cxn modelId="{4C8ED8EF-AE43-49C2-A940-24BA3A6C6B02}" type="presParOf" srcId="{39921F35-6450-4B13-9B15-B22C46C5D440}" destId="{245CD527-7FAA-4EA4-9BB1-0DB93B221F9E}" srcOrd="0" destOrd="0" presId="urn:microsoft.com/office/officeart/2005/8/layout/hierarchy2"/>
    <dgm:cxn modelId="{5B4D1F22-F01D-4069-BC27-E8382D9CC7C0}" type="presParOf" srcId="{245CD527-7FAA-4EA4-9BB1-0DB93B221F9E}" destId="{2D42D531-522F-43AF-AFB4-B026B0CC3730}" srcOrd="0" destOrd="0" presId="urn:microsoft.com/office/officeart/2005/8/layout/hierarchy2"/>
    <dgm:cxn modelId="{A9CB5BC0-4156-49FF-8601-F77609742C1F}" type="presParOf" srcId="{39921F35-6450-4B13-9B15-B22C46C5D440}" destId="{831CAED8-E31C-4177-83AE-D5094F8C9007}" srcOrd="1" destOrd="0" presId="urn:microsoft.com/office/officeart/2005/8/layout/hierarchy2"/>
    <dgm:cxn modelId="{FA67B8E5-B6BF-43E7-A9D0-A624902352B1}" type="presParOf" srcId="{831CAED8-E31C-4177-83AE-D5094F8C9007}" destId="{83820F37-9B18-4DF4-B756-A9F1935F675C}" srcOrd="0" destOrd="0" presId="urn:microsoft.com/office/officeart/2005/8/layout/hierarchy2"/>
    <dgm:cxn modelId="{F9E246CE-25AC-4C0E-BAA6-3BBA665D73C0}" type="presParOf" srcId="{831CAED8-E31C-4177-83AE-D5094F8C9007}" destId="{BE6B8693-7698-4B1D-BC1C-8047BC192A5E}" srcOrd="1" destOrd="0" presId="urn:microsoft.com/office/officeart/2005/8/layout/hierarchy2"/>
    <dgm:cxn modelId="{01DD1A41-DCA9-48AC-B951-96167904EC38}" type="presParOf" srcId="{39921F35-6450-4B13-9B15-B22C46C5D440}" destId="{878BC4C1-5BD1-4711-A330-9AD7EF3FD828}" srcOrd="2" destOrd="0" presId="urn:microsoft.com/office/officeart/2005/8/layout/hierarchy2"/>
    <dgm:cxn modelId="{B5495F75-0DD0-4E61-80D5-C5769CFEF921}" type="presParOf" srcId="{878BC4C1-5BD1-4711-A330-9AD7EF3FD828}" destId="{AC63B62B-DB72-49B2-908C-CF6A53962033}" srcOrd="0" destOrd="0" presId="urn:microsoft.com/office/officeart/2005/8/layout/hierarchy2"/>
    <dgm:cxn modelId="{94733823-200D-46D7-9CF2-0C41F146F132}" type="presParOf" srcId="{39921F35-6450-4B13-9B15-B22C46C5D440}" destId="{2E63B9B2-FEFE-4498-B37A-B6DF17B640FE}" srcOrd="3" destOrd="0" presId="urn:microsoft.com/office/officeart/2005/8/layout/hierarchy2"/>
    <dgm:cxn modelId="{0C142A25-B899-4FD6-B720-536F30683E85}" type="presParOf" srcId="{2E63B9B2-FEFE-4498-B37A-B6DF17B640FE}" destId="{8421B3C7-259B-476D-A529-D3C2AA42CAA9}" srcOrd="0" destOrd="0" presId="urn:microsoft.com/office/officeart/2005/8/layout/hierarchy2"/>
    <dgm:cxn modelId="{E347FA8A-3F0C-413D-B3C1-D2F77690B6AF}" type="presParOf" srcId="{2E63B9B2-FEFE-4498-B37A-B6DF17B640FE}" destId="{8EB0A2CD-ADCF-4265-A026-D26B46FDAF9D}" srcOrd="1" destOrd="0" presId="urn:microsoft.com/office/officeart/2005/8/layout/hierarchy2"/>
    <dgm:cxn modelId="{2EC69CB2-6A44-4448-B759-319AF5BAB85E}" type="presParOf" srcId="{39921F35-6450-4B13-9B15-B22C46C5D440}" destId="{EB24F8E4-5028-4E82-BD60-D14A7A478DF9}" srcOrd="4" destOrd="0" presId="urn:microsoft.com/office/officeart/2005/8/layout/hierarchy2"/>
    <dgm:cxn modelId="{B4DF3BCD-29D2-4862-9CB7-2E0B2C1F479A}" type="presParOf" srcId="{EB24F8E4-5028-4E82-BD60-D14A7A478DF9}" destId="{3F854526-DDCA-443E-84F0-5A3D0671947B}" srcOrd="0" destOrd="0" presId="urn:microsoft.com/office/officeart/2005/8/layout/hierarchy2"/>
    <dgm:cxn modelId="{7E9E88F2-8EBC-49DD-A831-912159DBFC7D}" type="presParOf" srcId="{39921F35-6450-4B13-9B15-B22C46C5D440}" destId="{17D59249-678B-4A68-9E66-BB473B6DD80D}" srcOrd="5" destOrd="0" presId="urn:microsoft.com/office/officeart/2005/8/layout/hierarchy2"/>
    <dgm:cxn modelId="{8C25E10E-21B3-46C2-9D70-CBA023E8F277}" type="presParOf" srcId="{17D59249-678B-4A68-9E66-BB473B6DD80D}" destId="{EF8D4D6F-06F8-4DF9-8E2C-BFE1C77F1DC0}" srcOrd="0" destOrd="0" presId="urn:microsoft.com/office/officeart/2005/8/layout/hierarchy2"/>
    <dgm:cxn modelId="{628731F1-4813-4366-B982-C3EEFDF660AE}" type="presParOf" srcId="{17D59249-678B-4A68-9E66-BB473B6DD80D}" destId="{88F4F57B-7F0E-47EF-B8C6-4149D448589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6A349-824E-45BF-B948-79A5339EFE6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642AE-159B-4C01-8E92-896C2CAAD95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7816F-0C78-4BF7-960B-09845698503A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Inspirado en el funcionamiento del sistema inmunológico humano.</a:t>
          </a:r>
          <a:endParaRPr lang="en-US" sz="2100" kern="1200"/>
        </a:p>
      </dsp:txBody>
      <dsp:txXfrm>
        <a:off x="1834517" y="469890"/>
        <a:ext cx="3148942" cy="1335915"/>
      </dsp:txXfrm>
    </dsp:sp>
    <dsp:sp modelId="{2D50EF88-E4AE-4307-9320-7F059655D9F0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89F18-DAD8-474D-90E2-0E7898666BC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23591-E2D4-45FC-BB50-3AC4150C741D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Detecta anomalías en grandes volúmenes de datos médicos.</a:t>
          </a:r>
          <a:endParaRPr lang="en-US" sz="2100" kern="1200"/>
        </a:p>
      </dsp:txBody>
      <dsp:txXfrm>
        <a:off x="7154322" y="469890"/>
        <a:ext cx="3148942" cy="1335915"/>
      </dsp:txXfrm>
    </dsp:sp>
    <dsp:sp modelId="{BC3098A8-0E41-4B53-8DCC-07069BC32D80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02DF3-0458-4F83-B37E-5C47E7A3CA11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CBB3E-BCF2-4275-B0E4-85FE3136CA42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Aprende a reconocer patrones normales y anómalos.</a:t>
          </a:r>
          <a:endParaRPr lang="en-US" sz="2100" kern="1200"/>
        </a:p>
      </dsp:txBody>
      <dsp:txXfrm>
        <a:off x="1834517" y="2545532"/>
        <a:ext cx="3148942" cy="1335915"/>
      </dsp:txXfrm>
    </dsp:sp>
    <dsp:sp modelId="{99FF535B-A6CA-4389-AB1A-AE46AF541435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0DC9D-1FEC-49C5-84C0-E079645ABE15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8E659-6A8B-4B4D-BF19-02C84950F275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/>
            <a:t>Se adapta a nuevas enfermedades para mejorar continuamente la precisión de detección.</a:t>
          </a:r>
          <a:endParaRPr lang="en-US" sz="2100" kern="1200"/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11470-E7E5-424F-8858-4E7D365A4D96}">
      <dsp:nvSpPr>
        <dsp:cNvPr id="0" name=""/>
        <dsp:cNvSpPr/>
      </dsp:nvSpPr>
      <dsp:spPr>
        <a:xfrm>
          <a:off x="2912156" y="1062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Después del entrenamiento, la red neuronal puede reconocer nuevos dígitos con alta precisión.</a:t>
          </a:r>
          <a:endParaRPr lang="en-US" sz="1200" kern="1200" dirty="0"/>
        </a:p>
      </dsp:txBody>
      <dsp:txXfrm>
        <a:off x="2940782" y="29688"/>
        <a:ext cx="1897450" cy="920099"/>
      </dsp:txXfrm>
    </dsp:sp>
    <dsp:sp modelId="{306DF0A9-E9FD-4C79-96D9-1B0059DAB287}">
      <dsp:nvSpPr>
        <dsp:cNvPr id="0" name=""/>
        <dsp:cNvSpPr/>
      </dsp:nvSpPr>
      <dsp:spPr>
        <a:xfrm>
          <a:off x="2912156" y="1125016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Ejemplo: Dada una nueva imagen de un “5”, la red compara sus características con lo aprendido y lo clasifica correctamente.</a:t>
          </a:r>
          <a:endParaRPr lang="en-US" sz="1200" kern="1200"/>
        </a:p>
      </dsp:txBody>
      <dsp:txXfrm>
        <a:off x="2940782" y="1153642"/>
        <a:ext cx="1897450" cy="920099"/>
      </dsp:txXfrm>
    </dsp:sp>
    <dsp:sp modelId="{B6082CDA-48D4-49A0-99E7-667CD0C7FB2C}">
      <dsp:nvSpPr>
        <dsp:cNvPr id="0" name=""/>
        <dsp:cNvSpPr/>
      </dsp:nvSpPr>
      <dsp:spPr>
        <a:xfrm>
          <a:off x="2912156" y="2248970"/>
          <a:ext cx="1954702" cy="9773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/>
            <a:t>Aplicaciones prácticas:</a:t>
          </a:r>
          <a:endParaRPr lang="en-US" sz="1200" kern="1200"/>
        </a:p>
      </dsp:txBody>
      <dsp:txXfrm>
        <a:off x="2940782" y="2277596"/>
        <a:ext cx="1897450" cy="920099"/>
      </dsp:txXfrm>
    </dsp:sp>
    <dsp:sp modelId="{245CD527-7FAA-4EA4-9BB1-0DB93B221F9E}">
      <dsp:nvSpPr>
        <dsp:cNvPr id="0" name=""/>
        <dsp:cNvSpPr/>
      </dsp:nvSpPr>
      <dsp:spPr>
        <a:xfrm rot="18289469">
          <a:off x="4573217" y="2155454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570" y="2141439"/>
        <a:ext cx="68458" cy="68458"/>
      </dsp:txXfrm>
    </dsp:sp>
    <dsp:sp modelId="{83820F37-9B18-4DF4-B756-A9F1935F675C}">
      <dsp:nvSpPr>
        <dsp:cNvPr id="0" name=""/>
        <dsp:cNvSpPr/>
      </dsp:nvSpPr>
      <dsp:spPr>
        <a:xfrm>
          <a:off x="5648740" y="1125016"/>
          <a:ext cx="1954702" cy="9773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Reconocimiento óptico de caracteres (OCR).</a:t>
          </a:r>
          <a:endParaRPr lang="en-US" sz="1200" kern="1200"/>
        </a:p>
      </dsp:txBody>
      <dsp:txXfrm>
        <a:off x="5677366" y="1153642"/>
        <a:ext cx="1897450" cy="920099"/>
      </dsp:txXfrm>
    </dsp:sp>
    <dsp:sp modelId="{878BC4C1-5BD1-4711-A330-9AD7EF3FD828}">
      <dsp:nvSpPr>
        <dsp:cNvPr id="0" name=""/>
        <dsp:cNvSpPr/>
      </dsp:nvSpPr>
      <dsp:spPr>
        <a:xfrm>
          <a:off x="4866859" y="2717431"/>
          <a:ext cx="78188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81881" y="2021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8252" y="2718098"/>
        <a:ext cx="39094" cy="39094"/>
      </dsp:txXfrm>
    </dsp:sp>
    <dsp:sp modelId="{8421B3C7-259B-476D-A529-D3C2AA42CAA9}">
      <dsp:nvSpPr>
        <dsp:cNvPr id="0" name=""/>
        <dsp:cNvSpPr/>
      </dsp:nvSpPr>
      <dsp:spPr>
        <a:xfrm>
          <a:off x="5648740" y="2248970"/>
          <a:ext cx="1954702" cy="9773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Clasificación automatizada de documentos.</a:t>
          </a:r>
          <a:endParaRPr lang="en-US" sz="1200" kern="1200"/>
        </a:p>
      </dsp:txBody>
      <dsp:txXfrm>
        <a:off x="5677366" y="2277596"/>
        <a:ext cx="1897450" cy="920099"/>
      </dsp:txXfrm>
    </dsp:sp>
    <dsp:sp modelId="{EB24F8E4-5028-4E82-BD60-D14A7A478DF9}">
      <dsp:nvSpPr>
        <dsp:cNvPr id="0" name=""/>
        <dsp:cNvSpPr/>
      </dsp:nvSpPr>
      <dsp:spPr>
        <a:xfrm rot="3310531">
          <a:off x="4573217" y="3279408"/>
          <a:ext cx="136916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69164" y="20214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570" y="3265393"/>
        <a:ext cx="68458" cy="68458"/>
      </dsp:txXfrm>
    </dsp:sp>
    <dsp:sp modelId="{EF8D4D6F-06F8-4DF9-8E2C-BFE1C77F1DC0}">
      <dsp:nvSpPr>
        <dsp:cNvPr id="0" name=""/>
        <dsp:cNvSpPr/>
      </dsp:nvSpPr>
      <dsp:spPr>
        <a:xfrm>
          <a:off x="5648740" y="3372924"/>
          <a:ext cx="1954702" cy="9773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Interpretación de imágenes en sistemas de visión por computadora.</a:t>
          </a:r>
          <a:endParaRPr lang="en-US" sz="1200" kern="1200"/>
        </a:p>
      </dsp:txBody>
      <dsp:txXfrm>
        <a:off x="5677366" y="3401550"/>
        <a:ext cx="1897450" cy="920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164FA-95F0-6A54-56E4-4033F002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EE4F2C-24A0-B893-B5D2-520E63467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ACC2E4-83C5-6A9E-814F-9C322B75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71228A-8726-63C2-5594-EABCBED8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763BEF-BBC3-112C-262D-6E6C0C89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74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C2F20-F4C6-9157-6071-B0A2633C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5A89A8-89E8-D0DA-78F3-4AC3617A2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6C4AE4-1F2B-0A7B-082D-90988D30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03ADB9-8260-D561-1E5D-C43D208A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DE89D3-C2B0-DA7D-CC86-3550C778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093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A65FA7-F2C0-B1DC-B8C8-135F6D5F1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C08537-E12A-5B16-1293-242B47F43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A4A46-320F-8663-4378-539195F5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F4C74-6430-396A-CCC8-8E2465E1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414ED6-0C3B-F76B-9C02-6FA91810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7796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1648A-00E4-5482-1402-41DB6233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77F765-C68B-00FF-84D4-1D1AAF697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A0E734-66C2-0397-5461-1ACB179A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716F85-5069-C504-0BA5-5335E7A9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95492F-DBA9-2FB0-92FA-EB1A621B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15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71CAC-7867-CB59-4CB2-A338B7B7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C3AE9D-9C0E-32C2-FF4C-734091C25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BF1A7-B008-6EFD-F3C3-1A8A63CF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02C0D-D8B2-3695-E63D-3DA9D3D4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EFCF81-43B7-9EFF-B6A6-706B4E02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581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4B51A-FB27-37CD-77DF-3982EFD9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8D6E4-6B2F-015B-0309-75C33F92A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A2C842-EC91-42B9-3886-D073C43D7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E1726E-ADF7-F4E9-93C4-72AB0216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A89ECC-D851-2633-EDD0-078677B8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29675A-911A-EDE4-626D-F849BE6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08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3C221-2560-DBB0-5DB6-8AA2A032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1B2ADD-81FE-8830-B877-4DD6E565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5C8969-84E8-B0FE-1DCA-098ECDA90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433743-8636-7839-789C-6A43309E8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002966-8B23-5B08-D84D-8417C887E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069B6F-5677-6AD4-3BD2-93E3226B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3/9/2025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459CB4-50EC-EF3E-B28D-99793EFD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F4F535-8FD8-608D-45EC-45ACC46C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5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7CE54-1197-CEBE-D2DB-770BFEB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212A9B-4791-AD1E-CF6B-90BC0E2C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3/9/2025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7726BF-63AE-6CF4-C98A-C60F7531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2C44EC-901A-11A3-FF37-0A9910CC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751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5A7E13-CC9C-E988-E224-1725C31D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3/9/2025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EB5407-6052-FE95-F89B-5D9C7B16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42C439-6185-BC58-D71F-A31577A5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33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47232-192C-1D7D-0D89-A0C2AA60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D677DC-C52F-870B-EB9E-4AD03CA90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2A1D20-1253-EE7A-DF00-D926F360F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DC4296-057C-7E22-B1F3-7F258984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880461-B747-EDBB-5DDC-EE4A442D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82DF3E-112A-13A3-B945-96833B6E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16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47050-0685-EB24-0A72-642FD7EE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15CE2C-4F9D-9B19-8A1E-38005C5D4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BD7B4C-3935-9DB3-079D-4ECD7CD8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A1AB83-5FDA-7ECE-0A94-A3786EEE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E9023C-9C5D-987C-E011-80EE4E5A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4D4598-EE23-3A8F-4283-D78690D8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777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6A446B-3095-1D9F-ED2B-6C50A163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EE147C-6E94-5AF7-8AFB-7F892BCBF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B2990-124D-A881-4211-6723A424B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863524-7C90-A967-67B0-844148352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039E4-A6A0-ED7D-04C1-29316F90B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2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aca brillante de circuito impreso">
            <a:extLst>
              <a:ext uri="{FF2B5EF4-FFF2-40B4-BE49-F238E27FC236}">
                <a16:creationId xmlns:a16="http://schemas.microsoft.com/office/drawing/2014/main" id="{4C23A09E-A1E7-1BFD-929C-25DE5124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94" r="17296" b="-1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3700FE-F76D-3DAD-BF75-4C114243D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681" y="603504"/>
            <a:ext cx="355341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PARADIGMAS DE LA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FFF160-3DF1-2974-08EB-D70A2C6AE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680" y="2212848"/>
            <a:ext cx="3553413" cy="41224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NOMBRES: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SARABIA GUZMAN JESUS ALDHAIR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ZAMUDIO LIZARRAGA BRYAN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MAESTRO 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ZURIEL DATHAN MORA FELIX</a:t>
            </a:r>
          </a:p>
        </p:txBody>
      </p:sp>
    </p:spTree>
    <p:extLst>
      <p:ext uri="{BB962C8B-B14F-4D97-AF65-F5344CB8AC3E}">
        <p14:creationId xmlns:p14="http://schemas.microsoft.com/office/powerpoint/2010/main" val="21687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F31E96-E1FC-1295-26AC-BAEE5434F6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EC19D3-674C-744E-1FB2-161E88E9F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b="1" dirty="0"/>
              <a:t>Uso del Modelo</a:t>
            </a:r>
            <a:br>
              <a:rPr lang="es-MX" b="1" dirty="0"/>
            </a:br>
            <a:endParaRPr lang="es-MX" b="1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5BCA3A9-26C9-867B-5690-A3B97200B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4114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464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58ED0-C235-5753-3004-92AE46E3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Comparación de Enfoques</a:t>
            </a:r>
            <a:br>
              <a:rPr lang="es-MX" b="1" dirty="0"/>
            </a:br>
            <a:endParaRPr lang="es-MX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1D9096A-49A9-F4EA-7CEA-E24C2558F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961240"/>
              </p:ext>
            </p:extLst>
          </p:nvPr>
        </p:nvGraphicFramePr>
        <p:xfrm>
          <a:off x="838200" y="1825625"/>
          <a:ext cx="10515600" cy="23774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2036839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32923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055466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0255" marR="90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0255" marR="90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0255" marR="90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1859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0255" marR="90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0255" marR="90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0255" marR="90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4161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0255" marR="90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0255" marR="90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0255" marR="90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7890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0255" marR="90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0255" marR="90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 marL="90255" marR="90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9556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s-MX" sz="1800"/>
                    </a:p>
                  </a:txBody>
                  <a:tcPr marL="90255" marR="90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 marL="90255" marR="90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 marL="90255" marR="90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566661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D70A668-BF1E-4C06-8661-90D63F7C1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67205"/>
              </p:ext>
            </p:extLst>
          </p:nvPr>
        </p:nvGraphicFramePr>
        <p:xfrm>
          <a:off x="1692787" y="2345638"/>
          <a:ext cx="9103032" cy="3488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344">
                  <a:extLst>
                    <a:ext uri="{9D8B030D-6E8A-4147-A177-3AD203B41FA5}">
                      <a16:colId xmlns:a16="http://schemas.microsoft.com/office/drawing/2014/main" val="516455100"/>
                    </a:ext>
                  </a:extLst>
                </a:gridCol>
                <a:gridCol w="3034344">
                  <a:extLst>
                    <a:ext uri="{9D8B030D-6E8A-4147-A177-3AD203B41FA5}">
                      <a16:colId xmlns:a16="http://schemas.microsoft.com/office/drawing/2014/main" val="830318873"/>
                    </a:ext>
                  </a:extLst>
                </a:gridCol>
                <a:gridCol w="3034344">
                  <a:extLst>
                    <a:ext uri="{9D8B030D-6E8A-4147-A177-3AD203B41FA5}">
                      <a16:colId xmlns:a16="http://schemas.microsoft.com/office/drawing/2014/main" val="850786336"/>
                    </a:ext>
                  </a:extLst>
                </a:gridCol>
              </a:tblGrid>
              <a:tr h="326054">
                <a:tc>
                  <a:txBody>
                    <a:bodyPr/>
                    <a:lstStyle/>
                    <a:p>
                      <a:r>
                        <a:rPr lang="es-MX" sz="1800" dirty="0"/>
                        <a:t>Característica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Enfoque Bioinspirado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Enfoque Conexionista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81322"/>
                  </a:ext>
                </a:extLst>
              </a:tr>
              <a:tr h="562778">
                <a:tc>
                  <a:txBody>
                    <a:bodyPr/>
                    <a:lstStyle/>
                    <a:p>
                      <a:r>
                        <a:rPr lang="es-MX" sz="1800"/>
                        <a:t>Inspiración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Sistemas biológicos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Redes neuronales cerebrales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858133"/>
                  </a:ext>
                </a:extLst>
              </a:tr>
              <a:tr h="562778">
                <a:tc>
                  <a:txBody>
                    <a:bodyPr/>
                    <a:lstStyle/>
                    <a:p>
                      <a:r>
                        <a:rPr lang="es-MX" sz="1800"/>
                        <a:t>Adaptabilidad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Alta, aprende de anomalías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Alta, aprende de ejemplos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635704"/>
                  </a:ext>
                </a:extLst>
              </a:tr>
              <a:tr h="803969">
                <a:tc>
                  <a:txBody>
                    <a:bodyPr/>
                    <a:lstStyle/>
                    <a:p>
                      <a:r>
                        <a:rPr lang="es-MX" sz="1800"/>
                        <a:t>Aplicaciones típicas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Diagnóstico médico, detección de anomalías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/>
                        <a:t>Reconocimiento de patrones, visión por computadora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994667"/>
                  </a:ext>
                </a:extLst>
              </a:tr>
              <a:tr h="562778">
                <a:tc>
                  <a:txBody>
                    <a:bodyPr/>
                    <a:lstStyle/>
                    <a:p>
                      <a:r>
                        <a:rPr lang="es-MX" sz="1800"/>
                        <a:t>Mecanismo de aprendizaje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Imitación de procesos biológicos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 dirty="0"/>
                        <a:t>Ajuste de pesos sinápticos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803604"/>
                  </a:ext>
                </a:extLst>
              </a:tr>
              <a:tr h="32605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85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35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4A2F6B-714E-526A-3721-80BAB047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 b="1">
                <a:solidFill>
                  <a:srgbClr val="FFFFFF"/>
                </a:solidFill>
              </a:rPr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93F8C1-C2F6-C671-3721-03E5E0618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494" y="655976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000">
                <a:latin typeface="Arial" panose="020B0604020202020204" pitchFamily="34" charset="0"/>
                <a:cs typeface="Arial" panose="020B0604020202020204" pitchFamily="34" charset="0"/>
              </a:rPr>
              <a:t>La IA ofrece múltiples enfoques para resolver problemas complejos, cada uno con fortalezas específicas, El enfoque bioinspirado se basa en la naturaleza y sistemas biológicos, como el sistema inmunológico,</a:t>
            </a:r>
          </a:p>
          <a:p>
            <a:pPr marL="0" indent="0">
              <a:buNone/>
            </a:pPr>
            <a:r>
              <a:rPr lang="es-MX" sz="2000">
                <a:latin typeface="Arial" panose="020B0604020202020204" pitchFamily="34" charset="0"/>
                <a:cs typeface="Arial" panose="020B0604020202020204" pitchFamily="34" charset="0"/>
              </a:rPr>
              <a:t>El enfoque conexionista imita el funcionamiento del cerebro mediante redes neuronales artificiales, Ambos paradigmas han demostrado ser eficaces en aplicaciones como el diagnóstico médico y el reconocimiento de patrones.</a:t>
            </a:r>
          </a:p>
          <a:p>
            <a:pPr marL="0" indent="0">
              <a:buNone/>
            </a:pPr>
            <a:r>
              <a:rPr lang="es-MX" sz="2000">
                <a:latin typeface="Arial" panose="020B0604020202020204" pitchFamily="34" charset="0"/>
                <a:cs typeface="Arial" panose="020B0604020202020204" pitchFamily="34" charset="0"/>
              </a:rPr>
              <a:t>La combinación de estos enfoques puede llevar a sistemas más robustos e inteligentes, capaces de aprender y adaptarse de manera eficiente.</a:t>
            </a:r>
          </a:p>
        </p:txBody>
      </p:sp>
    </p:spTree>
    <p:extLst>
      <p:ext uri="{BB962C8B-B14F-4D97-AF65-F5344CB8AC3E}">
        <p14:creationId xmlns:p14="http://schemas.microsoft.com/office/powerpoint/2010/main" val="188235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4C67397-9B85-990A-58A9-8A84448E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22" r="37528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2A8BAA1-5B7C-E6D0-0BB4-A4284C97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lang="es-MX" dirty="0"/>
              <a:t>INTRODUCCION</a:t>
            </a: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54FFEE48-CB28-931C-AA27-4A51CF92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035040" cy="4096512"/>
          </a:xfrm>
        </p:spPr>
        <p:txBody>
          <a:bodyPr>
            <a:normAutofit/>
          </a:bodyPr>
          <a:lstStyle/>
          <a:p>
            <a:r>
              <a:rPr lang="es-MX" sz="1800" dirty="0"/>
              <a:t>La inteligencia artificial (IA) tiene diversos enfoques para resolver problemas complejos.</a:t>
            </a:r>
          </a:p>
          <a:p>
            <a:r>
              <a:rPr lang="es-MX" sz="1800" dirty="0"/>
              <a:t>Exploraremos dos paradigmas fundamentales: el enfoque </a:t>
            </a:r>
            <a:r>
              <a:rPr lang="es-MX" sz="1800" dirty="0" err="1"/>
              <a:t>bioinspirado</a:t>
            </a:r>
            <a:r>
              <a:rPr lang="es-MX" sz="1800" dirty="0"/>
              <a:t> y el enfoque conexionista.</a:t>
            </a:r>
          </a:p>
          <a:p>
            <a:r>
              <a:rPr lang="es-MX" sz="1800" dirty="0"/>
              <a:t>Veremos ejemplos prácticos de cada uno y cómo se aplican en el mundo real.</a:t>
            </a:r>
          </a:p>
        </p:txBody>
      </p:sp>
    </p:spTree>
    <p:extLst>
      <p:ext uri="{BB962C8B-B14F-4D97-AF65-F5344CB8AC3E}">
        <p14:creationId xmlns:p14="http://schemas.microsoft.com/office/powerpoint/2010/main" val="374129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uces generadas por ordenador">
            <a:extLst>
              <a:ext uri="{FF2B5EF4-FFF2-40B4-BE49-F238E27FC236}">
                <a16:creationId xmlns:a16="http://schemas.microsoft.com/office/drawing/2014/main" id="{AB6B945F-1060-C31E-E1A6-8CA66FEC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79" r="29128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74CFB6-9283-0FA9-2601-60059702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lang="es-MX" dirty="0"/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Enfoque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Bioinspirado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909DB2-AA93-F4BE-B25D-C57BA1D8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035040" cy="4096512"/>
          </a:xfrm>
        </p:spPr>
        <p:txBody>
          <a:bodyPr>
            <a:normAutofit/>
          </a:bodyPr>
          <a:lstStyle/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Se basa en sistemas biológicos para resolver problemas.</a:t>
            </a:r>
          </a:p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Se inspira en mecanismos naturales como el cerebro, el sistema inmunológico y la evolución.</a:t>
            </a:r>
          </a:p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Busca imitar las capacidades adaptativas y de aprendizaje de los organismos vivos.</a:t>
            </a:r>
          </a:p>
          <a:p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Ejemplo destacado: Diagnóstico médico usando Sistemas Inmunológicos Artificiales (AIS).</a:t>
            </a:r>
          </a:p>
        </p:txBody>
      </p:sp>
    </p:spTree>
    <p:extLst>
      <p:ext uri="{BB962C8B-B14F-4D97-AF65-F5344CB8AC3E}">
        <p14:creationId xmlns:p14="http://schemas.microsoft.com/office/powerpoint/2010/main" val="390936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6A011-8BB7-5C10-6B38-406230D5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Diagnóstico Médico con AIS</a:t>
            </a:r>
            <a:br>
              <a:rPr lang="es-MX" dirty="0"/>
            </a:br>
            <a:endParaRPr lang="es-MX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A55206B-52DF-06DE-B459-C9B87D9679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310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a utilizando un microscopio">
            <a:extLst>
              <a:ext uri="{FF2B5EF4-FFF2-40B4-BE49-F238E27FC236}">
                <a16:creationId xmlns:a16="http://schemas.microsoft.com/office/drawing/2014/main" id="{B4626E58-927B-2A09-8571-C640A79EBC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32" r="40984" b="1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B706A5-AC90-EA73-B656-45FC1C6D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603504"/>
            <a:ext cx="5916168" cy="1527048"/>
          </a:xfrm>
        </p:spPr>
        <p:txBody>
          <a:bodyPr anchor="b">
            <a:normAutofit/>
          </a:bodyPr>
          <a:lstStyle/>
          <a:p>
            <a:r>
              <a:rPr lang="es-MX" sz="3100"/>
              <a:t>Ejemplo Práctico: Detección Temprana de Cáncer</a:t>
            </a:r>
            <a:br>
              <a:rPr lang="es-MX" sz="3100"/>
            </a:br>
            <a:endParaRPr lang="es-MX" sz="310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D341B84F-E57C-BEF7-72EB-F2AFB68F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6" y="2214282"/>
            <a:ext cx="6623443" cy="46437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El sistema inmunológico detecta elementos no deseados en el cuerpo (virus, bacterias, células cancerígenas).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Un sistema de IA </a:t>
            </a:r>
            <a:r>
              <a:rPr lang="es-MX" sz="2200" dirty="0" err="1">
                <a:latin typeface="Arial" panose="020B0604020202020204" pitchFamily="34" charset="0"/>
                <a:cs typeface="Arial" panose="020B0604020202020204" pitchFamily="34" charset="0"/>
              </a:rPr>
              <a:t>bioinspirado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 imita esta capacidad para analizar datos médicos como: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Imágenes de resonancia magnética.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Radiografías.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Análisis genéticos.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El algoritmo aprende a reconocer lo normal y detecta cualquier anomalía.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Puede adaptarse a nuevos tipos de cáncer aprendiendo de casos previos.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Mejora continua gracias a la retroalimentación de nuevos datos, aumentando la precisión.</a:t>
            </a:r>
          </a:p>
          <a:p>
            <a:pPr>
              <a:lnSpc>
                <a:spcPct val="110000"/>
              </a:lnSpc>
            </a:pP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166368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9A070-1B16-C947-AB4A-EFC65A5E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6657582" cy="1527048"/>
          </a:xfrm>
        </p:spPr>
        <p:txBody>
          <a:bodyPr anchor="b">
            <a:normAutofit/>
          </a:bodyPr>
          <a:lstStyle/>
          <a:p>
            <a:r>
              <a:rPr lang="es-MX" b="1" dirty="0"/>
              <a:t>Proceso de AIS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A701E-B244-1CFA-8995-A0F115550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68150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Creación de muestras:</a:t>
            </a:r>
          </a:p>
          <a:p>
            <a:pPr>
              <a:lnSpc>
                <a:spcPct val="11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Se generan 100 muestras normales con una distribución normal en 5.</a:t>
            </a:r>
          </a:p>
          <a:p>
            <a:pPr>
              <a:lnSpc>
                <a:spcPct val="11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Se crean 5 muestras anómalas con una distribución normal en 10.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Selección de anticuerpos: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Se eligen 10 muestras al azar de las muestras normales como anticuerpos.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Establecimiento de umbral: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Se fija un valor de similitud de 3 como referencia.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Detección de anomalías: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Se compara la distancia euclidiana entre los anticuerpos y las muestras anómalas para identificar desviaciones significativas.</a:t>
            </a:r>
          </a:p>
        </p:txBody>
      </p: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F793E937-D846-B35E-80E2-4A6326EE0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6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élulas nerviosas de un cerebro humano">
            <a:extLst>
              <a:ext uri="{FF2B5EF4-FFF2-40B4-BE49-F238E27FC236}">
                <a16:creationId xmlns:a16="http://schemas.microsoft.com/office/drawing/2014/main" id="{65FC5B99-0222-FFA6-7E5C-5B2F3C7C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68" r="34133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F678D1-1EE5-BD41-C2C6-D950A042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603504"/>
            <a:ext cx="5916168" cy="1527048"/>
          </a:xfrm>
        </p:spPr>
        <p:txBody>
          <a:bodyPr anchor="b">
            <a:normAutofit/>
          </a:bodyPr>
          <a:lstStyle/>
          <a:p>
            <a:r>
              <a:rPr lang="es-MX" b="1" dirty="0"/>
              <a:t>Enfoque Conexionista</a:t>
            </a:r>
            <a:br>
              <a:rPr lang="es-MX" b="1" dirty="0"/>
            </a:b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781DF-EF31-589D-AA49-DA628AB80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Este enfoque se basa en redes neuronales artificiales, inspiradas en el funcionamiento del cerebro humano.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Procesan información mediante el ajuste de pesos sinápticos entre neuronas artificiales.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Son especialmente eficaces para tareas de reconocimiento de patrones y clasificación de datos.</a:t>
            </a: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87677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5E650-EFCF-C296-08A6-1AD9E19C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anchor="b">
            <a:normAutofit fontScale="90000"/>
          </a:bodyPr>
          <a:lstStyle/>
          <a:p>
            <a:r>
              <a:rPr lang="es-MX" b="1" dirty="0"/>
              <a:t>Reconocimiento de Dígitos Escritos a Mano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13D93F-9B63-B220-AA19-125BBE52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02" y="2212848"/>
            <a:ext cx="5577902" cy="4096512"/>
          </a:xfrm>
        </p:spPr>
        <p:txBody>
          <a:bodyPr>
            <a:normAutofit/>
          </a:bodyPr>
          <a:lstStyle/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Uno de los ejemplos más conocidos del enfoque conexionista, Se utiliza una red neuronal artificial para identificar números escritos a mano.</a:t>
            </a:r>
          </a:p>
          <a:p>
            <a:r>
              <a:rPr lang="es-MX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s-MX" sz="2400" b="1" dirty="0">
                <a:latin typeface="Arial" panose="020B0604020202020204" pitchFamily="34" charset="0"/>
                <a:cs typeface="Arial" panose="020B0604020202020204" pitchFamily="34" charset="0"/>
              </a:rPr>
              <a:t>: MNIST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conjunto de datos ampliamente utilizado en la investigación de IA.</a:t>
            </a:r>
          </a:p>
          <a:p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Cada imagen de un dígito se representa como una matriz de píxeles que se introduce en la red para su procesamiento.</a:t>
            </a:r>
          </a:p>
        </p:txBody>
      </p:sp>
      <p:pic>
        <p:nvPicPr>
          <p:cNvPr id="7" name="Graphic 6" descr="User Network">
            <a:extLst>
              <a:ext uri="{FF2B5EF4-FFF2-40B4-BE49-F238E27FC236}">
                <a16:creationId xmlns:a16="http://schemas.microsoft.com/office/drawing/2014/main" id="{DE476C3A-E601-7251-E89B-3CADA7BF1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48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0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239B8-460A-4BDD-BDB4-4AC06D1A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s-MX" sz="3200" b="1"/>
              <a:t>Proceso de Reconocimiento</a:t>
            </a:r>
            <a:br>
              <a:rPr lang="es-MX" sz="3200" b="1"/>
            </a:br>
            <a:endParaRPr lang="es-MX" sz="3200" b="1"/>
          </a:p>
        </p:txBody>
      </p:sp>
      <p:pic>
        <p:nvPicPr>
          <p:cNvPr id="5" name="Picture 4" descr="Datos de programación en monitor de ordenador">
            <a:extLst>
              <a:ext uri="{FF2B5EF4-FFF2-40B4-BE49-F238E27FC236}">
                <a16:creationId xmlns:a16="http://schemas.microsoft.com/office/drawing/2014/main" id="{9A25AAEE-3FC2-12D8-23F8-B866A329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04" r="19958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A8AAB-A9E7-AB78-776D-57F351900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6" y="1963712"/>
            <a:ext cx="6323443" cy="48942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sz="3800" b="1" dirty="0"/>
              <a:t>Entrenamiento:</a:t>
            </a:r>
            <a:endParaRPr lang="es-MX" sz="3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3800" dirty="0"/>
              <a:t>Recopilación de miles de imágenes de dígitos escritos a mano.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3800" dirty="0"/>
              <a:t>Conversión de cada imagen en una matriz de píxeles.</a:t>
            </a:r>
          </a:p>
          <a:p>
            <a:pPr marL="0" indent="0">
              <a:buNone/>
            </a:pPr>
            <a:r>
              <a:rPr lang="es-MX" sz="3800" b="1" dirty="0"/>
              <a:t>Estructura de la red:</a:t>
            </a:r>
            <a:endParaRPr lang="es-MX" sz="3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3800" dirty="0"/>
              <a:t>Las capas iniciales identifican características básicas como líneas y curvas.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3800" dirty="0"/>
              <a:t>Las capas profundas combinan estas características para distinguir cada número.</a:t>
            </a:r>
          </a:p>
          <a:p>
            <a:pPr marL="0" indent="0">
              <a:buNone/>
            </a:pPr>
            <a:r>
              <a:rPr lang="es-MX" sz="3800" b="1" dirty="0"/>
              <a:t>Aprendizaje:</a:t>
            </a:r>
            <a:endParaRPr lang="es-MX" sz="3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3800" dirty="0"/>
              <a:t>La red ajusta sus pesos sinápticos mediante algoritmos como </a:t>
            </a:r>
            <a:r>
              <a:rPr lang="es-MX" sz="3800" b="1" dirty="0" err="1"/>
              <a:t>Backpropagation</a:t>
            </a:r>
            <a:r>
              <a:rPr lang="es-MX" sz="3800" dirty="0"/>
              <a:t> y </a:t>
            </a:r>
            <a:r>
              <a:rPr lang="es-MX" sz="3800" b="1" dirty="0"/>
              <a:t>Descenso de gradiente</a:t>
            </a:r>
            <a:r>
              <a:rPr lang="es-MX" sz="3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3800" dirty="0"/>
              <a:t>Estos métodos reducen el error en las predicciones al ajustar iterativamente los pesos de la red.</a:t>
            </a:r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4274658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740</Words>
  <Application>Microsoft Office PowerPoint</Application>
  <PresentationFormat>Panorámica</PresentationFormat>
  <Paragraphs>85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de Office</vt:lpstr>
      <vt:lpstr>PARADIGMAS DE LA INTELIGENCIA ARTIFICIAL</vt:lpstr>
      <vt:lpstr>INTRODUCCION</vt:lpstr>
      <vt:lpstr> Enfoque Bioinspirado</vt:lpstr>
      <vt:lpstr>Diagnóstico Médico con AIS </vt:lpstr>
      <vt:lpstr>Ejemplo Práctico: Detección Temprana de Cáncer </vt:lpstr>
      <vt:lpstr>Proceso de AIS</vt:lpstr>
      <vt:lpstr>Enfoque Conexionista </vt:lpstr>
      <vt:lpstr>Reconocimiento de Dígitos Escritos a Mano</vt:lpstr>
      <vt:lpstr>Proceso de Reconocimiento </vt:lpstr>
      <vt:lpstr>Uso del Modelo </vt:lpstr>
      <vt:lpstr>Comparación de Enfoques 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Aldair Guzman</dc:creator>
  <cp:lastModifiedBy>Aldair Guzman</cp:lastModifiedBy>
  <cp:revision>1</cp:revision>
  <dcterms:created xsi:type="dcterms:W3CDTF">2025-03-10T05:12:51Z</dcterms:created>
  <dcterms:modified xsi:type="dcterms:W3CDTF">2025-03-10T05:36:22Z</dcterms:modified>
</cp:coreProperties>
</file>