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DE22-2148-4A36-8BC3-793FD3751BF7}" type="datetimeFigureOut">
              <a:rPr lang="zh-TW" altLang="en-US" smtClean="0"/>
              <a:t>2010/1/6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01BD-9175-4F71-B0B2-3C750E8E46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THL Sensor Network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2010-01-06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THL Sensor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 THL sensors</a:t>
            </a:r>
          </a:p>
          <a:p>
            <a:r>
              <a:rPr lang="en-US" altLang="zh-TW" dirty="0" smtClean="0"/>
              <a:t>Replace </a:t>
            </a:r>
            <a:r>
              <a:rPr lang="en-US" altLang="zh-TW" dirty="0" err="1" smtClean="0"/>
              <a:t>Taroko</a:t>
            </a:r>
            <a:r>
              <a:rPr lang="en-US" altLang="zh-TW" dirty="0" smtClean="0"/>
              <a:t> Sensor Devices and Network</a:t>
            </a:r>
            <a:endParaRPr lang="en-US" altLang="zh-TW" dirty="0"/>
          </a:p>
          <a:p>
            <a:r>
              <a:rPr lang="en-US" altLang="zh-TW" dirty="0" err="1" smtClean="0"/>
              <a:t>Dataformat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3500438"/>
          <a:ext cx="7429554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6"/>
                <a:gridCol w="825506"/>
                <a:gridCol w="825506"/>
                <a:gridCol w="825506"/>
                <a:gridCol w="825506"/>
                <a:gridCol w="825506"/>
                <a:gridCol w="825506"/>
                <a:gridCol w="825506"/>
                <a:gridCol w="825506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ID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Att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Val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ID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Att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Val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ID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Att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Val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2332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4656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256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Coordinator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THLSensorNode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Sensor Data Control Software</a:t>
            </a:r>
          </a:p>
          <a:p>
            <a:r>
              <a:rPr lang="en-US" altLang="zh-TW" dirty="0" err="1" smtClean="0"/>
              <a:t>WSNMessenger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WSN Message receiving and sending</a:t>
            </a:r>
          </a:p>
          <a:p>
            <a:r>
              <a:rPr lang="en-US" altLang="zh-TW" dirty="0" err="1" smtClean="0"/>
              <a:t>DataTranslator</a:t>
            </a:r>
            <a:endParaRPr lang="en-US" altLang="zh-TW" dirty="0" smtClean="0"/>
          </a:p>
          <a:p>
            <a:pPr marL="742950" lvl="2" indent="-342900"/>
            <a:r>
              <a:rPr lang="en-US" altLang="zh-TW" dirty="0" smtClean="0"/>
              <a:t>Platform Adapter (WSN Data -&gt; MOM Message)</a:t>
            </a:r>
          </a:p>
          <a:p>
            <a:r>
              <a:rPr lang="en-US" altLang="zh-TW" dirty="0" err="1" smtClean="0"/>
              <a:t>Dataformat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5407045"/>
          <a:ext cx="764386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643074"/>
                <a:gridCol w="2500330"/>
                <a:gridCol w="1500198"/>
                <a:gridCol w="10715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272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Temperature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2010-01-06 10:26:34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Bedroom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23.32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Setting Start Byte</a:t>
            </a:r>
          </a:p>
          <a:p>
            <a:r>
              <a:rPr lang="en-US" altLang="zh-TW" dirty="0" smtClean="0"/>
              <a:t>Value Adjustment</a:t>
            </a:r>
          </a:p>
          <a:p>
            <a:r>
              <a:rPr lang="en-US" altLang="zh-TW" dirty="0" smtClean="0"/>
              <a:t>WSN Stability</a:t>
            </a:r>
          </a:p>
          <a:p>
            <a:r>
              <a:rPr lang="en-US" altLang="zh-TW" dirty="0" smtClean="0"/>
              <a:t>Refactoring</a:t>
            </a:r>
          </a:p>
          <a:p>
            <a:r>
              <a:rPr lang="en-US" altLang="zh-TW" dirty="0" smtClean="0"/>
              <a:t>Renewing Other Systems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83</Words>
  <Application>Microsoft Office PowerPoint</Application>
  <PresentationFormat>如螢幕大小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THL Sensor Network</vt:lpstr>
      <vt:lpstr>THL Sensor Network</vt:lpstr>
      <vt:lpstr>Coordinator</vt:lpstr>
      <vt:lpstr>Future Work</vt:lpstr>
    </vt:vector>
  </TitlesOfParts>
  <Company>NTUMEMS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P.Y. Chen</dc:creator>
  <cp:lastModifiedBy>P.Y. Chen</cp:lastModifiedBy>
  <cp:revision>9</cp:revision>
  <dcterms:created xsi:type="dcterms:W3CDTF">2010-01-06T02:14:55Z</dcterms:created>
  <dcterms:modified xsi:type="dcterms:W3CDTF">2010-01-06T03:47:10Z</dcterms:modified>
</cp:coreProperties>
</file>