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1" Target="ppt/presentation.xml" Type="http://schemas.openxmlformats.org/officeDocument/2006/relationships/officeDocument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80" r:id="rId24"/>
    <p:sldId id="278" r:id="rId25"/>
    <p:sldId id="277" r:id="rId26"/>
    <p:sldId id="279" r:id="rId27"/>
    <p:sldId id="281" r:id="rId28"/>
    <p:sldId id="282" r:id="rId29"/>
    <p:sldId id="288" r:id="rId30"/>
    <p:sldId id="283" r:id="rId31"/>
    <p:sldId id="284" r:id="rId32"/>
    <p:sldId id="285" r:id="rId33"/>
    <p:sldId id="286" r:id="rId34"/>
    <p:sldId id="287" r:id="rId35"/>
    <p:sldId id="290" r:id="rId36"/>
    <p:sldId id="289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2" r:id="rId48"/>
    <p:sldId id="301" r:id="rId49"/>
    <p:sldId id="303" r:id="rId50"/>
    <p:sldId id="304" r:id="rId51"/>
    <p:sldId id="305" r:id="rId52"/>
    <p:sldId id="306" r:id="rId53"/>
    <p:sldId id="307" r:id="rId54"/>
    <p:sldId id="308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 ?><Relationships xmlns="http://schemas.openxmlformats.org/package/2006/relationships"><Relationship Id="rId3" Target="../media/image39.png" Type="http://schemas.openxmlformats.org/officeDocument/2006/relationships/image"/><Relationship Id="rId2" Target="../media/image38.png" Type="http://schemas.openxmlformats.org/officeDocument/2006/relationships/image"/><Relationship Id="rId1" Target="../slideLayouts/slideLayout2.xml" Type="http://schemas.openxmlformats.org/officeDocument/2006/relationships/slideLayout"/><Relationship Id="rId5" Target="../media/image41.jpeg" Type="http://schemas.openxmlformats.org/officeDocument/2006/relationships/image"/><Relationship Id="rId4" Target="../media/image40.png" Type="http://schemas.openxmlformats.org/officeDocument/2006/relationships/image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 ?><Relationships xmlns="http://schemas.openxmlformats.org/package/2006/relationships"><Relationship Id="rId3" Target="../media/image47.png" Type="http://schemas.openxmlformats.org/officeDocument/2006/relationships/image"/><Relationship Id="rId7" Target="../media/image51.png" Type="http://schemas.openxmlformats.org/officeDocument/2006/relationships/image"/><Relationship Id="rId2" Target="../media/image46.png" Type="http://schemas.openxmlformats.org/officeDocument/2006/relationships/image"/><Relationship Id="rId1" Target="../slideLayouts/slideLayout2.xml" Type="http://schemas.openxmlformats.org/officeDocument/2006/relationships/slideLayout"/><Relationship Id="rId6" Target="../media/image50.jpeg" Type="http://schemas.openxmlformats.org/officeDocument/2006/relationships/image"/><Relationship Id="rId5" Target="../media/image49.png" Type="http://schemas.openxmlformats.org/officeDocument/2006/relationships/image"/><Relationship Id="rId4" Target="../media/image48.png" Type="http://schemas.openxmlformats.org/officeDocument/2006/relationships/image"/></Relationships>
</file>

<file path=ppt/slides/_rels/slide15.xml.rels><?xml version="1.0" encoding="UTF-8" standalone="yes" ?><Relationships xmlns="http://schemas.openxmlformats.org/package/2006/relationships"><Relationship Id="rId3" Target="../media/image53.jpeg" Type="http://schemas.openxmlformats.org/officeDocument/2006/relationships/image"/><Relationship Id="rId2" Target="../media/image52.png" Type="http://schemas.openxmlformats.org/officeDocument/2006/relationships/image"/><Relationship Id="rId1" Target="../slideLayouts/slideLayout2.xml" Type="http://schemas.openxmlformats.org/officeDocument/2006/relationships/slideLayout"/><Relationship Id="rId6" Target="../media/image56.jpeg" Type="http://schemas.openxmlformats.org/officeDocument/2006/relationships/image"/><Relationship Id="rId5" Target="../media/image55.jpeg" Type="http://schemas.openxmlformats.org/officeDocument/2006/relationships/image"/><Relationship Id="rId4" Target="../media/image54.png" Type="http://schemas.openxmlformats.org/officeDocument/2006/relationships/image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 ?><Relationships xmlns="http://schemas.openxmlformats.org/package/2006/relationships"><Relationship Id="rId8" Target="../media/image63.png" Type="http://schemas.openxmlformats.org/officeDocument/2006/relationships/image"/><Relationship Id="rId3" Target="../media/image58.png" Type="http://schemas.openxmlformats.org/officeDocument/2006/relationships/image"/><Relationship Id="rId7" Target="../media/image62.jpeg" Type="http://schemas.openxmlformats.org/officeDocument/2006/relationships/image"/><Relationship Id="rId2" Target="../media/image57.png" Type="http://schemas.openxmlformats.org/officeDocument/2006/relationships/image"/><Relationship Id="rId1" Target="../slideLayouts/slideLayout2.xml" Type="http://schemas.openxmlformats.org/officeDocument/2006/relationships/slideLayout"/><Relationship Id="rId6" Target="../media/image61.jpeg" Type="http://schemas.openxmlformats.org/officeDocument/2006/relationships/image"/><Relationship Id="rId5" Target="../media/image60.png" Type="http://schemas.openxmlformats.org/officeDocument/2006/relationships/image"/><Relationship Id="rId10" Target="../media/image65.jpeg" Type="http://schemas.openxmlformats.org/officeDocument/2006/relationships/image"/><Relationship Id="rId4" Target="../media/image59.jpeg" Type="http://schemas.openxmlformats.org/officeDocument/2006/relationships/image"/><Relationship Id="rId9" Target="../media/image64.png" Type="http://schemas.openxmlformats.org/officeDocument/2006/relationships/image"/></Relationships>
</file>

<file path=ppt/slides/_rels/slide18.xml.rels><?xml version="1.0" encoding="UTF-8" standalone="yes" ?><Relationships xmlns="http://schemas.openxmlformats.org/package/2006/relationships"><Relationship Id="rId8" Target="../media/image72.jpeg" Type="http://schemas.openxmlformats.org/officeDocument/2006/relationships/image"/><Relationship Id="rId3" Target="../media/image67.jpeg" Type="http://schemas.openxmlformats.org/officeDocument/2006/relationships/image"/><Relationship Id="rId7" Target="../media/image71.png" Type="http://schemas.openxmlformats.org/officeDocument/2006/relationships/image"/><Relationship Id="rId2" Target="../media/image66.png" Type="http://schemas.openxmlformats.org/officeDocument/2006/relationships/image"/><Relationship Id="rId1" Target="../slideLayouts/slideLayout2.xml" Type="http://schemas.openxmlformats.org/officeDocument/2006/relationships/slideLayout"/><Relationship Id="rId6" Target="../media/image70.png" Type="http://schemas.openxmlformats.org/officeDocument/2006/relationships/image"/><Relationship Id="rId5" Target="../media/image69.jpeg" Type="http://schemas.openxmlformats.org/officeDocument/2006/relationships/image"/><Relationship Id="rId4" Target="../media/image68.jpeg" Type="http://schemas.openxmlformats.org/officeDocument/2006/relationships/image"/></Relationships>
</file>

<file path=ppt/slides/_rels/slide19.xml.rels><?xml version="1.0" encoding="UTF-8" standalone="yes" ?><Relationships xmlns="http://schemas.openxmlformats.org/package/2006/relationships"><Relationship Id="rId3" Target="../media/image74.jpeg" Type="http://schemas.openxmlformats.org/officeDocument/2006/relationships/image"/><Relationship Id="rId2" Target="../media/image73.png" Type="http://schemas.openxmlformats.org/officeDocument/2006/relationships/image"/><Relationship Id="rId1" Target="../slideLayouts/slideLayout2.xml" Type="http://schemas.openxmlformats.org/officeDocument/2006/relationships/slideLayout"/><Relationship Id="rId5" Target="../media/image76.png" Type="http://schemas.openxmlformats.org/officeDocument/2006/relationships/image"/><Relationship Id="rId4" Target="../media/image75.jpeg" Type="http://schemas.openxmlformats.org/officeDocument/2006/relationships/image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 ?><Relationships xmlns="http://schemas.openxmlformats.org/package/2006/relationships"><Relationship Id="rId3" Target="../media/image78.png" Type="http://schemas.openxmlformats.org/officeDocument/2006/relationships/image"/><Relationship Id="rId2" Target="../media/image77.png" Type="http://schemas.openxmlformats.org/officeDocument/2006/relationships/image"/><Relationship Id="rId1" Target="../slideLayouts/slideLayout2.xml" Type="http://schemas.openxmlformats.org/officeDocument/2006/relationships/slideLayout"/><Relationship Id="rId5" Target="../media/image80.jpeg" Type="http://schemas.openxmlformats.org/officeDocument/2006/relationships/image"/><Relationship Id="rId4" Target="../media/image79.png" Type="http://schemas.openxmlformats.org/officeDocument/2006/relationships/image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2.xml.rels><?xml version="1.0" encoding="UTF-8" standalone="yes" ?><Relationships xmlns="http://schemas.openxmlformats.org/package/2006/relationships"><Relationship Id="rId3" Target="../media/image87.png" Type="http://schemas.openxmlformats.org/officeDocument/2006/relationships/image"/><Relationship Id="rId2" Target="../media/image86.jpeg" Type="http://schemas.openxmlformats.org/officeDocument/2006/relationships/image"/><Relationship Id="rId1" Target="../slideLayouts/slideLayout2.xml" Type="http://schemas.openxmlformats.org/officeDocument/2006/relationships/slideLayout"/><Relationship Id="rId6" Target="../media/image89.jpeg" Type="http://schemas.openxmlformats.org/officeDocument/2006/relationships/image"/><Relationship Id="rId5" Target="../media/image88.jpeg" Type="http://schemas.openxmlformats.org/officeDocument/2006/relationships/image"/><Relationship Id="rId4" Target="https://www.youtube.com/watch?v=3liCbRZPrZA" TargetMode="External" Type="http://schemas.openxmlformats.org/officeDocument/2006/relationships/hyperlink"/></Relationships>
</file>

<file path=ppt/slides/_rels/slide23.xml.rels><?xml version="1.0" encoding="UTF-8" standalone="yes" ?><Relationships xmlns="http://schemas.openxmlformats.org/package/2006/relationships"><Relationship Id="rId3" Target="../media/image91.jpeg" Type="http://schemas.openxmlformats.org/officeDocument/2006/relationships/image"/><Relationship Id="rId2" Target="../media/image90.png" Type="http://schemas.openxmlformats.org/officeDocument/2006/relationships/image"/><Relationship Id="rId1" Target="../slideLayouts/slideLayout2.xml" Type="http://schemas.openxmlformats.org/officeDocument/2006/relationships/slideLayout"/><Relationship Id="rId4" Target="../media/image92.png" Type="http://schemas.openxmlformats.org/officeDocument/2006/relationships/image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hyperlink" Target="http://vision.stanford.edu/teaching/cs231n-demos/kn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 ?><Relationships xmlns="http://schemas.openxmlformats.org/package/2006/relationships"><Relationship Id="rId8" Target="../media/image106.jpeg" Type="http://schemas.openxmlformats.org/officeDocument/2006/relationships/image"/><Relationship Id="rId3" Target="../media/image101.png" Type="http://schemas.openxmlformats.org/officeDocument/2006/relationships/image"/><Relationship Id="rId7" Target="../media/image105.jpeg" Type="http://schemas.openxmlformats.org/officeDocument/2006/relationships/image"/><Relationship Id="rId2" Target="../media/image100.jpeg" Type="http://schemas.openxmlformats.org/officeDocument/2006/relationships/image"/><Relationship Id="rId1" Target="../slideLayouts/slideLayout2.xml" Type="http://schemas.openxmlformats.org/officeDocument/2006/relationships/slideLayout"/><Relationship Id="rId6" Target="../media/image104.jpeg" Type="http://schemas.openxmlformats.org/officeDocument/2006/relationships/image"/><Relationship Id="rId5" Target="../media/image103.png" Type="http://schemas.openxmlformats.org/officeDocument/2006/relationships/image"/><Relationship Id="rId4" Target="../media/image102.jpeg" Type="http://schemas.openxmlformats.org/officeDocument/2006/relationships/image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 ?><Relationships xmlns="http://schemas.openxmlformats.org/package/2006/relationships"><Relationship Id="rId3" Target="../media/image3.png" Type="http://schemas.openxmlformats.org/officeDocument/2006/relationships/image"/><Relationship Id="rId2" Target="../media/image2.png" Type="http://schemas.openxmlformats.org/officeDocument/2006/relationships/image"/><Relationship Id="rId1" Target="../slideLayouts/slideLayout2.xml" Type="http://schemas.openxmlformats.org/officeDocument/2006/relationships/slideLayout"/><Relationship Id="rId6" Target="../media/image6.png" Type="http://schemas.openxmlformats.org/officeDocument/2006/relationships/image"/><Relationship Id="rId5" Target="../media/image5.jpe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31.xml.rels><?xml version="1.0" encoding="UTF-8" standalone="yes" ?><Relationships xmlns="http://schemas.openxmlformats.org/package/2006/relationships"><Relationship Id="rId3" Target="../media/image111.jpeg" Type="http://schemas.openxmlformats.org/officeDocument/2006/relationships/image"/><Relationship Id="rId2" Target="../media/image110.jpeg" Type="http://schemas.openxmlformats.org/officeDocument/2006/relationships/image"/><Relationship Id="rId1" Target="../slideLayouts/slideLayout2.xml" Type="http://schemas.openxmlformats.org/officeDocument/2006/relationships/slideLayout"/><Relationship Id="rId4" Target="../media/image112.png" Type="http://schemas.openxmlformats.org/officeDocument/2006/relationships/image"/></Relationships>
</file>

<file path=ppt/slides/_rels/slide32.xml.rels><?xml version="1.0" encoding="UTF-8" standalone="yes" ?><Relationships xmlns="http://schemas.openxmlformats.org/package/2006/relationships"><Relationship Id="rId3" Target="../media/image114.jpeg" Type="http://schemas.openxmlformats.org/officeDocument/2006/relationships/image"/><Relationship Id="rId2" Target="../media/image11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3.xml.rels><?xml version="1.0" encoding="UTF-8" standalone="yes" ?><Relationships xmlns="http://schemas.openxmlformats.org/package/2006/relationships"><Relationship Id="rId3" Target="../media/image116.jpeg" Type="http://schemas.openxmlformats.org/officeDocument/2006/relationships/image"/><Relationship Id="rId2" Target="../media/image115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 ?><Relationships xmlns="http://schemas.openxmlformats.org/package/2006/relationships"><Relationship Id="rId3" Target="../media/image119.jpeg" Type="http://schemas.openxmlformats.org/officeDocument/2006/relationships/image"/><Relationship Id="rId2" Target="../media/image118.jpeg" Type="http://schemas.openxmlformats.org/officeDocument/2006/relationships/image"/><Relationship Id="rId1" Target="../slideLayouts/slideLayout2.xml" Type="http://schemas.openxmlformats.org/officeDocument/2006/relationships/slideLayout"/><Relationship Id="rId5" Target="../media/image121.jpeg" Type="http://schemas.openxmlformats.org/officeDocument/2006/relationships/image"/><Relationship Id="rId4" Target="../media/image120.jpeg" Type="http://schemas.openxmlformats.org/officeDocument/2006/relationships/image"/></Relationships>
</file>

<file path=ppt/slides/_rels/slide37.xml.rels><?xml version="1.0" encoding="UTF-8" standalone="yes" ?><Relationships xmlns="http://schemas.openxmlformats.org/package/2006/relationships"><Relationship Id="rId3" Target="../media/image123.jpeg" Type="http://schemas.openxmlformats.org/officeDocument/2006/relationships/image"/><Relationship Id="rId2" Target="../media/image122.png" Type="http://schemas.openxmlformats.org/officeDocument/2006/relationships/image"/><Relationship Id="rId1" Target="../slideLayouts/slideLayout2.xml" Type="http://schemas.openxmlformats.org/officeDocument/2006/relationships/slideLayout"/><Relationship Id="rId4" Target="../media/image124.jpeg" Type="http://schemas.openxmlformats.org/officeDocument/2006/relationships/image"/></Relationships>
</file>

<file path=ppt/slides/_rels/slide38.xml.rels><?xml version="1.0" encoding="UTF-8" standalone="yes" ?><Relationships xmlns="http://schemas.openxmlformats.org/package/2006/relationships"><Relationship Id="rId3" Target="../media/image126.jpeg" Type="http://schemas.openxmlformats.org/officeDocument/2006/relationships/image"/><Relationship Id="rId2" Target="../media/image125.jpeg" Type="http://schemas.openxmlformats.org/officeDocument/2006/relationships/image"/><Relationship Id="rId1" Target="../slideLayouts/slideLayout2.xml" Type="http://schemas.openxmlformats.org/officeDocument/2006/relationships/slideLayout"/><Relationship Id="rId5" Target="../media/image128.jpeg" Type="http://schemas.openxmlformats.org/officeDocument/2006/relationships/image"/><Relationship Id="rId4" Target="../media/image127.jpeg" Type="http://schemas.openxmlformats.org/officeDocument/2006/relationships/image"/></Relationships>
</file>

<file path=ppt/slides/_rels/slide39.xml.rels><?xml version="1.0" encoding="UTF-8" standalone="yes" ?><Relationships xmlns="http://schemas.openxmlformats.org/package/2006/relationships"><Relationship Id="rId3" Target="../media/image130.jpeg" Type="http://schemas.openxmlformats.org/officeDocument/2006/relationships/image"/><Relationship Id="rId2" Target="../media/image129.jpeg" Type="http://schemas.openxmlformats.org/officeDocument/2006/relationships/image"/><Relationship Id="rId1" Target="../slideLayouts/slideLayout2.xml" Type="http://schemas.openxmlformats.org/officeDocument/2006/relationships/slideLayout"/><Relationship Id="rId5" Target="../media/image132.png" Type="http://schemas.openxmlformats.org/officeDocument/2006/relationships/image"/><Relationship Id="rId4" Target="../media/image131.png" Type="http://schemas.openxmlformats.org/officeDocument/2006/relationships/image"/></Relationships>
</file>

<file path=ppt/slides/_rels/slide4.xml.rels><?xml version="1.0" encoding="UTF-8" standalone="yes" ?><Relationships xmlns="http://schemas.openxmlformats.org/package/2006/relationships"><Relationship Id="rId3" Target="../media/image8.jpeg" Type="http://schemas.openxmlformats.org/officeDocument/2006/relationships/image"/><Relationship Id="rId2" Target="../media/image7.png" Type="http://schemas.openxmlformats.org/officeDocument/2006/relationships/image"/><Relationship Id="rId1" Target="../slideLayouts/slideLayout2.xml" Type="http://schemas.openxmlformats.org/officeDocument/2006/relationships/slideLayout"/><Relationship Id="rId5" Target="../media/image10.jpe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40.xml.rels><?xml version="1.0" encoding="UTF-8" standalone="yes" ?><Relationships xmlns="http://schemas.openxmlformats.org/package/2006/relationships"><Relationship Id="rId3" Target="../media/image134.png" Type="http://schemas.openxmlformats.org/officeDocument/2006/relationships/image"/><Relationship Id="rId2" Target="../media/image133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 ?><Relationships xmlns="http://schemas.openxmlformats.org/package/2006/relationships"><Relationship Id="rId8" Target="../media/image141.jpeg" Type="http://schemas.openxmlformats.org/officeDocument/2006/relationships/image"/><Relationship Id="rId3" Target="../media/image136.jpeg" Type="http://schemas.openxmlformats.org/officeDocument/2006/relationships/image"/><Relationship Id="rId7" Target="../media/image140.jpeg" Type="http://schemas.openxmlformats.org/officeDocument/2006/relationships/image"/><Relationship Id="rId2" Target="../media/image135.png" Type="http://schemas.openxmlformats.org/officeDocument/2006/relationships/image"/><Relationship Id="rId1" Target="../slideLayouts/slideLayout2.xml" Type="http://schemas.openxmlformats.org/officeDocument/2006/relationships/slideLayout"/><Relationship Id="rId6" Target="../media/image139.jpeg" Type="http://schemas.openxmlformats.org/officeDocument/2006/relationships/image"/><Relationship Id="rId5" Target="../media/image138.jpeg" Type="http://schemas.openxmlformats.org/officeDocument/2006/relationships/image"/><Relationship Id="rId4" Target="../media/image137.jpeg" Type="http://schemas.openxmlformats.org/officeDocument/2006/relationships/image"/></Relationships>
</file>

<file path=ppt/slides/_rels/slide43.xml.rels><?xml version="1.0" encoding="UTF-8" standalone="yes" ?><Relationships xmlns="http://schemas.openxmlformats.org/package/2006/relationships"><Relationship Id="rId8" Target="../media/image148.jpeg" Type="http://schemas.openxmlformats.org/officeDocument/2006/relationships/image"/><Relationship Id="rId3" Target="../media/image143.jpeg" Type="http://schemas.openxmlformats.org/officeDocument/2006/relationships/image"/><Relationship Id="rId7" Target="../media/image147.png" Type="http://schemas.openxmlformats.org/officeDocument/2006/relationships/image"/><Relationship Id="rId2" Target="../media/image142.jpeg" Type="http://schemas.openxmlformats.org/officeDocument/2006/relationships/image"/><Relationship Id="rId1" Target="../slideLayouts/slideLayout2.xml" Type="http://schemas.openxmlformats.org/officeDocument/2006/relationships/slideLayout"/><Relationship Id="rId6" Target="../media/image146.jpeg" Type="http://schemas.openxmlformats.org/officeDocument/2006/relationships/image"/><Relationship Id="rId5" Target="../media/image145.jpeg" Type="http://schemas.openxmlformats.org/officeDocument/2006/relationships/image"/><Relationship Id="rId10" Target="../media/image150.jpeg" Type="http://schemas.openxmlformats.org/officeDocument/2006/relationships/image"/><Relationship Id="rId4" Target="../media/image144.jpeg" Type="http://schemas.openxmlformats.org/officeDocument/2006/relationships/image"/><Relationship Id="rId9" Target="../media/image149.jpeg" Type="http://schemas.openxmlformats.org/officeDocument/2006/relationships/image"/></Relationships>
</file>

<file path=ppt/slides/_rels/slide44.xml.rels><?xml version="1.0" encoding="UTF-8" standalone="yes" ?><Relationships xmlns="http://schemas.openxmlformats.org/package/2006/relationships"><Relationship Id="rId8" Target="../media/image157.jpeg" Type="http://schemas.openxmlformats.org/officeDocument/2006/relationships/image"/><Relationship Id="rId3" Target="../media/image152.jpeg" Type="http://schemas.openxmlformats.org/officeDocument/2006/relationships/image"/><Relationship Id="rId7" Target="../media/image156.jpeg" Type="http://schemas.openxmlformats.org/officeDocument/2006/relationships/image"/><Relationship Id="rId2" Target="../media/image151.jpeg" Type="http://schemas.openxmlformats.org/officeDocument/2006/relationships/image"/><Relationship Id="rId1" Target="../slideLayouts/slideLayout2.xml" Type="http://schemas.openxmlformats.org/officeDocument/2006/relationships/slideLayout"/><Relationship Id="rId6" Target="../media/image155.jpeg" Type="http://schemas.openxmlformats.org/officeDocument/2006/relationships/image"/><Relationship Id="rId5" Target="../media/image154.jpeg" Type="http://schemas.openxmlformats.org/officeDocument/2006/relationships/image"/><Relationship Id="rId4" Target="../media/image153.jpeg" Type="http://schemas.openxmlformats.org/officeDocument/2006/relationships/image"/></Relationships>
</file>

<file path=ppt/slides/_rels/slide45.xml.rels><?xml version="1.0" encoding="UTF-8" standalone="yes" ?><Relationships xmlns="http://schemas.openxmlformats.org/package/2006/relationships"><Relationship Id="rId8" Target="../media/image164.jpeg" Type="http://schemas.openxmlformats.org/officeDocument/2006/relationships/image"/><Relationship Id="rId3" Target="../media/image159.jpeg" Type="http://schemas.openxmlformats.org/officeDocument/2006/relationships/image"/><Relationship Id="rId7" Target="../media/image163.jpeg" Type="http://schemas.openxmlformats.org/officeDocument/2006/relationships/image"/><Relationship Id="rId12" Target="../media/image168.jpeg" Type="http://schemas.openxmlformats.org/officeDocument/2006/relationships/image"/><Relationship Id="rId2" Target="../media/image158.jpeg" Type="http://schemas.openxmlformats.org/officeDocument/2006/relationships/image"/><Relationship Id="rId1" Target="../slideLayouts/slideLayout2.xml" Type="http://schemas.openxmlformats.org/officeDocument/2006/relationships/slideLayout"/><Relationship Id="rId6" Target="../media/image162.jpeg" Type="http://schemas.openxmlformats.org/officeDocument/2006/relationships/image"/><Relationship Id="rId11" Target="../media/image167.jpeg" Type="http://schemas.openxmlformats.org/officeDocument/2006/relationships/image"/><Relationship Id="rId5" Target="../media/image161.jpeg" Type="http://schemas.openxmlformats.org/officeDocument/2006/relationships/image"/><Relationship Id="rId10" Target="../media/image166.png" Type="http://schemas.openxmlformats.org/officeDocument/2006/relationships/image"/><Relationship Id="rId4" Target="../media/image160.png" Type="http://schemas.openxmlformats.org/officeDocument/2006/relationships/image"/><Relationship Id="rId9" Target="../media/image165.jpeg" Type="http://schemas.openxmlformats.org/officeDocument/2006/relationships/image"/></Relationships>
</file>

<file path=ppt/slides/_rels/slide46.xml.rels><?xml version="1.0" encoding="UTF-8" standalone="yes" ?><Relationships xmlns="http://schemas.openxmlformats.org/package/2006/relationships"><Relationship Id="rId3" Target="../media/image170.jpeg" Type="http://schemas.openxmlformats.org/officeDocument/2006/relationships/image"/><Relationship Id="rId2" Target="../media/image169.png" Type="http://schemas.openxmlformats.org/officeDocument/2006/relationships/image"/><Relationship Id="rId1" Target="../slideLayouts/slideLayout2.xml" Type="http://schemas.openxmlformats.org/officeDocument/2006/relationships/slideLayout"/><Relationship Id="rId5" Target="../media/image172.png" Type="http://schemas.openxmlformats.org/officeDocument/2006/relationships/image"/><Relationship Id="rId4" Target="../media/image171.jpeg" Type="http://schemas.openxmlformats.org/officeDocument/2006/relationships/image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 ?><Relationships xmlns="http://schemas.openxmlformats.org/package/2006/relationships"><Relationship Id="rId2" Target="../media/image173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9.xml.rels><?xml version="1.0" encoding="UTF-8" standalone="yes" ?><Relationships xmlns="http://schemas.openxmlformats.org/package/2006/relationships"><Relationship Id="rId2" Target="../media/image174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.xml.rels><?xml version="1.0" encoding="UTF-8" standalone="yes" ?><Relationships xmlns="http://schemas.openxmlformats.org/package/2006/relationships"><Relationship Id="rId3" Target="../media/image12.png" Type="http://schemas.openxmlformats.org/officeDocument/2006/relationships/image"/><Relationship Id="rId2" Target="../media/image11.jpeg" Type="http://schemas.openxmlformats.org/officeDocument/2006/relationships/image"/><Relationship Id="rId1" Target="../slideLayouts/slideLayout2.xml" Type="http://schemas.openxmlformats.org/officeDocument/2006/relationships/slideLayout"/><Relationship Id="rId4" Target="../media/image13.png" Type="http://schemas.openxmlformats.org/officeDocument/2006/relationships/image"/></Relationships>
</file>

<file path=ppt/slides/_rels/slide50.xml.rels><?xml version="1.0" encoding="UTF-8" standalone="yes" ?><Relationships xmlns="http://schemas.openxmlformats.org/package/2006/relationships"><Relationship Id="rId2" Target="../media/image175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<Relationships xmlns="http://schemas.openxmlformats.org/package/2006/relationships"><Relationship Id="rId3" Target="../media/image15.jpeg" Type="http://schemas.openxmlformats.org/officeDocument/2006/relationships/image"/><Relationship Id="rId2" Target="../media/image14.jpeg" Type="http://schemas.openxmlformats.org/officeDocument/2006/relationships/image"/><Relationship Id="rId1" Target="../slideLayouts/slideLayout2.xml" Type="http://schemas.openxmlformats.org/officeDocument/2006/relationships/slideLayout"/><Relationship Id="rId5" Target="../media/image17.jpeg" Type="http://schemas.openxmlformats.org/officeDocument/2006/relationships/image"/><Relationship Id="rId4" Target="../media/image16.jpeg" Type="http://schemas.openxmlformats.org/officeDocument/2006/relationships/image"/></Relationships>
</file>

<file path=ppt/slides/_rels/slide7.xml.rels><?xml version="1.0" encoding="UTF-8" standalone="yes" ?><Relationships xmlns="http://schemas.openxmlformats.org/package/2006/relationships"><Relationship Id="rId3" Target="../media/image19.jpeg" Type="http://schemas.openxmlformats.org/officeDocument/2006/relationships/image"/><Relationship Id="rId2" Target="../media/image18.png" Type="http://schemas.openxmlformats.org/officeDocument/2006/relationships/image"/><Relationship Id="rId1" Target="../slideLayouts/slideLayout2.xml" Type="http://schemas.openxmlformats.org/officeDocument/2006/relationships/slideLayout"/><Relationship Id="rId6" Target="../media/image22.jpeg" Type="http://schemas.openxmlformats.org/officeDocument/2006/relationships/image"/><Relationship Id="rId5" Target="../media/image21.png" Type="http://schemas.openxmlformats.org/officeDocument/2006/relationships/image"/><Relationship Id="rId4" Target="../media/image20.jpeg" Type="http://schemas.openxmlformats.org/officeDocument/2006/relationships/image"/></Relationships>
</file>

<file path=ppt/slides/_rels/slide8.xml.rels><?xml version="1.0" encoding="UTF-8" standalone="yes" ?><Relationships xmlns="http://schemas.openxmlformats.org/package/2006/relationships"><Relationship Id="rId8" Target="../media/image29.jpeg" Type="http://schemas.openxmlformats.org/officeDocument/2006/relationships/image"/><Relationship Id="rId3" Target="../media/image24.jpeg" Type="http://schemas.openxmlformats.org/officeDocument/2006/relationships/image"/><Relationship Id="rId7" Target="../media/image28.jpeg" Type="http://schemas.openxmlformats.org/officeDocument/2006/relationships/image"/><Relationship Id="rId2" Target="../media/image23.png" Type="http://schemas.openxmlformats.org/officeDocument/2006/relationships/image"/><Relationship Id="rId1" Target="../slideLayouts/slideLayout2.xml" Type="http://schemas.openxmlformats.org/officeDocument/2006/relationships/slideLayout"/><Relationship Id="rId6" Target="../media/image27.jpeg" Type="http://schemas.openxmlformats.org/officeDocument/2006/relationships/image"/><Relationship Id="rId5" Target="../media/image26.jpeg" Type="http://schemas.openxmlformats.org/officeDocument/2006/relationships/image"/><Relationship Id="rId4" Target="../media/image25.jpeg" Type="http://schemas.openxmlformats.org/officeDocument/2006/relationships/image"/><Relationship Id="rId9" Target="../media/image30.jpeg" Type="http://schemas.openxmlformats.org/officeDocument/2006/relationships/image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3;p19"/>
          <p:cNvSpPr/>
          <p:nvPr/>
        </p:nvSpPr>
        <p:spPr>
          <a:xfrm>
            <a:off x="7113564" y="6161036"/>
            <a:ext cx="47174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Source : www.youtube.com/c/joshstarmer</a:t>
            </a:r>
            <a:endParaRPr sz="18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" name="Google Shape;141;p19"/>
          <p:cNvSpPr txBox="1">
            <a:spLocks noGrp="1"/>
          </p:cNvSpPr>
          <p:nvPr>
            <p:ph type="ctrTitle"/>
          </p:nvPr>
        </p:nvSpPr>
        <p:spPr>
          <a:xfrm>
            <a:off x="1595269" y="2419638"/>
            <a:ext cx="9001462" cy="13716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</a:pPr>
            <a:r>
              <a:rPr lang="en-US" dirty="0" smtClean="0"/>
              <a:t>MACHINE LEARNING </a:t>
            </a:r>
            <a:r>
              <a:rPr lang="en-US" dirty="0" smtClean="0"/>
              <a:t>Intermediate</a:t>
            </a:r>
            <a:r>
              <a:rPr lang="en-US" dirty="0" smtClean="0"/>
              <a:t> </a:t>
            </a:r>
            <a:r>
              <a:rPr lang="en-US" dirty="0"/>
              <a:t>NOTEBOOK</a:t>
            </a:r>
            <a:endParaRPr dirty="0"/>
          </a:p>
        </p:txBody>
      </p:sp>
      <p:sp>
        <p:nvSpPr>
          <p:cNvPr id="6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595269" y="3791311"/>
            <a:ext cx="9001462" cy="715035"/>
          </a:xfrm>
          <a:prstGeom prst="rect">
            <a:avLst/>
          </a:prstGeom>
          <a:solidFill>
            <a:srgbClr val="C1A1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/>
              <a:t>by Bryan Tjandra</a:t>
            </a:r>
            <a:endParaRPr sz="2800"/>
          </a:p>
        </p:txBody>
      </p:sp>
    </p:spTree>
    <p:extLst>
      <p:ext uri="{BB962C8B-B14F-4D97-AF65-F5344CB8AC3E}">
        <p14:creationId xmlns:p14="http://schemas.microsoft.com/office/powerpoint/2010/main" val="4220278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1" y="254787"/>
            <a:ext cx="7429168" cy="31200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95" y="3555078"/>
            <a:ext cx="3830852" cy="2841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263" y="2787374"/>
            <a:ext cx="6406492" cy="378716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10330" y="607791"/>
            <a:ext cx="3759201" cy="15434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 smtClean="0"/>
              <a:t>Misal</a:t>
            </a:r>
            <a:r>
              <a:rPr lang="en-US" sz="1800" dirty="0" smtClean="0"/>
              <a:t> </a:t>
            </a:r>
            <a:r>
              <a:rPr lang="en-US" sz="1800" dirty="0" err="1" smtClean="0"/>
              <a:t>ada</a:t>
            </a:r>
            <a:r>
              <a:rPr lang="en-US" sz="1800" dirty="0" smtClean="0"/>
              <a:t> dataset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2 feature , feature </a:t>
            </a:r>
            <a:r>
              <a:rPr lang="en-US" sz="1800" dirty="0" err="1" smtClean="0"/>
              <a:t>harus</a:t>
            </a:r>
            <a:r>
              <a:rPr lang="en-US" sz="1800" dirty="0" smtClean="0"/>
              <a:t> di standard scaling </a:t>
            </a:r>
            <a:r>
              <a:rPr lang="en-US" sz="1800" dirty="0" err="1" smtClean="0"/>
              <a:t>supaya</a:t>
            </a:r>
            <a:r>
              <a:rPr lang="en-US" sz="1800" dirty="0" smtClean="0"/>
              <a:t> </a:t>
            </a:r>
            <a:r>
              <a:rPr lang="en-US" sz="1800" dirty="0" err="1" smtClean="0"/>
              <a:t>tersebar</a:t>
            </a:r>
            <a:r>
              <a:rPr lang="en-US" sz="1800" dirty="0" smtClean="0"/>
              <a:t> di area 0,0</a:t>
            </a:r>
          </a:p>
        </p:txBody>
      </p:sp>
    </p:spTree>
    <p:extLst>
      <p:ext uri="{BB962C8B-B14F-4D97-AF65-F5344CB8AC3E}">
        <p14:creationId xmlns:p14="http://schemas.microsoft.com/office/powerpoint/2010/main" val="260272421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70" y="236957"/>
            <a:ext cx="5398518" cy="32455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41" r="-2"/>
          <a:stretch/>
        </p:blipFill>
        <p:spPr>
          <a:xfrm>
            <a:off x="3313043" y="1051339"/>
            <a:ext cx="1908313" cy="4770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790" y="236957"/>
            <a:ext cx="5630730" cy="3151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8503" y="3584025"/>
            <a:ext cx="5448799" cy="3010551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61994" y="4207575"/>
            <a:ext cx="5097669" cy="1667553"/>
          </a:xfrm>
        </p:spPr>
        <p:txBody>
          <a:bodyPr>
            <a:normAutofit lnSpcReduction="10000"/>
          </a:bodyPr>
          <a:lstStyle/>
          <a:p>
            <a:pPr indent="0" marL="0">
              <a:buNone/>
            </a:pPr>
            <a:r>
              <a:rPr dirty="0" lang="en-US" smtClean="0" sz="1800"/>
              <a:t>PC 1 </a:t>
            </a:r>
            <a:r>
              <a:rPr dirty="0" err="1" lang="en-US" smtClean="0" sz="1800"/>
              <a:t>cukup</a:t>
            </a:r>
            <a:r>
              <a:rPr dirty="0" lang="en-US" smtClean="0" sz="1800"/>
              <a:t> </a:t>
            </a:r>
            <a:r>
              <a:rPr dirty="0" err="1" lang="en-US" smtClean="0" sz="1800"/>
              <a:t>untuk</a:t>
            </a:r>
            <a:r>
              <a:rPr dirty="0" lang="en-US" smtClean="0" sz="1800"/>
              <a:t> </a:t>
            </a:r>
            <a:r>
              <a:rPr dirty="0" err="1" lang="en-US" smtClean="0" sz="1800"/>
              <a:t>menjelaskan</a:t>
            </a:r>
            <a:r>
              <a:rPr dirty="0" lang="en-US" smtClean="0" sz="1800"/>
              <a:t> </a:t>
            </a:r>
            <a:r>
              <a:rPr dirty="0" err="1" lang="en-US" smtClean="0" sz="1800"/>
              <a:t>beberapa</a:t>
            </a:r>
            <a:r>
              <a:rPr dirty="0" lang="en-US" smtClean="0" sz="1800"/>
              <a:t> </a:t>
            </a:r>
            <a:r>
              <a:rPr dirty="0" err="1" lang="en-US" smtClean="0" sz="1800"/>
              <a:t>variasi</a:t>
            </a:r>
            <a:r>
              <a:rPr dirty="0" lang="en-US" smtClean="0" sz="1800"/>
              <a:t> </a:t>
            </a:r>
            <a:r>
              <a:rPr dirty="0" err="1" lang="en-US" smtClean="0" sz="1800"/>
              <a:t>dari</a:t>
            </a:r>
            <a:r>
              <a:rPr dirty="0" lang="en-US" smtClean="0" sz="1800"/>
              <a:t> dataset , </a:t>
            </a:r>
            <a:r>
              <a:rPr dirty="0" err="1" lang="en-US" smtClean="0" sz="1800"/>
              <a:t>tetapi</a:t>
            </a:r>
            <a:r>
              <a:rPr dirty="0" lang="en-US" smtClean="0" sz="1800"/>
              <a:t> </a:t>
            </a:r>
            <a:r>
              <a:rPr dirty="0" err="1" lang="en-US" smtClean="0" sz="1800"/>
              <a:t>belum</a:t>
            </a:r>
            <a:r>
              <a:rPr dirty="0" lang="en-US" smtClean="0" sz="1800"/>
              <a:t> </a:t>
            </a:r>
            <a:r>
              <a:rPr dirty="0" err="1" lang="en-US" smtClean="0" sz="1800"/>
              <a:t>bisa</a:t>
            </a:r>
            <a:r>
              <a:rPr dirty="0" lang="en-US" smtClean="0" sz="1800"/>
              <a:t> </a:t>
            </a:r>
            <a:r>
              <a:rPr dirty="0" err="1" lang="en-US" smtClean="0" sz="1800"/>
              <a:t>semua</a:t>
            </a:r>
            <a:r>
              <a:rPr dirty="0" lang="en-US" smtClean="0" sz="1800"/>
              <a:t>. </a:t>
            </a:r>
            <a:r>
              <a:rPr dirty="0" err="1" lang="en-US" smtClean="0" sz="1800"/>
              <a:t>Maka</a:t>
            </a:r>
            <a:r>
              <a:rPr dirty="0" lang="en-US" smtClean="0" sz="1800"/>
              <a:t> </a:t>
            </a:r>
            <a:r>
              <a:rPr dirty="0" err="1" lang="en-US" smtClean="0" sz="1800"/>
              <a:t>ada</a:t>
            </a:r>
            <a:r>
              <a:rPr dirty="0" lang="en-US" smtClean="0" sz="1800"/>
              <a:t> juga PC 2 yang </a:t>
            </a:r>
            <a:r>
              <a:rPr dirty="0" err="1" lang="en-US" smtClean="0" sz="1800"/>
              <a:t>bisa</a:t>
            </a:r>
            <a:r>
              <a:rPr dirty="0" lang="en-US" smtClean="0" sz="1800"/>
              <a:t> </a:t>
            </a:r>
            <a:r>
              <a:rPr dirty="0" err="1" lang="en-US" smtClean="0" sz="1800"/>
              <a:t>menjelaskan</a:t>
            </a:r>
            <a:r>
              <a:rPr dirty="0" lang="en-US" smtClean="0" sz="1800"/>
              <a:t> </a:t>
            </a:r>
            <a:r>
              <a:rPr dirty="0" err="1" lang="en-US" smtClean="0" sz="1800"/>
              <a:t>sisa</a:t>
            </a:r>
            <a:r>
              <a:rPr dirty="0" lang="en-US" smtClean="0" sz="1800"/>
              <a:t> </a:t>
            </a:r>
            <a:r>
              <a:rPr dirty="0" err="1" lang="en-US" smtClean="0" sz="1800"/>
              <a:t>dari</a:t>
            </a:r>
            <a:r>
              <a:rPr dirty="0" lang="en-US" smtClean="0" sz="1800"/>
              <a:t> </a:t>
            </a:r>
            <a:r>
              <a:rPr dirty="0" err="1" lang="en-US" smtClean="0" sz="1800"/>
              <a:t>variasinya</a:t>
            </a:r>
            <a:r>
              <a:rPr dirty="0" lang="en-US" smtClean="0" sz="1800"/>
              <a:t>, </a:t>
            </a:r>
            <a:r>
              <a:rPr dirty="0" err="1" lang="en-US" smtClean="0" sz="1800"/>
              <a:t>sehingga</a:t>
            </a:r>
            <a:r>
              <a:rPr dirty="0" lang="en-US" smtClean="0" sz="1800"/>
              <a:t> </a:t>
            </a:r>
            <a:r>
              <a:rPr dirty="0" err="1" lang="en-US" smtClean="0" sz="1800"/>
              <a:t>semua</a:t>
            </a:r>
            <a:r>
              <a:rPr dirty="0" lang="en-US" smtClean="0" sz="1800"/>
              <a:t> data </a:t>
            </a:r>
            <a:r>
              <a:rPr dirty="0" err="1" lang="en-US" smtClean="0" sz="1800"/>
              <a:t>bisa</a:t>
            </a:r>
            <a:r>
              <a:rPr dirty="0" lang="en-US" smtClean="0" sz="1800"/>
              <a:t> </a:t>
            </a:r>
            <a:r>
              <a:rPr dirty="0" err="1" lang="en-US" smtClean="0" sz="1800"/>
              <a:t>dijelaskan</a:t>
            </a:r>
            <a:r>
              <a:rPr dirty="0" lang="en-US" smtClean="0" sz="1800"/>
              <a:t> </a:t>
            </a:r>
            <a:r>
              <a:rPr dirty="0" err="1" lang="en-US" smtClean="0" sz="1800"/>
              <a:t>sebenarnya</a:t>
            </a:r>
            <a:r>
              <a:rPr dirty="0" lang="en-US" smtClean="0" sz="1800"/>
              <a:t> </a:t>
            </a:r>
            <a:r>
              <a:rPr dirty="0" err="1" lang="en-US" smtClean="0" sz="1800"/>
              <a:t>oleh</a:t>
            </a:r>
            <a:r>
              <a:rPr dirty="0" lang="en-US" smtClean="0" sz="1800"/>
              <a:t> PC1 </a:t>
            </a:r>
            <a:r>
              <a:rPr dirty="0" err="1" lang="en-US" smtClean="0" sz="1800"/>
              <a:t>dan</a:t>
            </a:r>
            <a:r>
              <a:rPr dirty="0" lang="en-US" smtClean="0" sz="180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64568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69" y="225287"/>
            <a:ext cx="6322718" cy="3339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34" y="3494633"/>
            <a:ext cx="4439078" cy="31126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446" y="2964070"/>
            <a:ext cx="6400385" cy="341353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3315" y="1020894"/>
            <a:ext cx="4256807" cy="106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31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47" y="373993"/>
            <a:ext cx="6272696" cy="2986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783" y="1033876"/>
            <a:ext cx="4153510" cy="13868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013" y="3550140"/>
            <a:ext cx="5198013" cy="28727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47" y="3558933"/>
            <a:ext cx="6166527" cy="286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99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1315" y="363452"/>
            <a:ext cx="5252736" cy="2983152"/>
            <a:chOff x="548689" y="363452"/>
            <a:chExt cx="4937051" cy="280386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689" y="363452"/>
              <a:ext cx="4937051" cy="280386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309" y="819128"/>
              <a:ext cx="1629742" cy="317847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946" y="277611"/>
            <a:ext cx="6194258" cy="33239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486" y="3785700"/>
            <a:ext cx="4054153" cy="27181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6464" y="5175082"/>
            <a:ext cx="3829327" cy="97081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953" y="3831417"/>
            <a:ext cx="5819517" cy="272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26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58" y="275990"/>
            <a:ext cx="6130411" cy="27213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365" y="2976563"/>
            <a:ext cx="4363744" cy="15379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58" y="3222008"/>
            <a:ext cx="5196434" cy="23958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5465" y="776165"/>
            <a:ext cx="3859644" cy="14722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3335" y="4825090"/>
            <a:ext cx="6586331" cy="166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04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0852" y="1515510"/>
            <a:ext cx="9001462" cy="2387600"/>
          </a:xfrm>
        </p:spPr>
        <p:txBody>
          <a:bodyPr/>
          <a:lstStyle/>
          <a:p>
            <a:r>
              <a:rPr lang="en-US" dirty="0" err="1" smtClean="0"/>
              <a:t>svm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07826"/>
      </p:ext>
    </p:extLst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47" y="350230"/>
            <a:ext cx="5166859" cy="181870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36894" y="2398368"/>
            <a:ext cx="5123112" cy="2027858"/>
            <a:chOff x="936488" y="2911660"/>
            <a:chExt cx="4982004" cy="196072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488" y="2911660"/>
              <a:ext cx="4982004" cy="196072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/>
            <a:srcRect b="-627"/>
            <a:stretch/>
          </p:blipFill>
          <p:spPr>
            <a:xfrm>
              <a:off x="1077834" y="3927061"/>
              <a:ext cx="2801127" cy="273878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572" y="4608062"/>
            <a:ext cx="4981755" cy="19633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0613" y="1292394"/>
            <a:ext cx="4757656" cy="6614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0613" y="2176625"/>
            <a:ext cx="4914005" cy="5686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2876" y="3557769"/>
            <a:ext cx="5044660" cy="8684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8163" y="4608062"/>
            <a:ext cx="5019373" cy="19459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0"/>
          <a:srcRect b="66"/>
          <a:stretch/>
        </p:blipFill>
        <p:spPr>
          <a:xfrm>
            <a:off x="9393528" y="5499652"/>
            <a:ext cx="2648854" cy="49032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348197" y="350230"/>
            <a:ext cx="5048674" cy="1005909"/>
          </a:xfrm>
        </p:spPr>
        <p:txBody>
          <a:bodyPr>
            <a:normAutofit/>
          </a:bodyPr>
          <a:lstStyle/>
          <a:p>
            <a:pPr indent="0" marL="0">
              <a:buNone/>
            </a:pPr>
            <a:r>
              <a:rPr dirty="0" err="1" lang="en-US" smtClean="0" sz="1800"/>
              <a:t>Misal</a:t>
            </a:r>
            <a:r>
              <a:rPr dirty="0" lang="en-US" smtClean="0" sz="1800"/>
              <a:t> </a:t>
            </a:r>
            <a:r>
              <a:rPr dirty="0" err="1" lang="en-US" smtClean="0" sz="1800"/>
              <a:t>ada</a:t>
            </a:r>
            <a:r>
              <a:rPr dirty="0" lang="en-US" smtClean="0" sz="1800"/>
              <a:t> data </a:t>
            </a:r>
            <a:r>
              <a:rPr dirty="0" err="1" lang="en-US" smtClean="0" sz="1800"/>
              <a:t>seperti</a:t>
            </a:r>
            <a:r>
              <a:rPr dirty="0" lang="en-US" smtClean="0" sz="1800"/>
              <a:t> </a:t>
            </a:r>
            <a:r>
              <a:rPr dirty="0" err="1" lang="en-US" smtClean="0" sz="1800"/>
              <a:t>ini</a:t>
            </a:r>
            <a:r>
              <a:rPr dirty="0" lang="en-US" smtClean="0" sz="1800"/>
              <a:t> , </a:t>
            </a:r>
            <a:r>
              <a:rPr dirty="0" err="1" lang="en-US" smtClean="0" sz="1800"/>
              <a:t>dan</a:t>
            </a:r>
            <a:r>
              <a:rPr dirty="0" lang="en-US" smtClean="0" sz="1800"/>
              <a:t> </a:t>
            </a:r>
            <a:r>
              <a:rPr dirty="0" err="1" lang="en-US" smtClean="0" sz="1800"/>
              <a:t>kita</a:t>
            </a:r>
            <a:r>
              <a:rPr dirty="0" lang="en-US" smtClean="0" sz="1800"/>
              <a:t> </a:t>
            </a:r>
            <a:r>
              <a:rPr dirty="0" err="1" lang="en-US" smtClean="0" sz="1800"/>
              <a:t>buat</a:t>
            </a:r>
            <a:r>
              <a:rPr dirty="0" lang="en-US" smtClean="0" sz="1800"/>
              <a:t> line </a:t>
            </a:r>
            <a:r>
              <a:rPr dirty="0" err="1" lang="en-US" smtClean="0" sz="1800"/>
              <a:t>untuk</a:t>
            </a:r>
            <a:r>
              <a:rPr dirty="0" lang="en-US" smtClean="0" sz="1800"/>
              <a:t> </a:t>
            </a:r>
            <a:r>
              <a:rPr dirty="0" err="1" lang="en-US" smtClean="0" sz="1800"/>
              <a:t>memisahkan</a:t>
            </a:r>
            <a:r>
              <a:rPr dirty="0" lang="en-US" smtClean="0" sz="1800"/>
              <a:t> </a:t>
            </a:r>
            <a:r>
              <a:rPr dirty="0" err="1" lang="en-US" smtClean="0" sz="1800"/>
              <a:t>kedua</a:t>
            </a:r>
            <a:r>
              <a:rPr dirty="0" lang="en-US" smtClean="0" sz="1800"/>
              <a:t> </a:t>
            </a:r>
            <a:r>
              <a:rPr dirty="0" err="1" lang="en-US" smtClean="0" sz="1800"/>
              <a:t>kelas</a:t>
            </a:r>
            <a:endParaRPr dirty="0" lang="en-US" smtClean="0" sz="1800"/>
          </a:p>
        </p:txBody>
      </p:sp>
      <p:sp>
        <p:nvSpPr>
          <p:cNvPr id="3" name="Rectangle 2"/>
          <p:cNvSpPr/>
          <p:nvPr/>
        </p:nvSpPr>
        <p:spPr>
          <a:xfrm>
            <a:off x="6394516" y="2926993"/>
            <a:ext cx="5399919" cy="377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dirty="0" lang="en-US"/>
              <a:t>T</a:t>
            </a:r>
            <a:r>
              <a:rPr dirty="0" lang="en-US" smtClean="0"/>
              <a:t>hreshold yang </a:t>
            </a:r>
            <a:r>
              <a:rPr dirty="0" err="1" lang="en-US" smtClean="0"/>
              <a:t>lebih</a:t>
            </a:r>
            <a:r>
              <a:rPr dirty="0" lang="en-US" smtClean="0"/>
              <a:t> </a:t>
            </a:r>
            <a:r>
              <a:rPr dirty="0" err="1" lang="en-US" smtClean="0"/>
              <a:t>cocok</a:t>
            </a:r>
            <a:r>
              <a:rPr dirty="0" lang="en-US" smtClean="0"/>
              <a:t> </a:t>
            </a:r>
            <a:r>
              <a:rPr dirty="0" err="1" lang="en-US" smtClean="0"/>
              <a:t>adalah</a:t>
            </a:r>
            <a:r>
              <a:rPr dirty="0" lang="en-US" smtClean="0"/>
              <a:t> </a:t>
            </a:r>
            <a:r>
              <a:rPr dirty="0" err="1" lang="en-US" smtClean="0"/>
              <a:t>seperti</a:t>
            </a:r>
            <a:r>
              <a:rPr dirty="0" lang="en-US" smtClean="0"/>
              <a:t> </a:t>
            </a:r>
            <a:r>
              <a:rPr dirty="0" err="1" lang="en-US" smtClean="0"/>
              <a:t>ini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493212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55" y="230461"/>
            <a:ext cx="6252650" cy="26322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57" y="4250686"/>
            <a:ext cx="4160005" cy="10138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66" y="5502248"/>
            <a:ext cx="3698760" cy="8591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31" y="3176200"/>
            <a:ext cx="4002299" cy="8367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3843" y="1113079"/>
            <a:ext cx="5844209" cy="22355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6641" y="3949244"/>
            <a:ext cx="5840610" cy="27371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3492" y="3048287"/>
            <a:ext cx="3463246" cy="115441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60991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0" y="317146"/>
            <a:ext cx="6038968" cy="29693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279" y="3685887"/>
            <a:ext cx="3983658" cy="115999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47524" y="5112466"/>
            <a:ext cx="5097669" cy="1667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Misclassification </a:t>
            </a:r>
            <a:r>
              <a:rPr lang="en-US" sz="1800" dirty="0" err="1" smtClean="0"/>
              <a:t>diatur</a:t>
            </a:r>
            <a:r>
              <a:rPr lang="en-US" sz="1800" dirty="0" smtClean="0"/>
              <a:t> </a:t>
            </a:r>
            <a:r>
              <a:rPr lang="en-US" sz="1800" dirty="0" err="1" smtClean="0"/>
              <a:t>oleh</a:t>
            </a:r>
            <a:r>
              <a:rPr lang="en-US" sz="1800" dirty="0" smtClean="0"/>
              <a:t> parameter C. C </a:t>
            </a:r>
            <a:r>
              <a:rPr lang="en-US" sz="1800" dirty="0" err="1" smtClean="0"/>
              <a:t>tinggi</a:t>
            </a:r>
            <a:r>
              <a:rPr lang="en-US" sz="1800" dirty="0" smtClean="0"/>
              <a:t> </a:t>
            </a:r>
            <a:r>
              <a:rPr lang="en-US" sz="1800" dirty="0" err="1" smtClean="0"/>
              <a:t>artinya</a:t>
            </a:r>
            <a:r>
              <a:rPr lang="en-US" sz="1800" dirty="0" smtClean="0"/>
              <a:t> </a:t>
            </a:r>
            <a:r>
              <a:rPr lang="en-US" sz="1800" dirty="0" err="1" smtClean="0"/>
              <a:t>lebih</a:t>
            </a:r>
            <a:r>
              <a:rPr lang="en-US" sz="1800" dirty="0" smtClean="0"/>
              <a:t> </a:t>
            </a:r>
            <a:r>
              <a:rPr lang="en-US" sz="1800" dirty="0" err="1" smtClean="0"/>
              <a:t>ke</a:t>
            </a:r>
            <a:r>
              <a:rPr lang="en-US" sz="1800" dirty="0" smtClean="0"/>
              <a:t> Hard margin , C </a:t>
            </a:r>
            <a:r>
              <a:rPr lang="en-US" sz="1800" dirty="0" err="1" smtClean="0"/>
              <a:t>kecil</a:t>
            </a:r>
            <a:r>
              <a:rPr lang="en-US" sz="1800" dirty="0" smtClean="0"/>
              <a:t> </a:t>
            </a:r>
            <a:r>
              <a:rPr lang="en-US" sz="1800" dirty="0" err="1" smtClean="0"/>
              <a:t>lebi</a:t>
            </a:r>
            <a:r>
              <a:rPr lang="en-US" sz="1800" dirty="0" smtClean="0"/>
              <a:t> </a:t>
            </a:r>
            <a:r>
              <a:rPr lang="en-US" sz="1800" dirty="0" err="1" smtClean="0"/>
              <a:t>ke</a:t>
            </a:r>
            <a:r>
              <a:rPr lang="en-US" sz="1800" dirty="0" smtClean="0"/>
              <a:t> soft margin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562" y="317146"/>
            <a:ext cx="5310839" cy="11600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8732" y="3649752"/>
            <a:ext cx="5111323" cy="2296491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838732" y="1729714"/>
            <a:ext cx="5097669" cy="1667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 smtClean="0"/>
              <a:t>Kalo</a:t>
            </a:r>
            <a:r>
              <a:rPr lang="en-US" sz="1800" dirty="0" smtClean="0"/>
              <a:t> Margin yang </a:t>
            </a:r>
            <a:r>
              <a:rPr lang="en-US" sz="1800" dirty="0" err="1" smtClean="0"/>
              <a:t>harus</a:t>
            </a:r>
            <a:r>
              <a:rPr lang="en-US" sz="1800" dirty="0" smtClean="0"/>
              <a:t> classify </a:t>
            </a:r>
            <a:r>
              <a:rPr lang="en-US" sz="1800" dirty="0" err="1" smtClean="0"/>
              <a:t>semua</a:t>
            </a:r>
            <a:r>
              <a:rPr lang="en-US" sz="1800" dirty="0" smtClean="0"/>
              <a:t> </a:t>
            </a:r>
            <a:r>
              <a:rPr lang="en-US" sz="1800" dirty="0" err="1" smtClean="0"/>
              <a:t>benar</a:t>
            </a:r>
            <a:r>
              <a:rPr lang="en-US" sz="1800" dirty="0" smtClean="0"/>
              <a:t> di training data </a:t>
            </a:r>
            <a:r>
              <a:rPr lang="en-US" sz="1800" dirty="0" err="1" smtClean="0"/>
              <a:t>disebut</a:t>
            </a:r>
            <a:r>
              <a:rPr lang="en-US" sz="1800" dirty="0" smtClean="0"/>
              <a:t> hard margin.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8750852" y="2827128"/>
            <a:ext cx="8836" cy="6275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336703" y="2833324"/>
            <a:ext cx="4410" cy="6611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776341" y="2640208"/>
            <a:ext cx="5009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soft margin yang </a:t>
            </a:r>
            <a:r>
              <a:rPr lang="en-US" dirty="0" err="1"/>
              <a:t>baik</a:t>
            </a:r>
            <a:r>
              <a:rPr lang="en-US" dirty="0"/>
              <a:t> yang mana 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cross validation.</a:t>
            </a:r>
          </a:p>
        </p:txBody>
      </p:sp>
    </p:spTree>
    <p:extLst>
      <p:ext uri="{BB962C8B-B14F-4D97-AF65-F5344CB8AC3E}">
        <p14:creationId xmlns:p14="http://schemas.microsoft.com/office/powerpoint/2010/main" val="32528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0852" y="1515510"/>
            <a:ext cx="9001462" cy="2387600"/>
          </a:xfrm>
        </p:spPr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04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VM using Scikit-Learn in Python | LearnOpenC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938" y="3000197"/>
            <a:ext cx="6287353" cy="352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14" y="236999"/>
            <a:ext cx="4673618" cy="2823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14" y="3294245"/>
            <a:ext cx="4391163" cy="31306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473" y="236999"/>
            <a:ext cx="4435337" cy="308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55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23" y="255522"/>
            <a:ext cx="5929095" cy="33395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30" y="3939142"/>
            <a:ext cx="5555687" cy="24046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617" y="4588254"/>
            <a:ext cx="2164711" cy="4329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5242" y="3070029"/>
            <a:ext cx="4897521" cy="33633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6544" y="284400"/>
            <a:ext cx="4897521" cy="326277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02173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437" y="256856"/>
            <a:ext cx="3201274" cy="2115283"/>
          </a:xfrm>
          <a:prstGeom prst="rect">
            <a:avLst/>
          </a:prstGeom>
        </p:spPr>
      </p:pic>
      <p:pic>
        <p:nvPicPr>
          <p:cNvPr descr="Kernel Support Vector Machines from Scratch | by Nishadi de Zoysa |  Analytics Vidhya | Medium" id="3074" name="Picture 2"/>
          <p:cNvPicPr>
            <a:picLocks noChangeArrowheads="1"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"/>
          <a:stretch/>
        </p:blipFill>
        <p:spPr bwMode="auto">
          <a:xfrm>
            <a:off x="6240279" y="2581009"/>
            <a:ext cx="5381929" cy="373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423" y="5155298"/>
            <a:ext cx="5679656" cy="1667553"/>
          </a:xfrm>
        </p:spPr>
        <p:txBody>
          <a:bodyPr>
            <a:normAutofit/>
          </a:bodyPr>
          <a:lstStyle/>
          <a:p>
            <a:pPr indent="0" marL="0">
              <a:buNone/>
            </a:pPr>
            <a:r>
              <a:rPr dirty="0" lang="en-US" smtClean="0" sz="1800"/>
              <a:t>Example visualization  separating non linear 2D graph:</a:t>
            </a:r>
            <a:endParaRPr dirty="0" lang="en-US" sz="1800"/>
          </a:p>
          <a:p>
            <a:pPr indent="0" marL="0">
              <a:buNone/>
            </a:pPr>
            <a:r>
              <a:rPr dirty="0" lang="en-US" sz="1800">
                <a:hlinkClick r:id="rId4"/>
              </a:rPr>
              <a:t>https://www.youtube.com/watch?v=3liCbRZPrZA</a:t>
            </a:r>
            <a:endParaRPr dirty="0" lang="en-US" sz="1800"/>
          </a:p>
          <a:p>
            <a:pPr indent="0" marL="0">
              <a:buNone/>
            </a:pPr>
            <a:endParaRPr dirty="0" lang="en-US" smtClean="0" sz="1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06" y="2581009"/>
            <a:ext cx="4548415" cy="24786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7549" y="544140"/>
            <a:ext cx="3967582" cy="177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57783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9777" r="8699"/>
          <a:stretch/>
        </p:blipFill>
        <p:spPr>
          <a:xfrm>
            <a:off x="310977" y="267715"/>
            <a:ext cx="9809269" cy="15377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768" y="1407401"/>
            <a:ext cx="4625340" cy="368143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94" y="1989472"/>
            <a:ext cx="6191424" cy="2177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-14" l="-357" t="36177"/>
          <a:stretch/>
        </p:blipFill>
        <p:spPr>
          <a:xfrm>
            <a:off x="265043" y="4357218"/>
            <a:ext cx="7309861" cy="2202076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796309" y="5266224"/>
            <a:ext cx="4126230" cy="1386367"/>
          </a:xfrm>
        </p:spPr>
        <p:txBody>
          <a:bodyPr>
            <a:normAutofit fontScale="92500" lnSpcReduction="10000"/>
          </a:bodyPr>
          <a:lstStyle/>
          <a:p>
            <a:pPr indent="0" marL="0">
              <a:buNone/>
            </a:pPr>
            <a:r>
              <a:rPr dirty="0" lang="en-US" smtClean="0" sz="1800"/>
              <a:t>Gamma </a:t>
            </a:r>
            <a:r>
              <a:rPr dirty="0" err="1" lang="en-US" smtClean="0" sz="1800"/>
              <a:t>kecil</a:t>
            </a:r>
            <a:r>
              <a:rPr dirty="0" lang="en-US" smtClean="0" sz="1800"/>
              <a:t> -&gt; New value </a:t>
            </a:r>
            <a:r>
              <a:rPr dirty="0" err="1" lang="en-US" smtClean="0" sz="1800"/>
              <a:t>bisa</a:t>
            </a:r>
            <a:r>
              <a:rPr dirty="0" lang="en-US" smtClean="0" sz="1800"/>
              <a:t> </a:t>
            </a:r>
            <a:r>
              <a:rPr dirty="0" err="1" lang="en-US" smtClean="0" sz="1800"/>
              <a:t>dianggep</a:t>
            </a:r>
            <a:r>
              <a:rPr dirty="0" lang="en-US" smtClean="0" sz="1800"/>
              <a:t> </a:t>
            </a:r>
            <a:r>
              <a:rPr dirty="0" err="1" lang="en-US" smtClean="0" sz="1800"/>
              <a:t>biru</a:t>
            </a:r>
            <a:r>
              <a:rPr dirty="0" lang="en-US" smtClean="0" sz="1800"/>
              <a:t> </a:t>
            </a:r>
            <a:r>
              <a:rPr dirty="0" err="1" lang="en-US" smtClean="0" sz="1800"/>
              <a:t>walau</a:t>
            </a:r>
            <a:r>
              <a:rPr dirty="0" lang="en-US" smtClean="0" sz="1800"/>
              <a:t> </a:t>
            </a:r>
            <a:r>
              <a:rPr dirty="0" err="1" lang="en-US" smtClean="0" sz="1800"/>
              <a:t>jarak</a:t>
            </a:r>
            <a:r>
              <a:rPr dirty="0" lang="en-US" smtClean="0" sz="1800"/>
              <a:t> </a:t>
            </a:r>
            <a:r>
              <a:rPr dirty="0" err="1" lang="en-US" smtClean="0" sz="1800"/>
              <a:t>jauh</a:t>
            </a:r>
            <a:endParaRPr dirty="0" lang="en-US" smtClean="0" sz="1800"/>
          </a:p>
          <a:p>
            <a:pPr indent="0" marL="0">
              <a:buNone/>
            </a:pPr>
            <a:r>
              <a:rPr dirty="0" lang="en-US" smtClean="0" sz="1800"/>
              <a:t>Gamma </a:t>
            </a:r>
            <a:r>
              <a:rPr dirty="0" err="1" lang="en-US" smtClean="0" sz="1800"/>
              <a:t>besar</a:t>
            </a:r>
            <a:r>
              <a:rPr dirty="0" lang="en-US" smtClean="0" sz="1800"/>
              <a:t> -&gt; New value </a:t>
            </a:r>
            <a:r>
              <a:rPr dirty="0" err="1" lang="en-US" smtClean="0" sz="1800"/>
              <a:t>harus</a:t>
            </a:r>
            <a:r>
              <a:rPr dirty="0" lang="en-US" smtClean="0" sz="1800"/>
              <a:t> </a:t>
            </a:r>
            <a:r>
              <a:rPr dirty="0" err="1" lang="en-US" smtClean="0" sz="1800"/>
              <a:t>jaraknya</a:t>
            </a:r>
            <a:r>
              <a:rPr dirty="0" lang="en-US" smtClean="0" sz="1800"/>
              <a:t> </a:t>
            </a:r>
            <a:r>
              <a:rPr dirty="0" err="1" lang="en-US" smtClean="0" sz="1800"/>
              <a:t>kecil</a:t>
            </a:r>
            <a:r>
              <a:rPr dirty="0" lang="en-US" smtClean="0" sz="1800"/>
              <a:t> </a:t>
            </a:r>
            <a:r>
              <a:rPr dirty="0" err="1" lang="en-US" smtClean="0" sz="1800"/>
              <a:t>biar</a:t>
            </a:r>
            <a:r>
              <a:rPr dirty="0" lang="en-US" smtClean="0" sz="1800"/>
              <a:t> </a:t>
            </a:r>
            <a:r>
              <a:rPr dirty="0" err="1" lang="en-US" smtClean="0" sz="1800"/>
              <a:t>dianggep</a:t>
            </a:r>
            <a:r>
              <a:rPr dirty="0" lang="en-US" smtClean="0" sz="1800"/>
              <a:t> </a:t>
            </a:r>
            <a:r>
              <a:rPr dirty="0" err="1" lang="en-US" smtClean="0" sz="1800"/>
              <a:t>biru</a:t>
            </a:r>
            <a:endParaRPr dirty="0" lang="en-US" smtClean="0" sz="1800"/>
          </a:p>
        </p:txBody>
      </p:sp>
    </p:spTree>
    <p:extLst>
      <p:ext uri="{BB962C8B-B14F-4D97-AF65-F5344CB8AC3E}">
        <p14:creationId xmlns:p14="http://schemas.microsoft.com/office/powerpoint/2010/main" val="3714760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0852" y="1515510"/>
            <a:ext cx="9001462" cy="2387600"/>
          </a:xfrm>
        </p:spPr>
        <p:txBody>
          <a:bodyPr/>
          <a:lstStyle/>
          <a:p>
            <a:r>
              <a:rPr lang="en-US" dirty="0" smtClean="0"/>
              <a:t>KNN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630539"/>
      </p:ext>
    </p:extLst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46" y="3266210"/>
            <a:ext cx="3174635" cy="30727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895" y="3247370"/>
            <a:ext cx="3099454" cy="3110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543" y="3269245"/>
            <a:ext cx="3316849" cy="30917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tretch/>
        </p:blipFill>
        <p:spPr>
          <a:xfrm>
            <a:off x="387936" y="445077"/>
            <a:ext cx="6730413" cy="229370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315200" y="437321"/>
            <a:ext cx="4585252" cy="2632766"/>
          </a:xfrm>
        </p:spPr>
        <p:txBody>
          <a:bodyPr>
            <a:normAutofit/>
          </a:bodyPr>
          <a:lstStyle/>
          <a:p>
            <a:pPr indent="0" marL="0">
              <a:buNone/>
            </a:pPr>
            <a:r>
              <a:rPr dirty="0" lang="en-US" smtClean="0" sz="1800"/>
              <a:t>KNN (K nearest </a:t>
            </a:r>
            <a:r>
              <a:rPr dirty="0" err="1" lang="en-US" smtClean="0" sz="1800"/>
              <a:t>meighbour</a:t>
            </a:r>
            <a:r>
              <a:rPr dirty="0" lang="en-US" smtClean="0" sz="1800"/>
              <a:t>) -&gt; model </a:t>
            </a:r>
            <a:r>
              <a:rPr dirty="0" err="1" lang="en-US" smtClean="0" sz="1800"/>
              <a:t>untuk</a:t>
            </a:r>
            <a:r>
              <a:rPr dirty="0" lang="en-US" smtClean="0" sz="1800"/>
              <a:t> classify data </a:t>
            </a:r>
            <a:r>
              <a:rPr dirty="0" err="1" lang="en-US" smtClean="0" sz="1800"/>
              <a:t>sesuai</a:t>
            </a:r>
            <a:r>
              <a:rPr dirty="0" lang="en-US" smtClean="0" sz="1800"/>
              <a:t> </a:t>
            </a:r>
            <a:r>
              <a:rPr dirty="0" err="1" lang="en-US" smtClean="0" sz="1800"/>
              <a:t>dengan</a:t>
            </a:r>
            <a:r>
              <a:rPr dirty="0" lang="en-US" smtClean="0" sz="1800"/>
              <a:t> </a:t>
            </a:r>
            <a:r>
              <a:rPr dirty="0" err="1" lang="en-US" smtClean="0" sz="1800"/>
              <a:t>jarak</a:t>
            </a:r>
            <a:r>
              <a:rPr dirty="0" lang="en-US" smtClean="0" sz="1800"/>
              <a:t> </a:t>
            </a:r>
            <a:r>
              <a:rPr dirty="0" err="1" lang="en-US" smtClean="0" sz="1800"/>
              <a:t>terdekat</a:t>
            </a:r>
            <a:r>
              <a:rPr dirty="0" lang="en-US" smtClean="0" sz="1800"/>
              <a:t>. </a:t>
            </a:r>
            <a:r>
              <a:rPr dirty="0" err="1" lang="en-US" smtClean="0" sz="1800"/>
              <a:t>Contoh</a:t>
            </a:r>
            <a:r>
              <a:rPr dirty="0" lang="en-US" smtClean="0" sz="1800"/>
              <a:t> : </a:t>
            </a:r>
            <a:r>
              <a:rPr dirty="0" err="1" lang="en-US" smtClean="0" sz="1800"/>
              <a:t>Misal</a:t>
            </a:r>
            <a:r>
              <a:rPr dirty="0" lang="en-US" smtClean="0" sz="1800"/>
              <a:t> K </a:t>
            </a:r>
            <a:r>
              <a:rPr dirty="0" err="1" lang="en-US" smtClean="0" sz="1800"/>
              <a:t>adalah</a:t>
            </a:r>
            <a:r>
              <a:rPr dirty="0" lang="en-US" smtClean="0" sz="1800"/>
              <a:t> 3 , </a:t>
            </a:r>
            <a:r>
              <a:rPr dirty="0" err="1" lang="en-US" smtClean="0" sz="1800"/>
              <a:t>maka</a:t>
            </a:r>
            <a:r>
              <a:rPr dirty="0" lang="en-US" smtClean="0" sz="1800"/>
              <a:t> </a:t>
            </a:r>
            <a:r>
              <a:rPr dirty="0" err="1" lang="en-US" smtClean="0" sz="1800"/>
              <a:t>jika</a:t>
            </a:r>
            <a:r>
              <a:rPr dirty="0" lang="en-US" smtClean="0" sz="1800"/>
              <a:t> </a:t>
            </a:r>
            <a:r>
              <a:rPr dirty="0" err="1" lang="en-US" smtClean="0" sz="1800"/>
              <a:t>ada</a:t>
            </a:r>
            <a:r>
              <a:rPr dirty="0" lang="en-US" smtClean="0" sz="1800"/>
              <a:t> data </a:t>
            </a:r>
            <a:r>
              <a:rPr dirty="0" err="1" lang="en-US" smtClean="0" sz="1800"/>
              <a:t>baru</a:t>
            </a:r>
            <a:r>
              <a:rPr dirty="0" lang="en-US" smtClean="0" sz="1800"/>
              <a:t> </a:t>
            </a:r>
            <a:r>
              <a:rPr dirty="0" err="1" lang="en-US" smtClean="0" sz="1800"/>
              <a:t>yaitu</a:t>
            </a:r>
            <a:r>
              <a:rPr dirty="0" lang="en-US" smtClean="0" sz="1800"/>
              <a:t> </a:t>
            </a:r>
            <a:r>
              <a:rPr dirty="0" err="1" lang="en-US" smtClean="0" sz="1800"/>
              <a:t>bintang</a:t>
            </a:r>
            <a:r>
              <a:rPr dirty="0" lang="en-US" smtClean="0" sz="1800"/>
              <a:t> , </a:t>
            </a:r>
            <a:r>
              <a:rPr dirty="0" err="1" lang="en-US" smtClean="0" sz="1800"/>
              <a:t>dia</a:t>
            </a:r>
            <a:r>
              <a:rPr dirty="0" lang="en-US" smtClean="0" sz="1800"/>
              <a:t> </a:t>
            </a:r>
            <a:r>
              <a:rPr dirty="0" err="1" lang="en-US" smtClean="0" sz="1800"/>
              <a:t>akan</a:t>
            </a:r>
            <a:r>
              <a:rPr dirty="0" lang="en-US" smtClean="0" sz="1800"/>
              <a:t> </a:t>
            </a:r>
            <a:r>
              <a:rPr dirty="0" err="1" lang="en-US" smtClean="0" sz="1800"/>
              <a:t>melihat</a:t>
            </a:r>
            <a:r>
              <a:rPr dirty="0" lang="en-US" smtClean="0" sz="1800"/>
              <a:t> 3 </a:t>
            </a:r>
            <a:r>
              <a:rPr dirty="0" err="1" lang="en-US" smtClean="0" sz="1800"/>
              <a:t>tetangga</a:t>
            </a:r>
            <a:r>
              <a:rPr dirty="0" lang="en-US" smtClean="0" sz="1800"/>
              <a:t> </a:t>
            </a:r>
            <a:r>
              <a:rPr dirty="0" err="1" lang="en-US" smtClean="0" sz="1800"/>
              <a:t>terdekatnya</a:t>
            </a:r>
            <a:r>
              <a:rPr dirty="0" lang="en-US" smtClean="0" sz="1800"/>
              <a:t>. </a:t>
            </a:r>
            <a:r>
              <a:rPr dirty="0" err="1" lang="en-US" smtClean="0" sz="1800"/>
              <a:t>Karena</a:t>
            </a:r>
            <a:r>
              <a:rPr dirty="0" lang="en-US" smtClean="0" sz="1800"/>
              <a:t> 3 </a:t>
            </a:r>
            <a:r>
              <a:rPr dirty="0" err="1" lang="en-US" smtClean="0" sz="1800"/>
              <a:t>tetangga</a:t>
            </a:r>
            <a:r>
              <a:rPr dirty="0" lang="en-US" smtClean="0" sz="1800"/>
              <a:t> </a:t>
            </a:r>
            <a:r>
              <a:rPr dirty="0" err="1" lang="en-US" smtClean="0" sz="1800"/>
              <a:t>terdekatnya</a:t>
            </a:r>
            <a:r>
              <a:rPr dirty="0" lang="en-US" smtClean="0" sz="1800"/>
              <a:t>  2 </a:t>
            </a:r>
            <a:r>
              <a:rPr dirty="0" err="1" lang="en-US" smtClean="0" sz="1800"/>
              <a:t>kuning</a:t>
            </a:r>
            <a:r>
              <a:rPr dirty="0" lang="en-US" smtClean="0" sz="1800"/>
              <a:t> </a:t>
            </a:r>
            <a:r>
              <a:rPr dirty="0" err="1" lang="en-US" smtClean="0" sz="1800"/>
              <a:t>dan</a:t>
            </a:r>
            <a:r>
              <a:rPr dirty="0" lang="en-US" smtClean="0" sz="1800"/>
              <a:t> 1 </a:t>
            </a:r>
            <a:r>
              <a:rPr dirty="0" err="1" lang="en-US" smtClean="0" sz="1800"/>
              <a:t>merah</a:t>
            </a:r>
            <a:r>
              <a:rPr dirty="0" lang="en-US" smtClean="0" sz="1800"/>
              <a:t> , </a:t>
            </a:r>
            <a:r>
              <a:rPr dirty="0" err="1" lang="en-US" smtClean="0" sz="1800"/>
              <a:t>maka</a:t>
            </a:r>
            <a:r>
              <a:rPr dirty="0" lang="en-US" smtClean="0" sz="1800"/>
              <a:t> </a:t>
            </a:r>
            <a:r>
              <a:rPr dirty="0" err="1" lang="en-US" smtClean="0" sz="1800"/>
              <a:t>bintang</a:t>
            </a:r>
            <a:r>
              <a:rPr dirty="0" lang="en-US" smtClean="0" sz="1800"/>
              <a:t> </a:t>
            </a:r>
            <a:r>
              <a:rPr dirty="0" err="1" lang="en-US" smtClean="0" sz="1800"/>
              <a:t>adalah</a:t>
            </a:r>
            <a:r>
              <a:rPr dirty="0" lang="en-US" smtClean="0" sz="1800"/>
              <a:t> </a:t>
            </a:r>
            <a:r>
              <a:rPr dirty="0" err="1" lang="en-US" smtClean="0" sz="1800"/>
              <a:t>kuning</a:t>
            </a:r>
            <a:endParaRPr dirty="0" lang="en-US" smtClean="0" sz="1800"/>
          </a:p>
        </p:txBody>
      </p:sp>
    </p:spTree>
    <p:extLst>
      <p:ext uri="{BB962C8B-B14F-4D97-AF65-F5344CB8AC3E}">
        <p14:creationId xmlns:p14="http://schemas.microsoft.com/office/powerpoint/2010/main" val="412113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338" y="3807790"/>
            <a:ext cx="6510870" cy="294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Example KNN visualization demo</a:t>
            </a:r>
            <a:endParaRPr lang="en-US" sz="1800" dirty="0">
              <a:hlinkClick r:id="rId2"/>
            </a:endParaRPr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vision.stanford.edu/teaching/cs231n-demos/knn/</a:t>
            </a:r>
            <a:endParaRPr lang="en-US" sz="1800" dirty="0">
              <a:hlinkClick r:id="rId2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KNN juga sensitive </a:t>
            </a:r>
            <a:r>
              <a:rPr lang="en-US" sz="1800" dirty="0" err="1" smtClean="0"/>
              <a:t>sekali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/>
              <a:t> </a:t>
            </a:r>
            <a:r>
              <a:rPr lang="en-US" sz="1800" dirty="0" smtClean="0"/>
              <a:t>data yang </a:t>
            </a:r>
            <a:r>
              <a:rPr lang="en-US" sz="1800" dirty="0" err="1" smtClean="0"/>
              <a:t>valuenya</a:t>
            </a:r>
            <a:r>
              <a:rPr lang="en-US" sz="1800" dirty="0" smtClean="0"/>
              <a:t> large, </a:t>
            </a:r>
            <a:r>
              <a:rPr lang="en-US" sz="1800" dirty="0" err="1" smtClean="0"/>
              <a:t>karena</a:t>
            </a:r>
            <a:r>
              <a:rPr lang="en-US" sz="1800" dirty="0" smtClean="0"/>
              <a:t> </a:t>
            </a:r>
            <a:r>
              <a:rPr lang="en-US" sz="1800" dirty="0" err="1" smtClean="0"/>
              <a:t>ia</a:t>
            </a:r>
            <a:r>
              <a:rPr lang="en-US" sz="1800" dirty="0" smtClean="0"/>
              <a:t> </a:t>
            </a:r>
            <a:r>
              <a:rPr lang="en-US" sz="1800" dirty="0" err="1" smtClean="0"/>
              <a:t>menghitung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jarak</a:t>
            </a:r>
            <a:r>
              <a:rPr lang="en-US" sz="1800" dirty="0" smtClean="0"/>
              <a:t>. </a:t>
            </a:r>
            <a:r>
              <a:rPr lang="en-US" sz="1800" dirty="0" err="1" smtClean="0"/>
              <a:t>Jadi</a:t>
            </a:r>
            <a:r>
              <a:rPr lang="en-US" sz="1800" dirty="0" smtClean="0"/>
              <a:t> </a:t>
            </a:r>
            <a:r>
              <a:rPr lang="en-US" sz="1800" dirty="0" err="1" smtClean="0"/>
              <a:t>kita</a:t>
            </a:r>
            <a:r>
              <a:rPr lang="en-US" sz="1800" dirty="0" smtClean="0"/>
              <a:t> </a:t>
            </a:r>
            <a:r>
              <a:rPr lang="en-US" sz="1800" dirty="0" err="1" smtClean="0"/>
              <a:t>harus</a:t>
            </a:r>
            <a:r>
              <a:rPr lang="en-US" sz="1800" dirty="0" smtClean="0"/>
              <a:t> </a:t>
            </a:r>
            <a:r>
              <a:rPr lang="en-US" sz="1800" dirty="0" err="1" smtClean="0"/>
              <a:t>menge</a:t>
            </a:r>
            <a:r>
              <a:rPr lang="en-US" sz="1800" dirty="0" smtClean="0"/>
              <a:t>-scale data </a:t>
            </a:r>
            <a:r>
              <a:rPr lang="en-US" sz="1800" dirty="0" err="1" smtClean="0"/>
              <a:t>sebelum</a:t>
            </a:r>
            <a:r>
              <a:rPr lang="en-US" sz="1800" dirty="0" smtClean="0"/>
              <a:t> </a:t>
            </a:r>
            <a:r>
              <a:rPr lang="en-US" sz="1800" dirty="0" err="1" smtClean="0"/>
              <a:t>digunakan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KNN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38" y="356708"/>
            <a:ext cx="4304704" cy="33351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077" y="323027"/>
            <a:ext cx="4425068" cy="3402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8800" y="2919894"/>
            <a:ext cx="4994630" cy="343673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58084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0852" y="1515510"/>
            <a:ext cx="9001462" cy="2387600"/>
          </a:xfrm>
        </p:spPr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738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92" y="217301"/>
            <a:ext cx="2837690" cy="1850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83" y="4098819"/>
            <a:ext cx="6708124" cy="25051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83" y="2319969"/>
            <a:ext cx="4277127" cy="15262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3687" y="280329"/>
            <a:ext cx="6833705" cy="264850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5375" y="280329"/>
            <a:ext cx="3962400" cy="105038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6272" y="3123318"/>
            <a:ext cx="3606180" cy="16964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7740" y="4819746"/>
            <a:ext cx="3763244" cy="173871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4797288" y="3048202"/>
            <a:ext cx="24604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Take random sampling but can be duplicate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09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0852" y="1515510"/>
            <a:ext cx="9001462" cy="2387600"/>
          </a:xfrm>
        </p:spPr>
        <p:txBody>
          <a:bodyPr/>
          <a:lstStyle/>
          <a:p>
            <a:r>
              <a:rPr lang="en-US" dirty="0" err="1" smtClean="0"/>
              <a:t>Adaboost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8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6" y="355209"/>
            <a:ext cx="6210689" cy="32891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459" y="3814419"/>
            <a:ext cx="3048393" cy="27385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556" y="4087456"/>
            <a:ext cx="3577533" cy="1010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08" y="5298924"/>
            <a:ext cx="3391627" cy="8367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7043" y="2798418"/>
            <a:ext cx="4146776" cy="379454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69042" y="660412"/>
            <a:ext cx="5097669" cy="1565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Random Forest -&gt; ensemble / </a:t>
            </a:r>
            <a:r>
              <a:rPr lang="en-US" sz="1800" dirty="0" err="1" smtClean="0"/>
              <a:t>gabungan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beberapa</a:t>
            </a:r>
            <a:r>
              <a:rPr lang="en-US" sz="1800" dirty="0" smtClean="0"/>
              <a:t> model Decision Tree yang </a:t>
            </a:r>
            <a:r>
              <a:rPr lang="en-US" sz="1800" dirty="0" err="1" smtClean="0"/>
              <a:t>berbeda</a:t>
            </a:r>
            <a:r>
              <a:rPr lang="en-US" sz="1800" dirty="0" smtClean="0"/>
              <a:t> </a:t>
            </a:r>
            <a:r>
              <a:rPr lang="en-US" sz="1800" dirty="0" err="1" smtClean="0"/>
              <a:t>beda</a:t>
            </a:r>
            <a:r>
              <a:rPr lang="en-US" sz="1800" dirty="0" smtClean="0"/>
              <a:t>.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menghasilkan</a:t>
            </a:r>
            <a:r>
              <a:rPr lang="en-US" sz="1800" dirty="0" smtClean="0"/>
              <a:t> model yang </a:t>
            </a:r>
            <a:r>
              <a:rPr lang="en-US" sz="1800" dirty="0" err="1" smtClean="0"/>
              <a:t>berbeda</a:t>
            </a:r>
            <a:r>
              <a:rPr lang="en-US" sz="1800" dirty="0" smtClean="0"/>
              <a:t> </a:t>
            </a:r>
            <a:r>
              <a:rPr lang="en-US" sz="1800" dirty="0" err="1" smtClean="0"/>
              <a:t>beda</a:t>
            </a:r>
            <a:r>
              <a:rPr lang="en-US" sz="1800" dirty="0" smtClean="0"/>
              <a:t> , </a:t>
            </a:r>
            <a:r>
              <a:rPr lang="en-US" sz="1800" dirty="0" err="1" smtClean="0"/>
              <a:t>kita</a:t>
            </a:r>
            <a:r>
              <a:rPr lang="en-US" sz="1800" dirty="0" smtClean="0"/>
              <a:t> </a:t>
            </a:r>
            <a:r>
              <a:rPr lang="en-US" sz="1800" dirty="0" err="1" smtClean="0"/>
              <a:t>lakukan</a:t>
            </a:r>
            <a:r>
              <a:rPr lang="en-US" sz="1800" dirty="0" smtClean="0"/>
              <a:t> bootstrap</a:t>
            </a:r>
          </a:p>
        </p:txBody>
      </p:sp>
    </p:spTree>
    <p:extLst>
      <p:ext uri="{BB962C8B-B14F-4D97-AF65-F5344CB8AC3E}">
        <p14:creationId xmlns:p14="http://schemas.microsoft.com/office/powerpoint/2010/main" val="3891862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287" y="154610"/>
            <a:ext cx="8123583" cy="4102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49869"/>
          <a:stretch/>
        </p:blipFill>
        <p:spPr>
          <a:xfrm>
            <a:off x="277190" y="2428959"/>
            <a:ext cx="4020932" cy="420406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52491" t="20345" r="-256" b="39694"/>
          <a:stretch/>
        </p:blipFill>
        <p:spPr>
          <a:xfrm>
            <a:off x="150190" y="454991"/>
            <a:ext cx="3533593" cy="15505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043" y="4365563"/>
            <a:ext cx="6479991" cy="223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41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70" y="238256"/>
            <a:ext cx="5505873" cy="42850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35" y="4806010"/>
            <a:ext cx="5492408" cy="1703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52699"/>
          <a:stretch/>
        </p:blipFill>
        <p:spPr>
          <a:xfrm>
            <a:off x="6749773" y="238256"/>
            <a:ext cx="4872032" cy="33487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48763"/>
          <a:stretch/>
        </p:blipFill>
        <p:spPr>
          <a:xfrm>
            <a:off x="7037494" y="3743973"/>
            <a:ext cx="4358427" cy="276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53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475" y="348783"/>
            <a:ext cx="9626430" cy="30504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576" y="3763196"/>
            <a:ext cx="9676995" cy="283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13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374" y="260625"/>
            <a:ext cx="8609988" cy="4246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71" y="2413756"/>
            <a:ext cx="4778441" cy="418768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87824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48" y="586402"/>
            <a:ext cx="10517808" cy="578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07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1339" y="1577353"/>
            <a:ext cx="9001462" cy="2387600"/>
          </a:xfrm>
        </p:spPr>
        <p:txBody>
          <a:bodyPr/>
          <a:lstStyle/>
          <a:p>
            <a:r>
              <a:rPr lang="en-US" dirty="0" smtClean="0"/>
              <a:t>Gradient </a:t>
            </a:r>
            <a:br>
              <a:rPr lang="en-US" dirty="0" smtClean="0"/>
            </a:br>
            <a:r>
              <a:rPr lang="en-US" dirty="0" smtClean="0"/>
              <a:t>boosting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33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5" y="238970"/>
            <a:ext cx="5879547" cy="21690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01" y="2610481"/>
            <a:ext cx="3322438" cy="1038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522" y="1614792"/>
            <a:ext cx="5928139" cy="210627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2344" y="3908692"/>
            <a:ext cx="8645081" cy="274873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07090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57" y="322469"/>
            <a:ext cx="5619603" cy="62020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573" y="282905"/>
            <a:ext cx="5608145" cy="25265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573" y="3107503"/>
            <a:ext cx="5756652" cy="246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8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09" y="225287"/>
            <a:ext cx="7028581" cy="2893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74" y="3280999"/>
            <a:ext cx="7363921" cy="2302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925" y="4988473"/>
            <a:ext cx="3175963" cy="167737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r="53043"/>
          <a:stretch/>
        </p:blipFill>
        <p:spPr>
          <a:xfrm>
            <a:off x="7677425" y="314716"/>
            <a:ext cx="4091745" cy="20485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54357" t="41626"/>
          <a:stretch/>
        </p:blipFill>
        <p:spPr>
          <a:xfrm>
            <a:off x="7765774" y="2557297"/>
            <a:ext cx="4284956" cy="128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16175"/>
      </p:ext>
    </p:extLst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60" y="234122"/>
            <a:ext cx="6631532" cy="38351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-28"/>
          <a:stretch/>
        </p:blipFill>
        <p:spPr>
          <a:xfrm>
            <a:off x="5146264" y="2835965"/>
            <a:ext cx="6895547" cy="384530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111" y="760718"/>
            <a:ext cx="3309941" cy="16775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257" y="3929645"/>
            <a:ext cx="3221212" cy="275162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5273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51" y="309218"/>
            <a:ext cx="6341797" cy="36206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28" y="4236278"/>
            <a:ext cx="6468709" cy="2057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645" y="1528417"/>
            <a:ext cx="5146161" cy="1316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0060" y="3123911"/>
            <a:ext cx="4591333" cy="232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541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95" y="2722252"/>
            <a:ext cx="7686261" cy="40213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541" y="212036"/>
            <a:ext cx="7327661" cy="419210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121051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1339" y="1480175"/>
            <a:ext cx="9001462" cy="2387600"/>
          </a:xfrm>
        </p:spPr>
        <p:txBody>
          <a:bodyPr/>
          <a:lstStyle/>
          <a:p>
            <a:r>
              <a:rPr lang="en-US" dirty="0" smtClean="0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098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40" y="384313"/>
            <a:ext cx="8401478" cy="48133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526" y="3538068"/>
            <a:ext cx="3182493" cy="16419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40" y="5511295"/>
            <a:ext cx="5951147" cy="8891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067" y="5613181"/>
            <a:ext cx="3015578" cy="7248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2728" y="4677709"/>
            <a:ext cx="2993995" cy="6660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0772" y="2675349"/>
            <a:ext cx="4791185" cy="8006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12625" y="3655011"/>
            <a:ext cx="1744488" cy="84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863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94" y="274960"/>
            <a:ext cx="4339260" cy="17128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08" y="2178235"/>
            <a:ext cx="4271846" cy="20492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34" y="4413435"/>
            <a:ext cx="5593753" cy="5408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208" y="5140288"/>
            <a:ext cx="3923314" cy="6003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6569" y="279377"/>
            <a:ext cx="4341085" cy="16068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6381" y="3741632"/>
            <a:ext cx="4959397" cy="27800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0088" y="2092141"/>
            <a:ext cx="4041929" cy="197846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57434" y="2273740"/>
            <a:ext cx="2955333" cy="5268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7775" y="5646308"/>
            <a:ext cx="4656265" cy="100232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024104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53" y="124521"/>
            <a:ext cx="3840077" cy="2588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80" y="3069794"/>
            <a:ext cx="3614790" cy="11399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788" y="124521"/>
            <a:ext cx="3851369" cy="27230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4926" y="2968843"/>
            <a:ext cx="3487787" cy="14811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0193" y="185925"/>
            <a:ext cx="3313856" cy="50534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252" y="4704355"/>
            <a:ext cx="4698153" cy="9764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2264" y="4612454"/>
            <a:ext cx="4035230" cy="190528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61093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22" y="159026"/>
            <a:ext cx="4386017" cy="34709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23" y="3760564"/>
            <a:ext cx="3387686" cy="586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363" y="3091477"/>
            <a:ext cx="2246897" cy="107699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622" y="4526222"/>
            <a:ext cx="3369961" cy="21001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0176" y="4279366"/>
            <a:ext cx="2548278" cy="100260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088" y="2542287"/>
            <a:ext cx="837756" cy="4968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1812" y="162359"/>
            <a:ext cx="4610484" cy="8547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6530" y="1141063"/>
            <a:ext cx="4693254" cy="17949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29014" y="3044370"/>
            <a:ext cx="4186778" cy="15560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01428" y="4334865"/>
            <a:ext cx="3691159" cy="22914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63104" y="4538241"/>
            <a:ext cx="1074069" cy="50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808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849" y="1921564"/>
            <a:ext cx="8120490" cy="46717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3" y="192595"/>
            <a:ext cx="6679095" cy="21520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480" y="309247"/>
            <a:ext cx="2088234" cy="461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374" y="2588591"/>
            <a:ext cx="2575339" cy="396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883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1339" y="1577353"/>
            <a:ext cx="9001462" cy="2387600"/>
          </a:xfrm>
        </p:spPr>
        <p:txBody>
          <a:bodyPr/>
          <a:lstStyle/>
          <a:p>
            <a:r>
              <a:rPr lang="en-US" dirty="0" smtClean="0"/>
              <a:t>Stacking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8938"/>
      </p:ext>
    </p:extLst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1460" r="75873" t="44587"/>
          <a:stretch/>
        </p:blipFill>
        <p:spPr>
          <a:xfrm>
            <a:off x="4735442" y="225288"/>
            <a:ext cx="2769705" cy="940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0727" r="-10"/>
          <a:stretch/>
        </p:blipFill>
        <p:spPr>
          <a:xfrm>
            <a:off x="781878" y="1316383"/>
            <a:ext cx="10694505" cy="528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183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17" y="360333"/>
            <a:ext cx="11089464" cy="621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52" y="288679"/>
            <a:ext cx="6819491" cy="30906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623" y="585565"/>
            <a:ext cx="4557423" cy="2255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81" y="3654328"/>
            <a:ext cx="5778699" cy="2883411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453808" y="4030880"/>
            <a:ext cx="5097669" cy="16675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Dari </a:t>
            </a:r>
            <a:r>
              <a:rPr lang="en-US" sz="1800" dirty="0" err="1" smtClean="0"/>
              <a:t>beberapa</a:t>
            </a:r>
            <a:r>
              <a:rPr lang="en-US" sz="1800" dirty="0" smtClean="0"/>
              <a:t> model yang </a:t>
            </a:r>
            <a:r>
              <a:rPr lang="en-US" sz="1800" dirty="0" err="1" smtClean="0"/>
              <a:t>ada</a:t>
            </a:r>
            <a:r>
              <a:rPr lang="en-US" sz="1800" dirty="0" smtClean="0"/>
              <a:t> , </a:t>
            </a:r>
            <a:r>
              <a:rPr lang="en-US" sz="1800" dirty="0" err="1" smtClean="0"/>
              <a:t>diuji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test data set ,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hasilnya</a:t>
            </a:r>
            <a:r>
              <a:rPr lang="en-US" sz="1800" dirty="0"/>
              <a:t> </a:t>
            </a:r>
            <a:r>
              <a:rPr lang="en-US" sz="1800" dirty="0" err="1" smtClean="0"/>
              <a:t>merupakan</a:t>
            </a:r>
            <a:r>
              <a:rPr lang="en-US" sz="1800" dirty="0" smtClean="0"/>
              <a:t> voting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hasil</a:t>
            </a:r>
            <a:r>
              <a:rPr lang="en-US" sz="1800" dirty="0" smtClean="0"/>
              <a:t> </a:t>
            </a:r>
            <a:r>
              <a:rPr lang="en-US" sz="1800" dirty="0" err="1" smtClean="0"/>
              <a:t>pilihan</a:t>
            </a:r>
            <a:r>
              <a:rPr lang="en-US" sz="1800" dirty="0" smtClean="0"/>
              <a:t> </a:t>
            </a:r>
            <a:r>
              <a:rPr lang="en-US" sz="1800" dirty="0" err="1" smtClean="0"/>
              <a:t>terbanyak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kasus</a:t>
            </a:r>
            <a:r>
              <a:rPr lang="en-US" sz="1800" dirty="0" smtClean="0"/>
              <a:t> </a:t>
            </a:r>
            <a:r>
              <a:rPr lang="en-US" sz="1800" dirty="0" err="1" smtClean="0"/>
              <a:t>klasifikasi</a:t>
            </a:r>
            <a:r>
              <a:rPr lang="en-US" sz="1800" dirty="0" smtClean="0"/>
              <a:t> .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regresi</a:t>
            </a:r>
            <a:r>
              <a:rPr lang="en-US" sz="1800" dirty="0" smtClean="0"/>
              <a:t> , </a:t>
            </a:r>
            <a:r>
              <a:rPr lang="en-US" sz="1800" dirty="0" err="1" smtClean="0"/>
              <a:t>diambil</a:t>
            </a:r>
            <a:r>
              <a:rPr lang="en-US" sz="1800" dirty="0" smtClean="0"/>
              <a:t> rata </a:t>
            </a:r>
            <a:r>
              <a:rPr lang="en-US" sz="1800" dirty="0" err="1" smtClean="0"/>
              <a:t>ratanya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17219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09" y="493405"/>
            <a:ext cx="11600070" cy="588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371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870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1351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5408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75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35" y="333067"/>
            <a:ext cx="6629994" cy="28824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296" y="1335861"/>
            <a:ext cx="5522414" cy="117321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35" y="3519244"/>
            <a:ext cx="6944148" cy="2956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7476" y="4862445"/>
            <a:ext cx="5274871" cy="129448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2930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538" y="1355579"/>
            <a:ext cx="7339654" cy="28806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780" y="296242"/>
            <a:ext cx="4239063" cy="852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54" y="959559"/>
            <a:ext cx="3639120" cy="18363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490" y="3563637"/>
            <a:ext cx="6510592" cy="30487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7125" y="5158571"/>
            <a:ext cx="4057023" cy="84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9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69" y="338488"/>
            <a:ext cx="6243461" cy="3516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04" y="4271361"/>
            <a:ext cx="3610357" cy="1510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729" y="3262747"/>
            <a:ext cx="3372073" cy="32207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795" y="324658"/>
            <a:ext cx="4640119" cy="15240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1846" y="2242919"/>
            <a:ext cx="3709163" cy="9182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4325" y="3374402"/>
            <a:ext cx="3588075" cy="7642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2053" y="4362092"/>
            <a:ext cx="3568751" cy="7344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26844" y="5306671"/>
            <a:ext cx="3555556" cy="121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54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0852" y="1515510"/>
            <a:ext cx="9001462" cy="2387600"/>
          </a:xfrm>
        </p:spPr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32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471</TotalTime>
  <Words>324</Words>
  <Application>Microsoft Office PowerPoint</Application>
  <PresentationFormat>Widescreen</PresentationFormat>
  <Paragraphs>31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Bookman Old Style</vt:lpstr>
      <vt:lpstr>Rockwell</vt:lpstr>
      <vt:lpstr>Damask</vt:lpstr>
      <vt:lpstr>MACHINE LEARNING Intermediate NOTEBOOK</vt:lpstr>
      <vt:lpstr>RANDOM FOREST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svm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KNN</vt:lpstr>
      <vt:lpstr>PowerPoint Presentation</vt:lpstr>
      <vt:lpstr>PowerPoint Presentation</vt:lpstr>
      <vt:lpstr>Bootstrap</vt:lpstr>
      <vt:lpstr>PowerPoint Presentation</vt:lpstr>
      <vt:lpstr>Adaboost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Gradient  boosting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XGBOOST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Stacking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kevinase548@gmail.com</dc:creator>
  <cp:lastModifiedBy>kevinase548@gmail.com</cp:lastModifiedBy>
  <cp:revision>46</cp:revision>
  <dcterms:created xsi:type="dcterms:W3CDTF">2022-01-21T10:51:32Z</dcterms:created>
  <dcterms:modified xsi:type="dcterms:W3CDTF">2022-06-20T13:40:40Z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3149908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S9.1.4</vt:lpwstr>
  </property>
</Properties>
</file>