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18288000" cy="1028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20" roundtripDataSignature="AMtx7mgGZNXhkhGRN6sr4yR9MxeHWL5n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1" name="Shape 11"/>
        <p:cNvGrpSpPr/>
        <p:nvPr/>
      </p:nvGrpSpPr>
      <p:grpSpPr>
        <a:xfrm>
          <a:off x="0" y="0"/>
          <a:ext cx="0" cy="0"/>
          <a:chOff x="0" y="0"/>
          <a:chExt cx="0" cy="0"/>
        </a:xfrm>
      </p:grpSpPr>
      <p:sp>
        <p:nvSpPr>
          <p:cNvPr id="12" name="Google Shape;12;p16"/>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52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6"/>
          <p:cNvSpPr txBox="1"/>
          <p:nvPr>
            <p:ph type="title"/>
          </p:nvPr>
        </p:nvSpPr>
        <p:spPr>
          <a:xfrm>
            <a:off x="5420995" y="2250681"/>
            <a:ext cx="7446009" cy="16408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0600">
                <a:solidFill>
                  <a:srgbClr val="FDB9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17" name="Shape 17"/>
        <p:cNvGrpSpPr/>
        <p:nvPr/>
      </p:nvGrpSpPr>
      <p:grpSpPr>
        <a:xfrm>
          <a:off x="0" y="0"/>
          <a:ext cx="0" cy="0"/>
          <a:chOff x="0" y="0"/>
          <a:chExt cx="0" cy="0"/>
        </a:xfrm>
      </p:grpSpPr>
      <p:sp>
        <p:nvSpPr>
          <p:cNvPr id="18" name="Google Shape;18;p17"/>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52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9" name="Google Shape;19;p17"/>
          <p:cNvPicPr preferRelativeResize="0"/>
          <p:nvPr/>
        </p:nvPicPr>
        <p:blipFill rotWithShape="1">
          <a:blip r:embed="rId2">
            <a:alphaModFix/>
          </a:blip>
          <a:srcRect b="0" l="0" r="0" t="0"/>
          <a:stretch/>
        </p:blipFill>
        <p:spPr>
          <a:xfrm>
            <a:off x="4972572" y="3072579"/>
            <a:ext cx="2070929" cy="2070920"/>
          </a:xfrm>
          <a:prstGeom prst="rect">
            <a:avLst/>
          </a:prstGeom>
          <a:noFill/>
          <a:ln>
            <a:noFill/>
          </a:ln>
        </p:spPr>
      </p:pic>
      <p:pic>
        <p:nvPicPr>
          <p:cNvPr id="20" name="Google Shape;20;p17"/>
          <p:cNvPicPr preferRelativeResize="0"/>
          <p:nvPr/>
        </p:nvPicPr>
        <p:blipFill rotWithShape="1">
          <a:blip r:embed="rId3">
            <a:alphaModFix/>
          </a:blip>
          <a:srcRect b="0" l="0" r="0" t="0"/>
          <a:stretch/>
        </p:blipFill>
        <p:spPr>
          <a:xfrm>
            <a:off x="11261211" y="3072579"/>
            <a:ext cx="2070929" cy="2070920"/>
          </a:xfrm>
          <a:prstGeom prst="rect">
            <a:avLst/>
          </a:prstGeom>
          <a:noFill/>
          <a:ln>
            <a:noFill/>
          </a:ln>
        </p:spPr>
      </p:pic>
      <p:pic>
        <p:nvPicPr>
          <p:cNvPr id="21" name="Google Shape;21;p17"/>
          <p:cNvPicPr preferRelativeResize="0"/>
          <p:nvPr/>
        </p:nvPicPr>
        <p:blipFill rotWithShape="1">
          <a:blip r:embed="rId4">
            <a:alphaModFix/>
          </a:blip>
          <a:srcRect b="0" l="0" r="0" t="0"/>
          <a:stretch/>
        </p:blipFill>
        <p:spPr>
          <a:xfrm>
            <a:off x="1783158" y="6612316"/>
            <a:ext cx="2070929" cy="2070920"/>
          </a:xfrm>
          <a:prstGeom prst="rect">
            <a:avLst/>
          </a:prstGeom>
          <a:noFill/>
          <a:ln>
            <a:noFill/>
          </a:ln>
        </p:spPr>
      </p:pic>
      <p:pic>
        <p:nvPicPr>
          <p:cNvPr id="22" name="Google Shape;22;p17"/>
          <p:cNvPicPr preferRelativeResize="0"/>
          <p:nvPr/>
        </p:nvPicPr>
        <p:blipFill rotWithShape="1">
          <a:blip r:embed="rId5">
            <a:alphaModFix/>
          </a:blip>
          <a:srcRect b="0" l="0" r="0" t="0"/>
          <a:stretch/>
        </p:blipFill>
        <p:spPr>
          <a:xfrm>
            <a:off x="8108534" y="6612316"/>
            <a:ext cx="2070929" cy="2070920"/>
          </a:xfrm>
          <a:prstGeom prst="rect">
            <a:avLst/>
          </a:prstGeom>
          <a:noFill/>
          <a:ln>
            <a:noFill/>
          </a:ln>
        </p:spPr>
      </p:pic>
      <p:pic>
        <p:nvPicPr>
          <p:cNvPr id="23" name="Google Shape;23;p17"/>
          <p:cNvPicPr preferRelativeResize="0"/>
          <p:nvPr/>
        </p:nvPicPr>
        <p:blipFill rotWithShape="1">
          <a:blip r:embed="rId6">
            <a:alphaModFix/>
          </a:blip>
          <a:srcRect b="0" l="0" r="0" t="0"/>
          <a:stretch/>
        </p:blipFill>
        <p:spPr>
          <a:xfrm>
            <a:off x="14142448" y="6612316"/>
            <a:ext cx="2070929" cy="2070920"/>
          </a:xfrm>
          <a:prstGeom prst="rect">
            <a:avLst/>
          </a:prstGeom>
          <a:noFill/>
          <a:ln>
            <a:noFill/>
          </a:ln>
        </p:spPr>
      </p:pic>
      <p:pic>
        <p:nvPicPr>
          <p:cNvPr id="24" name="Google Shape;24;p17"/>
          <p:cNvPicPr preferRelativeResize="0"/>
          <p:nvPr/>
        </p:nvPicPr>
        <p:blipFill rotWithShape="1">
          <a:blip r:embed="rId7">
            <a:alphaModFix/>
          </a:blip>
          <a:srcRect b="0" l="0" r="0" t="0"/>
          <a:stretch/>
        </p:blipFill>
        <p:spPr>
          <a:xfrm>
            <a:off x="15213739" y="0"/>
            <a:ext cx="3082643" cy="4605167"/>
          </a:xfrm>
          <a:prstGeom prst="rect">
            <a:avLst/>
          </a:prstGeom>
          <a:noFill/>
          <a:ln>
            <a:noFill/>
          </a:ln>
        </p:spPr>
      </p:pic>
      <p:pic>
        <p:nvPicPr>
          <p:cNvPr id="25" name="Google Shape;25;p17"/>
          <p:cNvPicPr preferRelativeResize="0"/>
          <p:nvPr/>
        </p:nvPicPr>
        <p:blipFill rotWithShape="1">
          <a:blip r:embed="rId8">
            <a:alphaModFix/>
          </a:blip>
          <a:srcRect b="0" l="0" r="0" t="0"/>
          <a:stretch/>
        </p:blipFill>
        <p:spPr>
          <a:xfrm>
            <a:off x="-10034" y="2568994"/>
            <a:ext cx="2445754" cy="4419299"/>
          </a:xfrm>
          <a:prstGeom prst="rect">
            <a:avLst/>
          </a:prstGeom>
          <a:noFill/>
          <a:ln>
            <a:noFill/>
          </a:ln>
        </p:spPr>
      </p:pic>
      <p:sp>
        <p:nvSpPr>
          <p:cNvPr id="26" name="Google Shape;26;p17"/>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9" name="Shape 29"/>
        <p:cNvGrpSpPr/>
        <p:nvPr/>
      </p:nvGrpSpPr>
      <p:grpSpPr>
        <a:xfrm>
          <a:off x="0" y="0"/>
          <a:ext cx="0" cy="0"/>
          <a:chOff x="0" y="0"/>
          <a:chExt cx="0" cy="0"/>
        </a:xfrm>
      </p:grpSpPr>
      <p:sp>
        <p:nvSpPr>
          <p:cNvPr id="30" name="Google Shape;30;p18"/>
          <p:cNvSpPr txBox="1"/>
          <p:nvPr>
            <p:ph type="title"/>
          </p:nvPr>
        </p:nvSpPr>
        <p:spPr>
          <a:xfrm>
            <a:off x="5420995" y="2250681"/>
            <a:ext cx="7446009" cy="16408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0600">
                <a:solidFill>
                  <a:srgbClr val="FDB9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1315415" y="3197960"/>
            <a:ext cx="15657168" cy="502602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8"/>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35" name="Shape 35"/>
        <p:cNvGrpSpPr/>
        <p:nvPr/>
      </p:nvGrpSpPr>
      <p:grpSpPr>
        <a:xfrm>
          <a:off x="0" y="0"/>
          <a:ext cx="0" cy="0"/>
          <a:chOff x="0" y="0"/>
          <a:chExt cx="0" cy="0"/>
        </a:xfrm>
      </p:grpSpPr>
      <p:sp>
        <p:nvSpPr>
          <p:cNvPr id="36" name="Google Shape;36;p19"/>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52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 name="Google Shape;37;p19"/>
          <p:cNvSpPr txBox="1"/>
          <p:nvPr>
            <p:ph type="ctrTitle"/>
          </p:nvPr>
        </p:nvSpPr>
        <p:spPr>
          <a:xfrm>
            <a:off x="344478" y="1506406"/>
            <a:ext cx="17599042" cy="4197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subTitle"/>
          </p:nvPr>
        </p:nvSpPr>
        <p:spPr>
          <a:xfrm>
            <a:off x="485685" y="5744548"/>
            <a:ext cx="17316629" cy="28035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20"/>
          <p:cNvSpPr txBox="1"/>
          <p:nvPr>
            <p:ph type="title"/>
          </p:nvPr>
        </p:nvSpPr>
        <p:spPr>
          <a:xfrm>
            <a:off x="5420995" y="2250681"/>
            <a:ext cx="7446009" cy="16408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0600">
                <a:solidFill>
                  <a:srgbClr val="FDB9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0"/>
          <p:cNvSpPr txBox="1"/>
          <p:nvPr>
            <p:ph idx="1" type="body"/>
          </p:nvPr>
        </p:nvSpPr>
        <p:spPr>
          <a:xfrm>
            <a:off x="836350" y="1650876"/>
            <a:ext cx="5881370" cy="605853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3400">
                <a:solidFill>
                  <a:srgbClr val="ED5348"/>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0"/>
          <p:cNvSpPr txBox="1"/>
          <p:nvPr>
            <p:ph idx="2" type="body"/>
          </p:nvPr>
        </p:nvSpPr>
        <p:spPr>
          <a:xfrm>
            <a:off x="9694450" y="2307333"/>
            <a:ext cx="7578090" cy="63119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000">
                <a:solidFill>
                  <a:schemeClr val="dk1"/>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20"/>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5420995" y="2250681"/>
            <a:ext cx="7446009" cy="164083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0600" u="none" cap="none" strike="noStrike">
                <a:solidFill>
                  <a:srgbClr val="FDB9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1315415" y="3197960"/>
            <a:ext cx="15657168" cy="502602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jpg"/><Relationship Id="rId4" Type="http://schemas.openxmlformats.org/officeDocument/2006/relationships/image" Target="../media/image20.png"/><Relationship Id="rId5" Type="http://schemas.openxmlformats.org/officeDocument/2006/relationships/hyperlink" Target="https://datastudio.google.com/reporting/4bbb01ea-aeaf-41ad-b43b-76762895e501" TargetMode="External"/><Relationship Id="rId6" Type="http://schemas.openxmlformats.org/officeDocument/2006/relationships/hyperlink" Target="https://datastudio.google.com/reporting/4bbb01ea-aeaf-41ad-b43b-76762895e501" TargetMode="External"/><Relationship Id="rId7" Type="http://schemas.openxmlformats.org/officeDocument/2006/relationships/hyperlink" Target="https://datastudio.google.com/reporting/4bbb01ea-aeaf-41ad-b43b-76762895e50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6.jpg"/><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26.jpg"/><Relationship Id="rId5" Type="http://schemas.openxmlformats.org/officeDocument/2006/relationships/image" Target="../media/image35.png"/><Relationship Id="rId6" Type="http://schemas.openxmlformats.org/officeDocument/2006/relationships/image" Target="../media/image32.jpg"/><Relationship Id="rId7"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jp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 name="Shape 52"/>
        <p:cNvGrpSpPr/>
        <p:nvPr/>
      </p:nvGrpSpPr>
      <p:grpSpPr>
        <a:xfrm>
          <a:off x="0" y="0"/>
          <a:ext cx="0" cy="0"/>
          <a:chOff x="0" y="0"/>
          <a:chExt cx="0" cy="0"/>
        </a:xfrm>
      </p:grpSpPr>
      <p:pic>
        <p:nvPicPr>
          <p:cNvPr id="53" name="Google Shape;53;p1"/>
          <p:cNvPicPr preferRelativeResize="0"/>
          <p:nvPr/>
        </p:nvPicPr>
        <p:blipFill rotWithShape="1">
          <a:blip r:embed="rId3">
            <a:alphaModFix/>
          </a:blip>
          <a:srcRect b="0" l="0" r="0" t="0"/>
          <a:stretch/>
        </p:blipFill>
        <p:spPr>
          <a:xfrm>
            <a:off x="0" y="0"/>
            <a:ext cx="18278474" cy="10286999"/>
          </a:xfrm>
          <a:prstGeom prst="rect">
            <a:avLst/>
          </a:prstGeom>
          <a:noFill/>
          <a:ln>
            <a:noFill/>
          </a:ln>
        </p:spPr>
      </p:pic>
      <p:sp>
        <p:nvSpPr>
          <p:cNvPr id="54" name="Google Shape;54;p1"/>
          <p:cNvSpPr txBox="1"/>
          <p:nvPr>
            <p:ph type="title"/>
          </p:nvPr>
        </p:nvSpPr>
        <p:spPr>
          <a:xfrm>
            <a:off x="5840412" y="7211047"/>
            <a:ext cx="6492875" cy="2006600"/>
          </a:xfrm>
          <a:prstGeom prst="rect">
            <a:avLst/>
          </a:prstGeom>
          <a:noFill/>
          <a:ln>
            <a:noFill/>
          </a:ln>
        </p:spPr>
        <p:txBody>
          <a:bodyPr anchorCtr="0" anchor="t" bIns="0" lIns="0" spcFirstLastPara="1" rIns="0" wrap="square" tIns="12050">
            <a:spAutoFit/>
          </a:bodyPr>
          <a:lstStyle/>
          <a:p>
            <a:pPr indent="-825500" lvl="0" marL="837564" marR="5080" rtl="0" algn="l">
              <a:lnSpc>
                <a:spcPct val="116100"/>
              </a:lnSpc>
              <a:spcBef>
                <a:spcPts val="0"/>
              </a:spcBef>
              <a:spcAft>
                <a:spcPts val="0"/>
              </a:spcAft>
              <a:buNone/>
            </a:pPr>
            <a:r>
              <a:rPr lang="en-US" sz="5600">
                <a:solidFill>
                  <a:srgbClr val="000000"/>
                </a:solidFill>
              </a:rPr>
              <a:t>Inequality Gender  Employability</a:t>
            </a:r>
            <a:endParaRPr sz="5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sp>
        <p:nvSpPr>
          <p:cNvPr id="191" name="Google Shape;191;p10"/>
          <p:cNvSpPr/>
          <p:nvPr/>
        </p:nvSpPr>
        <p:spPr>
          <a:xfrm>
            <a:off x="0" y="3"/>
            <a:ext cx="9144635" cy="10287000"/>
          </a:xfrm>
          <a:custGeom>
            <a:rect b="b" l="l" r="r" t="t"/>
            <a:pathLst>
              <a:path extrusionOk="0" h="10287000" w="9144635">
                <a:moveTo>
                  <a:pt x="0" y="10286999"/>
                </a:moveTo>
                <a:lnTo>
                  <a:pt x="9144007" y="10286999"/>
                </a:lnTo>
                <a:lnTo>
                  <a:pt x="9144007" y="0"/>
                </a:lnTo>
                <a:lnTo>
                  <a:pt x="0" y="0"/>
                </a:lnTo>
                <a:lnTo>
                  <a:pt x="0" y="10286999"/>
                </a:lnTo>
                <a:close/>
              </a:path>
            </a:pathLst>
          </a:custGeom>
          <a:solidFill>
            <a:srgbClr val="0052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92" name="Google Shape;192;p10"/>
          <p:cNvGrpSpPr/>
          <p:nvPr/>
        </p:nvGrpSpPr>
        <p:grpSpPr>
          <a:xfrm>
            <a:off x="5940650" y="3"/>
            <a:ext cx="12347357" cy="10287000"/>
            <a:chOff x="5940650" y="3"/>
            <a:chExt cx="12347357" cy="10287000"/>
          </a:xfrm>
        </p:grpSpPr>
        <p:sp>
          <p:nvSpPr>
            <p:cNvPr id="193" name="Google Shape;193;p10"/>
            <p:cNvSpPr/>
            <p:nvPr/>
          </p:nvSpPr>
          <p:spPr>
            <a:xfrm>
              <a:off x="9144007" y="3"/>
              <a:ext cx="9144000" cy="10287000"/>
            </a:xfrm>
            <a:custGeom>
              <a:rect b="b" l="l" r="r" t="t"/>
              <a:pathLst>
                <a:path extrusionOk="0" h="10287000" w="9144000">
                  <a:moveTo>
                    <a:pt x="0" y="0"/>
                  </a:moveTo>
                  <a:lnTo>
                    <a:pt x="9143983" y="0"/>
                  </a:lnTo>
                  <a:lnTo>
                    <a:pt x="9143983" y="10286996"/>
                  </a:lnTo>
                  <a:lnTo>
                    <a:pt x="0" y="10286996"/>
                  </a:lnTo>
                  <a:lnTo>
                    <a:pt x="0" y="0"/>
                  </a:lnTo>
                  <a:close/>
                </a:path>
              </a:pathLst>
            </a:custGeom>
            <a:solidFill>
              <a:srgbClr val="1BAA4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94" name="Google Shape;194;p10"/>
            <p:cNvPicPr preferRelativeResize="0"/>
            <p:nvPr/>
          </p:nvPicPr>
          <p:blipFill rotWithShape="1">
            <a:blip r:embed="rId3">
              <a:alphaModFix/>
            </a:blip>
            <a:srcRect b="0" l="0" r="0" t="0"/>
            <a:stretch/>
          </p:blipFill>
          <p:spPr>
            <a:xfrm>
              <a:off x="5940650" y="6844548"/>
              <a:ext cx="6410324" cy="3442450"/>
            </a:xfrm>
            <a:prstGeom prst="rect">
              <a:avLst/>
            </a:prstGeom>
            <a:noFill/>
            <a:ln>
              <a:noFill/>
            </a:ln>
          </p:spPr>
        </p:pic>
      </p:grpSp>
      <p:sp>
        <p:nvSpPr>
          <p:cNvPr id="195" name="Google Shape;195;p10"/>
          <p:cNvSpPr txBox="1"/>
          <p:nvPr>
            <p:ph type="title"/>
          </p:nvPr>
        </p:nvSpPr>
        <p:spPr>
          <a:xfrm>
            <a:off x="5064956" y="477840"/>
            <a:ext cx="8874760" cy="9855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6300"/>
              <a:t>Impact of Our Project</a:t>
            </a:r>
            <a:endParaRPr sz="6300"/>
          </a:p>
        </p:txBody>
      </p:sp>
      <p:sp>
        <p:nvSpPr>
          <p:cNvPr id="196" name="Google Shape;196;p10"/>
          <p:cNvSpPr txBox="1"/>
          <p:nvPr/>
        </p:nvSpPr>
        <p:spPr>
          <a:xfrm>
            <a:off x="590974" y="1734318"/>
            <a:ext cx="7764145" cy="6132830"/>
          </a:xfrm>
          <a:prstGeom prst="rect">
            <a:avLst/>
          </a:prstGeom>
          <a:noFill/>
          <a:ln>
            <a:noFill/>
          </a:ln>
        </p:spPr>
        <p:txBody>
          <a:bodyPr anchorCtr="0" anchor="t" bIns="0" lIns="0" spcFirstLastPara="1" rIns="0" wrap="square" tIns="12700">
            <a:spAutoFit/>
          </a:bodyPr>
          <a:lstStyle/>
          <a:p>
            <a:pPr indent="0" lvl="0" marL="243840" marR="0" rtl="0" algn="l">
              <a:lnSpc>
                <a:spcPct val="100000"/>
              </a:lnSpc>
              <a:spcBef>
                <a:spcPts val="0"/>
              </a:spcBef>
              <a:spcAft>
                <a:spcPts val="0"/>
              </a:spcAft>
              <a:buNone/>
            </a:pPr>
            <a:r>
              <a:rPr lang="en-US" sz="3100">
                <a:solidFill>
                  <a:srgbClr val="ED5348"/>
                </a:solidFill>
                <a:latin typeface="Trebuchet MS"/>
                <a:ea typeface="Trebuchet MS"/>
                <a:cs typeface="Trebuchet MS"/>
                <a:sym typeface="Trebuchet MS"/>
              </a:rPr>
              <a:t>The benefits of our project : To Users</a:t>
            </a:r>
            <a:endParaRPr sz="3100">
              <a:latin typeface="Trebuchet MS"/>
              <a:ea typeface="Trebuchet MS"/>
              <a:cs typeface="Trebuchet MS"/>
              <a:sym typeface="Trebuchet MS"/>
            </a:endParaRPr>
          </a:p>
          <a:p>
            <a:pPr indent="0" lvl="0" marL="12700" marR="25400" rtl="0" algn="just">
              <a:lnSpc>
                <a:spcPct val="116700"/>
              </a:lnSpc>
              <a:spcBef>
                <a:spcPts val="2365"/>
              </a:spcBef>
              <a:spcAft>
                <a:spcPts val="0"/>
              </a:spcAft>
              <a:buNone/>
            </a:pPr>
            <a:r>
              <a:rPr lang="en-US" sz="3000">
                <a:latin typeface="Trebuchet MS"/>
                <a:ea typeface="Trebuchet MS"/>
                <a:cs typeface="Trebuchet MS"/>
                <a:sym typeface="Trebuchet MS"/>
              </a:rPr>
              <a:t>The expected benefits of the dashboard  visualization will contain two things:</a:t>
            </a:r>
            <a:endParaRPr sz="3000">
              <a:latin typeface="Trebuchet MS"/>
              <a:ea typeface="Trebuchet MS"/>
              <a:cs typeface="Trebuchet MS"/>
              <a:sym typeface="Trebuchet MS"/>
            </a:endParaRPr>
          </a:p>
          <a:p>
            <a:pPr indent="-297180" lvl="0" marL="659765" marR="22860" rtl="0" algn="just">
              <a:lnSpc>
                <a:spcPct val="140000"/>
              </a:lnSpc>
              <a:spcBef>
                <a:spcPts val="240"/>
              </a:spcBef>
              <a:spcAft>
                <a:spcPts val="0"/>
              </a:spcAft>
              <a:buSzPts val="3000"/>
              <a:buFont typeface="Trebuchet MS"/>
              <a:buAutoNum type="arabicPeriod"/>
            </a:pPr>
            <a:r>
              <a:rPr lang="en-US" sz="3000">
                <a:latin typeface="Trebuchet MS"/>
                <a:ea typeface="Trebuchet MS"/>
                <a:cs typeface="Trebuchet MS"/>
                <a:sym typeface="Trebuchet MS"/>
              </a:rPr>
              <a:t>Our analysis of the gap between  women and men employment in  Indonesia.</a:t>
            </a:r>
            <a:endParaRPr sz="3000">
              <a:latin typeface="Trebuchet MS"/>
              <a:ea typeface="Trebuchet MS"/>
              <a:cs typeface="Trebuchet MS"/>
              <a:sym typeface="Trebuchet MS"/>
            </a:endParaRPr>
          </a:p>
          <a:p>
            <a:pPr indent="-358140" lvl="0" marL="659765" marR="22860" rtl="0" algn="just">
              <a:lnSpc>
                <a:spcPct val="140000"/>
              </a:lnSpc>
              <a:spcBef>
                <a:spcPts val="0"/>
              </a:spcBef>
              <a:spcAft>
                <a:spcPts val="0"/>
              </a:spcAft>
              <a:buSzPts val="3000"/>
              <a:buFont typeface="Trebuchet MS"/>
              <a:buAutoNum type="arabicPeriod"/>
            </a:pPr>
            <a:r>
              <a:rPr lang="en-US" sz="3000">
                <a:latin typeface="Trebuchet MS"/>
                <a:ea typeface="Trebuchet MS"/>
                <a:cs typeface="Trebuchet MS"/>
                <a:sym typeface="Trebuchet MS"/>
              </a:rPr>
              <a:t>Create a recommendation system to  find minimum qualifications if you want  to apply for a particular job, and find  the desired job based on the skills  possessed by the user.</a:t>
            </a:r>
            <a:endParaRPr sz="3000">
              <a:latin typeface="Trebuchet MS"/>
              <a:ea typeface="Trebuchet MS"/>
              <a:cs typeface="Trebuchet MS"/>
              <a:sym typeface="Trebuchet MS"/>
            </a:endParaRPr>
          </a:p>
        </p:txBody>
      </p:sp>
      <p:sp>
        <p:nvSpPr>
          <p:cNvPr id="197" name="Google Shape;197;p10"/>
          <p:cNvSpPr txBox="1"/>
          <p:nvPr/>
        </p:nvSpPr>
        <p:spPr>
          <a:xfrm>
            <a:off x="9752748" y="3117315"/>
            <a:ext cx="2739390"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latin typeface="Trebuchet MS"/>
                <a:ea typeface="Trebuchet MS"/>
                <a:cs typeface="Trebuchet MS"/>
                <a:sym typeface="Trebuchet MS"/>
              </a:rPr>
              <a:t>in	Indonesia,</a:t>
            </a:r>
            <a:endParaRPr sz="3000">
              <a:latin typeface="Trebuchet MS"/>
              <a:ea typeface="Trebuchet MS"/>
              <a:cs typeface="Trebuchet MS"/>
              <a:sym typeface="Trebuchet MS"/>
            </a:endParaRPr>
          </a:p>
        </p:txBody>
      </p:sp>
      <p:sp>
        <p:nvSpPr>
          <p:cNvPr id="198" name="Google Shape;198;p10"/>
          <p:cNvSpPr txBox="1"/>
          <p:nvPr/>
        </p:nvSpPr>
        <p:spPr>
          <a:xfrm>
            <a:off x="9752748" y="3041115"/>
            <a:ext cx="5214620" cy="1092200"/>
          </a:xfrm>
          <a:prstGeom prst="rect">
            <a:avLst/>
          </a:prstGeom>
          <a:noFill/>
          <a:ln>
            <a:noFill/>
          </a:ln>
        </p:spPr>
        <p:txBody>
          <a:bodyPr anchorCtr="0" anchor="t" bIns="0" lIns="0" spcFirstLastPara="1" rIns="0" wrap="square" tIns="12050">
            <a:spAutoFit/>
          </a:bodyPr>
          <a:lstStyle/>
          <a:p>
            <a:pPr indent="3288029" lvl="0" marL="12700" marR="5080" rtl="0" algn="l">
              <a:lnSpc>
                <a:spcPct val="116700"/>
              </a:lnSpc>
              <a:spcBef>
                <a:spcPts val="0"/>
              </a:spcBef>
              <a:spcAft>
                <a:spcPts val="0"/>
              </a:spcAft>
              <a:buNone/>
            </a:pPr>
            <a:r>
              <a:rPr lang="en-US" sz="3000">
                <a:latin typeface="Trebuchet MS"/>
                <a:ea typeface="Trebuchet MS"/>
                <a:cs typeface="Trebuchet MS"/>
                <a:sym typeface="Trebuchet MS"/>
              </a:rPr>
              <a:t>especially  indicators.	By	completing</a:t>
            </a:r>
            <a:endParaRPr sz="3000">
              <a:latin typeface="Trebuchet MS"/>
              <a:ea typeface="Trebuchet MS"/>
              <a:cs typeface="Trebuchet MS"/>
              <a:sym typeface="Trebuchet MS"/>
            </a:endParaRPr>
          </a:p>
        </p:txBody>
      </p:sp>
      <p:sp>
        <p:nvSpPr>
          <p:cNvPr id="199" name="Google Shape;199;p10"/>
          <p:cNvSpPr txBox="1"/>
          <p:nvPr/>
        </p:nvSpPr>
        <p:spPr>
          <a:xfrm>
            <a:off x="15370492" y="3041115"/>
            <a:ext cx="2307590" cy="1092200"/>
          </a:xfrm>
          <a:prstGeom prst="rect">
            <a:avLst/>
          </a:prstGeom>
          <a:noFill/>
          <a:ln>
            <a:noFill/>
          </a:ln>
        </p:spPr>
        <p:txBody>
          <a:bodyPr anchorCtr="0" anchor="t" bIns="0" lIns="0" spcFirstLastPara="1" rIns="0" wrap="square" tIns="12050">
            <a:spAutoFit/>
          </a:bodyPr>
          <a:lstStyle/>
          <a:p>
            <a:pPr indent="634" lvl="0" marL="12700" marR="5080" rtl="0" algn="l">
              <a:lnSpc>
                <a:spcPct val="116700"/>
              </a:lnSpc>
              <a:spcBef>
                <a:spcPts val="0"/>
              </a:spcBef>
              <a:spcAft>
                <a:spcPts val="0"/>
              </a:spcAft>
              <a:buNone/>
            </a:pPr>
            <a:r>
              <a:rPr lang="en-US" sz="3000">
                <a:latin typeface="Trebuchet MS"/>
                <a:ea typeface="Trebuchet MS"/>
                <a:cs typeface="Trebuchet MS"/>
                <a:sym typeface="Trebuchet MS"/>
              </a:rPr>
              <a:t>on	 gender  our	project</a:t>
            </a:r>
            <a:endParaRPr sz="3000">
              <a:latin typeface="Trebuchet MS"/>
              <a:ea typeface="Trebuchet MS"/>
              <a:cs typeface="Trebuchet MS"/>
              <a:sym typeface="Trebuchet MS"/>
            </a:endParaRPr>
          </a:p>
        </p:txBody>
      </p:sp>
      <p:sp>
        <p:nvSpPr>
          <p:cNvPr id="200" name="Google Shape;200;p10"/>
          <p:cNvSpPr txBox="1"/>
          <p:nvPr/>
        </p:nvSpPr>
        <p:spPr>
          <a:xfrm>
            <a:off x="9752748" y="4107915"/>
            <a:ext cx="7926705" cy="3759200"/>
          </a:xfrm>
          <a:prstGeom prst="rect">
            <a:avLst/>
          </a:prstGeom>
          <a:noFill/>
          <a:ln>
            <a:noFill/>
          </a:ln>
        </p:spPr>
        <p:txBody>
          <a:bodyPr anchorCtr="0" anchor="t" bIns="0" lIns="0" spcFirstLastPara="1" rIns="0" wrap="square" tIns="12050">
            <a:spAutoFit/>
          </a:bodyPr>
          <a:lstStyle/>
          <a:p>
            <a:pPr indent="0" lvl="0" marL="12700" marR="5080" rtl="0" algn="just">
              <a:lnSpc>
                <a:spcPct val="116700"/>
              </a:lnSpc>
              <a:spcBef>
                <a:spcPts val="0"/>
              </a:spcBef>
              <a:spcAft>
                <a:spcPts val="0"/>
              </a:spcAft>
              <a:buNone/>
            </a:pPr>
            <a:r>
              <a:rPr lang="en-US" sz="3000">
                <a:latin typeface="Trebuchet MS"/>
                <a:ea typeface="Trebuchet MS"/>
                <a:cs typeface="Trebuchet MS"/>
                <a:sym typeface="Trebuchet MS"/>
              </a:rPr>
              <a:t>"Inequality Gender Employability", we are  able to analyze and give impact to society  appropriately in selecting jobs that match  our skills and interests. We also get the  advantage to have experience and a  portfolio of data analysis projects, which we  can write in the CV.</a:t>
            </a:r>
            <a:endParaRPr sz="3000">
              <a:latin typeface="Trebuchet MS"/>
              <a:ea typeface="Trebuchet MS"/>
              <a:cs typeface="Trebuchet MS"/>
              <a:sym typeface="Trebuchet MS"/>
            </a:endParaRPr>
          </a:p>
        </p:txBody>
      </p:sp>
      <p:sp>
        <p:nvSpPr>
          <p:cNvPr id="201" name="Google Shape;201;p10"/>
          <p:cNvSpPr txBox="1"/>
          <p:nvPr/>
        </p:nvSpPr>
        <p:spPr>
          <a:xfrm>
            <a:off x="9752748" y="1734318"/>
            <a:ext cx="7919084" cy="1332230"/>
          </a:xfrm>
          <a:prstGeom prst="rect">
            <a:avLst/>
          </a:prstGeom>
          <a:noFill/>
          <a:ln>
            <a:noFill/>
          </a:ln>
        </p:spPr>
        <p:txBody>
          <a:bodyPr anchorCtr="0" anchor="t" bIns="0" lIns="0" spcFirstLastPara="1" rIns="0" wrap="square" tIns="12700">
            <a:spAutoFit/>
          </a:bodyPr>
          <a:lstStyle/>
          <a:p>
            <a:pPr indent="0" lvl="0" marL="7620" marR="0" rtl="0" algn="ctr">
              <a:lnSpc>
                <a:spcPct val="100000"/>
              </a:lnSpc>
              <a:spcBef>
                <a:spcPts val="0"/>
              </a:spcBef>
              <a:spcAft>
                <a:spcPts val="0"/>
              </a:spcAft>
              <a:buNone/>
            </a:pPr>
            <a:r>
              <a:rPr lang="en-US" sz="3100">
                <a:solidFill>
                  <a:srgbClr val="ED5348"/>
                </a:solidFill>
                <a:latin typeface="Trebuchet MS"/>
                <a:ea typeface="Trebuchet MS"/>
                <a:cs typeface="Trebuchet MS"/>
                <a:sym typeface="Trebuchet MS"/>
              </a:rPr>
              <a:t>The benefits of our project : To Us</a:t>
            </a:r>
            <a:endParaRPr sz="3100">
              <a:latin typeface="Trebuchet MS"/>
              <a:ea typeface="Trebuchet MS"/>
              <a:cs typeface="Trebuchet MS"/>
              <a:sym typeface="Trebuchet MS"/>
            </a:endParaRPr>
          </a:p>
          <a:p>
            <a:pPr indent="0" lvl="0" marL="0" marR="0" rtl="0" algn="ctr">
              <a:lnSpc>
                <a:spcPct val="100000"/>
              </a:lnSpc>
              <a:spcBef>
                <a:spcPts val="2970"/>
              </a:spcBef>
              <a:spcAft>
                <a:spcPts val="0"/>
              </a:spcAft>
              <a:buNone/>
            </a:pPr>
            <a:r>
              <a:rPr lang="en-US" sz="3000">
                <a:latin typeface="Trebuchet MS"/>
                <a:ea typeface="Trebuchet MS"/>
                <a:cs typeface="Trebuchet MS"/>
                <a:sym typeface="Trebuchet MS"/>
              </a:rPr>
              <a:t>This project teaches us about employment</a:t>
            </a:r>
            <a:endParaRPr sz="3000">
              <a:latin typeface="Trebuchet MS"/>
              <a:ea typeface="Trebuchet MS"/>
              <a:cs typeface="Trebuchet MS"/>
              <a:sym typeface="Trebuchet MS"/>
            </a:endParaRPr>
          </a:p>
        </p:txBody>
      </p:sp>
      <p:pic>
        <p:nvPicPr>
          <p:cNvPr id="202" name="Google Shape;202;p10"/>
          <p:cNvPicPr preferRelativeResize="0"/>
          <p:nvPr/>
        </p:nvPicPr>
        <p:blipFill rotWithShape="1">
          <a:blip r:embed="rId4">
            <a:alphaModFix/>
          </a:blip>
          <a:srcRect b="0" l="0" r="0" t="0"/>
          <a:stretch/>
        </p:blipFill>
        <p:spPr>
          <a:xfrm>
            <a:off x="603686" y="8254471"/>
            <a:ext cx="2228714" cy="18048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p11"/>
          <p:cNvGrpSpPr/>
          <p:nvPr/>
        </p:nvGrpSpPr>
        <p:grpSpPr>
          <a:xfrm>
            <a:off x="0" y="1439903"/>
            <a:ext cx="15618028" cy="8622860"/>
            <a:chOff x="0" y="1439903"/>
            <a:chExt cx="15618028" cy="8622860"/>
          </a:xfrm>
        </p:grpSpPr>
        <p:sp>
          <p:nvSpPr>
            <p:cNvPr id="208" name="Google Shape;208;p11"/>
            <p:cNvSpPr/>
            <p:nvPr/>
          </p:nvSpPr>
          <p:spPr>
            <a:xfrm>
              <a:off x="5502478" y="1439903"/>
              <a:ext cx="10115550" cy="6886575"/>
            </a:xfrm>
            <a:custGeom>
              <a:rect b="b" l="l" r="r" t="t"/>
              <a:pathLst>
                <a:path extrusionOk="0" h="6886575" w="10115550">
                  <a:moveTo>
                    <a:pt x="10115549" y="6886556"/>
                  </a:moveTo>
                  <a:lnTo>
                    <a:pt x="0" y="6886556"/>
                  </a:lnTo>
                  <a:lnTo>
                    <a:pt x="0" y="0"/>
                  </a:lnTo>
                  <a:lnTo>
                    <a:pt x="10115549" y="0"/>
                  </a:lnTo>
                  <a:lnTo>
                    <a:pt x="10115549" y="6886556"/>
                  </a:lnTo>
                  <a:close/>
                </a:path>
              </a:pathLst>
            </a:custGeom>
            <a:solidFill>
              <a:srgbClr val="1BAA4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09" name="Google Shape;209;p11"/>
            <p:cNvPicPr preferRelativeResize="0"/>
            <p:nvPr/>
          </p:nvPicPr>
          <p:blipFill rotWithShape="1">
            <a:blip r:embed="rId3">
              <a:alphaModFix/>
            </a:blip>
            <a:srcRect b="0" l="0" r="0" t="0"/>
            <a:stretch/>
          </p:blipFill>
          <p:spPr>
            <a:xfrm>
              <a:off x="0" y="5538389"/>
              <a:ext cx="5499889" cy="4524374"/>
            </a:xfrm>
            <a:prstGeom prst="rect">
              <a:avLst/>
            </a:prstGeom>
            <a:noFill/>
            <a:ln>
              <a:noFill/>
            </a:ln>
          </p:spPr>
        </p:pic>
      </p:grpSp>
      <p:pic>
        <p:nvPicPr>
          <p:cNvPr id="210" name="Google Shape;210;p11"/>
          <p:cNvPicPr preferRelativeResize="0"/>
          <p:nvPr/>
        </p:nvPicPr>
        <p:blipFill rotWithShape="1">
          <a:blip r:embed="rId4">
            <a:alphaModFix/>
          </a:blip>
          <a:srcRect b="0" l="0" r="0" t="0"/>
          <a:stretch/>
        </p:blipFill>
        <p:spPr>
          <a:xfrm>
            <a:off x="15954353" y="0"/>
            <a:ext cx="2333646" cy="10163094"/>
          </a:xfrm>
          <a:prstGeom prst="rect">
            <a:avLst/>
          </a:prstGeom>
          <a:noFill/>
          <a:ln>
            <a:noFill/>
          </a:ln>
        </p:spPr>
      </p:pic>
      <p:sp>
        <p:nvSpPr>
          <p:cNvPr id="211" name="Google Shape;211;p11"/>
          <p:cNvSpPr txBox="1"/>
          <p:nvPr>
            <p:ph type="title"/>
          </p:nvPr>
        </p:nvSpPr>
        <p:spPr>
          <a:xfrm>
            <a:off x="637821" y="1555062"/>
            <a:ext cx="3764279" cy="3514725"/>
          </a:xfrm>
          <a:prstGeom prst="rect">
            <a:avLst/>
          </a:prstGeom>
          <a:noFill/>
          <a:ln>
            <a:noFill/>
          </a:ln>
        </p:spPr>
        <p:txBody>
          <a:bodyPr anchorCtr="0" anchor="t" bIns="0" lIns="0" spcFirstLastPara="1" rIns="0" wrap="square" tIns="12700">
            <a:spAutoFit/>
          </a:bodyPr>
          <a:lstStyle/>
          <a:p>
            <a:pPr indent="-74930" lvl="0" marL="86995" marR="5080" rtl="0" algn="l">
              <a:lnSpc>
                <a:spcPct val="116199"/>
              </a:lnSpc>
              <a:spcBef>
                <a:spcPts val="0"/>
              </a:spcBef>
              <a:spcAft>
                <a:spcPts val="0"/>
              </a:spcAft>
              <a:buNone/>
            </a:pPr>
            <a:r>
              <a:rPr lang="en-US" sz="9850"/>
              <a:t>DEMO  TIME!</a:t>
            </a:r>
            <a:endParaRPr sz="9850"/>
          </a:p>
        </p:txBody>
      </p:sp>
      <p:sp>
        <p:nvSpPr>
          <p:cNvPr id="212" name="Google Shape;212;p11"/>
          <p:cNvSpPr txBox="1"/>
          <p:nvPr/>
        </p:nvSpPr>
        <p:spPr>
          <a:xfrm>
            <a:off x="5930019" y="3736846"/>
            <a:ext cx="2790190" cy="1263650"/>
          </a:xfrm>
          <a:prstGeom prst="rect">
            <a:avLst/>
          </a:prstGeom>
          <a:noFill/>
          <a:ln>
            <a:noFill/>
          </a:ln>
        </p:spPr>
        <p:txBody>
          <a:bodyPr anchorCtr="0" anchor="t" bIns="0" lIns="0" spcFirstLastPara="1" rIns="0" wrap="square" tIns="12050">
            <a:spAutoFit/>
          </a:bodyPr>
          <a:lstStyle/>
          <a:p>
            <a:pPr indent="0" lvl="0" marL="12700" marR="5080" rtl="0" algn="l">
              <a:lnSpc>
                <a:spcPct val="116100"/>
              </a:lnSpc>
              <a:spcBef>
                <a:spcPts val="0"/>
              </a:spcBef>
              <a:spcAft>
                <a:spcPts val="0"/>
              </a:spcAft>
              <a:buNone/>
            </a:pPr>
            <a:r>
              <a:rPr lang="en-US" sz="3500">
                <a:latin typeface="Trebuchet MS"/>
                <a:ea typeface="Trebuchet MS"/>
                <a:cs typeface="Trebuchet MS"/>
                <a:sym typeface="Trebuchet MS"/>
              </a:rPr>
              <a:t>Google Data  Studio :</a:t>
            </a:r>
            <a:endParaRPr sz="3500">
              <a:latin typeface="Trebuchet MS"/>
              <a:ea typeface="Trebuchet MS"/>
              <a:cs typeface="Trebuchet MS"/>
              <a:sym typeface="Trebuchet MS"/>
            </a:endParaRPr>
          </a:p>
        </p:txBody>
      </p:sp>
      <p:sp>
        <p:nvSpPr>
          <p:cNvPr id="213" name="Google Shape;213;p11"/>
          <p:cNvSpPr/>
          <p:nvPr/>
        </p:nvSpPr>
        <p:spPr>
          <a:xfrm>
            <a:off x="10083762" y="4159135"/>
            <a:ext cx="5285740" cy="47625"/>
          </a:xfrm>
          <a:custGeom>
            <a:rect b="b" l="l" r="r" t="t"/>
            <a:pathLst>
              <a:path extrusionOk="0" h="47625" w="5285740">
                <a:moveTo>
                  <a:pt x="5285117" y="0"/>
                </a:moveTo>
                <a:lnTo>
                  <a:pt x="4345495" y="0"/>
                </a:lnTo>
                <a:lnTo>
                  <a:pt x="0" y="0"/>
                </a:lnTo>
                <a:lnTo>
                  <a:pt x="0" y="47625"/>
                </a:lnTo>
                <a:lnTo>
                  <a:pt x="4345495" y="47625"/>
                </a:lnTo>
                <a:lnTo>
                  <a:pt x="5285117" y="47625"/>
                </a:lnTo>
                <a:lnTo>
                  <a:pt x="528511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4" name="Google Shape;214;p11"/>
          <p:cNvSpPr txBox="1"/>
          <p:nvPr/>
        </p:nvSpPr>
        <p:spPr>
          <a:xfrm>
            <a:off x="9131300" y="3609928"/>
            <a:ext cx="6248400" cy="2475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000" u="sng">
                <a:solidFill>
                  <a:schemeClr val="hlink"/>
                </a:solidFill>
                <a:latin typeface="Trebuchet MS"/>
                <a:ea typeface="Trebuchet MS"/>
                <a:cs typeface="Trebuchet MS"/>
                <a:sym typeface="Trebuchet MS"/>
                <a:hlinkClick r:id="rId5"/>
              </a:rPr>
              <a:t>https://datastudio.goog</a:t>
            </a:r>
            <a:endParaRPr sz="4000">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sz="4000">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sz="4000">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sz="4000">
              <a:latin typeface="Trebuchet MS"/>
              <a:ea typeface="Trebuchet MS"/>
              <a:cs typeface="Trebuchet MS"/>
              <a:sym typeface="Trebuchet MS"/>
            </a:endParaRPr>
          </a:p>
        </p:txBody>
      </p:sp>
      <p:sp>
        <p:nvSpPr>
          <p:cNvPr id="215" name="Google Shape;215;p11"/>
          <p:cNvSpPr/>
          <p:nvPr/>
        </p:nvSpPr>
        <p:spPr>
          <a:xfrm>
            <a:off x="11777777" y="4863985"/>
            <a:ext cx="3616960" cy="47625"/>
          </a:xfrm>
          <a:custGeom>
            <a:rect b="b" l="l" r="r" t="t"/>
            <a:pathLst>
              <a:path extrusionOk="0" h="47625" w="3616959">
                <a:moveTo>
                  <a:pt x="3616401" y="0"/>
                </a:moveTo>
                <a:lnTo>
                  <a:pt x="1770189" y="0"/>
                </a:lnTo>
                <a:lnTo>
                  <a:pt x="0" y="0"/>
                </a:lnTo>
                <a:lnTo>
                  <a:pt x="0" y="47625"/>
                </a:lnTo>
                <a:lnTo>
                  <a:pt x="1770189" y="47625"/>
                </a:lnTo>
                <a:lnTo>
                  <a:pt x="3616401" y="47625"/>
                </a:lnTo>
                <a:lnTo>
                  <a:pt x="361640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6" name="Google Shape;216;p11"/>
          <p:cNvSpPr txBox="1"/>
          <p:nvPr/>
        </p:nvSpPr>
        <p:spPr>
          <a:xfrm>
            <a:off x="9131300" y="4314741"/>
            <a:ext cx="6273800" cy="63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000" u="sng">
                <a:solidFill>
                  <a:schemeClr val="hlink"/>
                </a:solidFill>
                <a:latin typeface="Trebuchet MS"/>
                <a:ea typeface="Trebuchet MS"/>
                <a:cs typeface="Trebuchet MS"/>
                <a:sym typeface="Trebuchet MS"/>
                <a:hlinkClick r:id="rId6"/>
              </a:rPr>
              <a:t>le.com/reporting/4bbb0</a:t>
            </a:r>
            <a:endParaRPr sz="4000">
              <a:latin typeface="Trebuchet MS"/>
              <a:ea typeface="Trebuchet MS"/>
              <a:cs typeface="Trebuchet MS"/>
              <a:sym typeface="Trebuchet MS"/>
            </a:endParaRPr>
          </a:p>
        </p:txBody>
      </p:sp>
      <p:sp>
        <p:nvSpPr>
          <p:cNvPr id="217" name="Google Shape;217;p11"/>
          <p:cNvSpPr txBox="1"/>
          <p:nvPr/>
        </p:nvSpPr>
        <p:spPr>
          <a:xfrm>
            <a:off x="9131300" y="4924303"/>
            <a:ext cx="5405120" cy="1435100"/>
          </a:xfrm>
          <a:prstGeom prst="rect">
            <a:avLst/>
          </a:prstGeom>
          <a:noFill/>
          <a:ln>
            <a:noFill/>
          </a:ln>
        </p:spPr>
        <p:txBody>
          <a:bodyPr anchorCtr="0" anchor="t" bIns="0" lIns="0" spcFirstLastPara="1" rIns="0" wrap="square" tIns="12700">
            <a:spAutoFit/>
          </a:bodyPr>
          <a:lstStyle/>
          <a:p>
            <a:pPr indent="0" lvl="0" marL="12700" marR="5080" rtl="0" algn="l">
              <a:lnSpc>
                <a:spcPct val="115599"/>
              </a:lnSpc>
              <a:spcBef>
                <a:spcPts val="0"/>
              </a:spcBef>
              <a:spcAft>
                <a:spcPts val="0"/>
              </a:spcAft>
              <a:buNone/>
            </a:pPr>
            <a:r>
              <a:rPr lang="en-US" sz="4000" u="sng">
                <a:solidFill>
                  <a:schemeClr val="hlink"/>
                </a:solidFill>
                <a:latin typeface="Trebuchet MS"/>
                <a:ea typeface="Trebuchet MS"/>
                <a:cs typeface="Trebuchet MS"/>
                <a:sym typeface="Trebuchet MS"/>
                <a:hlinkClick r:id="rId7"/>
              </a:rPr>
              <a:t>1ea-aeaf-41ad-b43b-  76762895e501</a:t>
            </a:r>
            <a:endParaRPr sz="4000">
              <a:latin typeface="Trebuchet MS"/>
              <a:ea typeface="Trebuchet MS"/>
              <a:cs typeface="Trebuchet MS"/>
              <a:sym typeface="Trebuchet MS"/>
            </a:endParaRPr>
          </a:p>
        </p:txBody>
      </p:sp>
      <p:sp>
        <p:nvSpPr>
          <p:cNvPr id="218" name="Google Shape;218;p11"/>
          <p:cNvSpPr txBox="1"/>
          <p:nvPr/>
        </p:nvSpPr>
        <p:spPr>
          <a:xfrm>
            <a:off x="8833441" y="1800025"/>
            <a:ext cx="3307079" cy="635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000">
                <a:latin typeface="Trebuchet MS"/>
                <a:ea typeface="Trebuchet MS"/>
                <a:cs typeface="Trebuchet MS"/>
                <a:sym typeface="Trebuchet MS"/>
              </a:rPr>
              <a:t>DASHBOARD</a:t>
            </a:r>
            <a:endParaRPr sz="40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grpSp>
        <p:nvGrpSpPr>
          <p:cNvPr id="223" name="Google Shape;223;p12"/>
          <p:cNvGrpSpPr/>
          <p:nvPr/>
        </p:nvGrpSpPr>
        <p:grpSpPr>
          <a:xfrm>
            <a:off x="0" y="0"/>
            <a:ext cx="18287999" cy="10286999"/>
            <a:chOff x="0" y="0"/>
            <a:chExt cx="18287999" cy="10286999"/>
          </a:xfrm>
        </p:grpSpPr>
        <p:pic>
          <p:nvPicPr>
            <p:cNvPr id="224" name="Google Shape;224;p12"/>
            <p:cNvPicPr preferRelativeResize="0"/>
            <p:nvPr/>
          </p:nvPicPr>
          <p:blipFill rotWithShape="1">
            <a:blip r:embed="rId3">
              <a:alphaModFix/>
            </a:blip>
            <a:srcRect b="0" l="0" r="0" t="0"/>
            <a:stretch/>
          </p:blipFill>
          <p:spPr>
            <a:xfrm>
              <a:off x="0" y="0"/>
              <a:ext cx="18287999" cy="10286999"/>
            </a:xfrm>
            <a:prstGeom prst="rect">
              <a:avLst/>
            </a:prstGeom>
            <a:noFill/>
            <a:ln>
              <a:noFill/>
            </a:ln>
          </p:spPr>
        </p:pic>
        <p:pic>
          <p:nvPicPr>
            <p:cNvPr id="225" name="Google Shape;225;p12"/>
            <p:cNvPicPr preferRelativeResize="0"/>
            <p:nvPr/>
          </p:nvPicPr>
          <p:blipFill rotWithShape="1">
            <a:blip r:embed="rId4">
              <a:alphaModFix/>
            </a:blip>
            <a:srcRect b="0" l="0" r="0" t="0"/>
            <a:stretch/>
          </p:blipFill>
          <p:spPr>
            <a:xfrm>
              <a:off x="13698976" y="6968401"/>
              <a:ext cx="4589022" cy="3314699"/>
            </a:xfrm>
            <a:prstGeom prst="rect">
              <a:avLst/>
            </a:prstGeom>
            <a:noFill/>
            <a:ln>
              <a:noFill/>
            </a:ln>
          </p:spPr>
        </p:pic>
        <p:sp>
          <p:nvSpPr>
            <p:cNvPr id="226" name="Google Shape;226;p12"/>
            <p:cNvSpPr/>
            <p:nvPr/>
          </p:nvSpPr>
          <p:spPr>
            <a:xfrm>
              <a:off x="1156500" y="3305695"/>
              <a:ext cx="5248275" cy="5248275"/>
            </a:xfrm>
            <a:custGeom>
              <a:rect b="b" l="l" r="r" t="t"/>
              <a:pathLst>
                <a:path extrusionOk="0" h="5248275" w="5248275">
                  <a:moveTo>
                    <a:pt x="5248275" y="369481"/>
                  </a:moveTo>
                  <a:lnTo>
                    <a:pt x="4879848" y="1054"/>
                  </a:lnTo>
                  <a:lnTo>
                    <a:pt x="4879848" y="0"/>
                  </a:lnTo>
                  <a:lnTo>
                    <a:pt x="4878794" y="0"/>
                  </a:lnTo>
                  <a:lnTo>
                    <a:pt x="369481" y="0"/>
                  </a:lnTo>
                  <a:lnTo>
                    <a:pt x="0" y="369481"/>
                  </a:lnTo>
                  <a:lnTo>
                    <a:pt x="0" y="4878806"/>
                  </a:lnTo>
                  <a:lnTo>
                    <a:pt x="0" y="4879848"/>
                  </a:lnTo>
                  <a:lnTo>
                    <a:pt x="1041" y="4879848"/>
                  </a:lnTo>
                  <a:lnTo>
                    <a:pt x="369481" y="5248275"/>
                  </a:lnTo>
                  <a:lnTo>
                    <a:pt x="4878794" y="5248275"/>
                  </a:lnTo>
                  <a:lnTo>
                    <a:pt x="5248275" y="4879848"/>
                  </a:lnTo>
                  <a:lnTo>
                    <a:pt x="5248275" y="369481"/>
                  </a:lnTo>
                  <a:close/>
                </a:path>
              </a:pathLst>
            </a:custGeom>
            <a:solidFill>
              <a:srgbClr val="1BAA4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27" name="Google Shape;227;p12"/>
          <p:cNvSpPr txBox="1"/>
          <p:nvPr>
            <p:ph type="title"/>
          </p:nvPr>
        </p:nvSpPr>
        <p:spPr>
          <a:xfrm>
            <a:off x="4233154" y="45149"/>
            <a:ext cx="10596245" cy="124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000"/>
              <a:t>Learning Takeaways</a:t>
            </a:r>
            <a:endParaRPr sz="8000"/>
          </a:p>
        </p:txBody>
      </p:sp>
      <p:grpSp>
        <p:nvGrpSpPr>
          <p:cNvPr id="228" name="Google Shape;228;p12"/>
          <p:cNvGrpSpPr/>
          <p:nvPr/>
        </p:nvGrpSpPr>
        <p:grpSpPr>
          <a:xfrm>
            <a:off x="1604183" y="4194809"/>
            <a:ext cx="142874" cy="2695573"/>
            <a:chOff x="1604183" y="4194809"/>
            <a:chExt cx="142874" cy="2695573"/>
          </a:xfrm>
        </p:grpSpPr>
        <p:pic>
          <p:nvPicPr>
            <p:cNvPr id="229" name="Google Shape;229;p12"/>
            <p:cNvPicPr preferRelativeResize="0"/>
            <p:nvPr/>
          </p:nvPicPr>
          <p:blipFill rotWithShape="1">
            <a:blip r:embed="rId5">
              <a:alphaModFix/>
            </a:blip>
            <a:srcRect b="0" l="0" r="0" t="0"/>
            <a:stretch/>
          </p:blipFill>
          <p:spPr>
            <a:xfrm>
              <a:off x="1604183" y="4194809"/>
              <a:ext cx="142874" cy="142874"/>
            </a:xfrm>
            <a:prstGeom prst="rect">
              <a:avLst/>
            </a:prstGeom>
            <a:noFill/>
            <a:ln>
              <a:noFill/>
            </a:ln>
          </p:spPr>
        </p:pic>
        <p:pic>
          <p:nvPicPr>
            <p:cNvPr id="230" name="Google Shape;230;p12"/>
            <p:cNvPicPr preferRelativeResize="0"/>
            <p:nvPr/>
          </p:nvPicPr>
          <p:blipFill rotWithShape="1">
            <a:blip r:embed="rId5">
              <a:alphaModFix/>
            </a:blip>
            <a:srcRect b="0" l="0" r="0" t="0"/>
            <a:stretch/>
          </p:blipFill>
          <p:spPr>
            <a:xfrm>
              <a:off x="1604183" y="4832984"/>
              <a:ext cx="142874" cy="142874"/>
            </a:xfrm>
            <a:prstGeom prst="rect">
              <a:avLst/>
            </a:prstGeom>
            <a:noFill/>
            <a:ln>
              <a:noFill/>
            </a:ln>
          </p:spPr>
        </p:pic>
        <p:pic>
          <p:nvPicPr>
            <p:cNvPr id="231" name="Google Shape;231;p12"/>
            <p:cNvPicPr preferRelativeResize="0"/>
            <p:nvPr/>
          </p:nvPicPr>
          <p:blipFill rotWithShape="1">
            <a:blip r:embed="rId5">
              <a:alphaModFix/>
            </a:blip>
            <a:srcRect b="0" l="0" r="0" t="0"/>
            <a:stretch/>
          </p:blipFill>
          <p:spPr>
            <a:xfrm>
              <a:off x="1604183" y="5471158"/>
              <a:ext cx="142874" cy="142874"/>
            </a:xfrm>
            <a:prstGeom prst="rect">
              <a:avLst/>
            </a:prstGeom>
            <a:noFill/>
            <a:ln>
              <a:noFill/>
            </a:ln>
          </p:spPr>
        </p:pic>
        <p:pic>
          <p:nvPicPr>
            <p:cNvPr id="232" name="Google Shape;232;p12"/>
            <p:cNvPicPr preferRelativeResize="0"/>
            <p:nvPr/>
          </p:nvPicPr>
          <p:blipFill rotWithShape="1">
            <a:blip r:embed="rId5">
              <a:alphaModFix/>
            </a:blip>
            <a:srcRect b="0" l="0" r="0" t="0"/>
            <a:stretch/>
          </p:blipFill>
          <p:spPr>
            <a:xfrm>
              <a:off x="1604183" y="6109333"/>
              <a:ext cx="142874" cy="142874"/>
            </a:xfrm>
            <a:prstGeom prst="rect">
              <a:avLst/>
            </a:prstGeom>
            <a:noFill/>
            <a:ln>
              <a:noFill/>
            </a:ln>
          </p:spPr>
        </p:pic>
        <p:pic>
          <p:nvPicPr>
            <p:cNvPr id="233" name="Google Shape;233;p12"/>
            <p:cNvPicPr preferRelativeResize="0"/>
            <p:nvPr/>
          </p:nvPicPr>
          <p:blipFill rotWithShape="1">
            <a:blip r:embed="rId5">
              <a:alphaModFix/>
            </a:blip>
            <a:srcRect b="0" l="0" r="0" t="0"/>
            <a:stretch/>
          </p:blipFill>
          <p:spPr>
            <a:xfrm>
              <a:off x="1604183" y="6747508"/>
              <a:ext cx="142874" cy="142874"/>
            </a:xfrm>
            <a:prstGeom prst="rect">
              <a:avLst/>
            </a:prstGeom>
            <a:noFill/>
            <a:ln>
              <a:noFill/>
            </a:ln>
          </p:spPr>
        </p:pic>
      </p:grpSp>
      <p:sp>
        <p:nvSpPr>
          <p:cNvPr id="234" name="Google Shape;234;p12"/>
          <p:cNvSpPr txBox="1"/>
          <p:nvPr>
            <p:ph idx="1" type="body"/>
          </p:nvPr>
        </p:nvSpPr>
        <p:spPr>
          <a:xfrm>
            <a:off x="836350" y="1650876"/>
            <a:ext cx="5881370" cy="6058534"/>
          </a:xfrm>
          <a:prstGeom prst="rect">
            <a:avLst/>
          </a:prstGeom>
          <a:noFill/>
          <a:ln>
            <a:noFill/>
          </a:ln>
        </p:spPr>
        <p:txBody>
          <a:bodyPr anchorCtr="0" anchor="t" bIns="0" lIns="0" spcFirstLastPara="1" rIns="0" wrap="square" tIns="12700">
            <a:spAutoFit/>
          </a:bodyPr>
          <a:lstStyle/>
          <a:p>
            <a:pPr indent="0" lvl="0" marL="12700" marR="5080" rtl="0" algn="l">
              <a:lnSpc>
                <a:spcPct val="115799"/>
              </a:lnSpc>
              <a:spcBef>
                <a:spcPts val="0"/>
              </a:spcBef>
              <a:spcAft>
                <a:spcPts val="0"/>
              </a:spcAft>
              <a:buNone/>
            </a:pPr>
            <a:r>
              <a:rPr lang="en-US"/>
              <a:t>Techical	Skills	that	we  learned in This Project</a:t>
            </a:r>
            <a:endParaRPr/>
          </a:p>
          <a:p>
            <a:pPr indent="0" lvl="0" marL="0" rtl="0" algn="l">
              <a:lnSpc>
                <a:spcPct val="100000"/>
              </a:lnSpc>
              <a:spcBef>
                <a:spcPts val="0"/>
              </a:spcBef>
              <a:spcAft>
                <a:spcPts val="0"/>
              </a:spcAft>
              <a:buNone/>
            </a:pPr>
            <a:r>
              <a:t/>
            </a:r>
            <a:endParaRPr sz="4000"/>
          </a:p>
          <a:p>
            <a:pPr indent="0" lvl="0" marL="1116330" marR="696595" rtl="0" algn="l">
              <a:lnSpc>
                <a:spcPct val="116300"/>
              </a:lnSpc>
              <a:spcBef>
                <a:spcPts val="3254"/>
              </a:spcBef>
              <a:spcAft>
                <a:spcPts val="0"/>
              </a:spcAft>
              <a:buNone/>
            </a:pPr>
            <a:r>
              <a:rPr lang="en-US" sz="3600">
                <a:solidFill>
                  <a:srgbClr val="FFFFFF"/>
                </a:solidFill>
              </a:rPr>
              <a:t>Data Preparation  Data Cleansing  Data Analysis  Data Visualization  Recommendation  System</a:t>
            </a:r>
            <a:endParaRPr sz="3600"/>
          </a:p>
        </p:txBody>
      </p:sp>
      <p:grpSp>
        <p:nvGrpSpPr>
          <p:cNvPr id="235" name="Google Shape;235;p12"/>
          <p:cNvGrpSpPr/>
          <p:nvPr/>
        </p:nvGrpSpPr>
        <p:grpSpPr>
          <a:xfrm>
            <a:off x="8539074" y="3305695"/>
            <a:ext cx="5248275" cy="5248275"/>
            <a:chOff x="8539074" y="3305695"/>
            <a:chExt cx="5248275" cy="5248275"/>
          </a:xfrm>
        </p:grpSpPr>
        <p:sp>
          <p:nvSpPr>
            <p:cNvPr id="236" name="Google Shape;236;p12"/>
            <p:cNvSpPr/>
            <p:nvPr/>
          </p:nvSpPr>
          <p:spPr>
            <a:xfrm>
              <a:off x="8539074" y="3305695"/>
              <a:ext cx="5248275" cy="5248275"/>
            </a:xfrm>
            <a:custGeom>
              <a:rect b="b" l="l" r="r" t="t"/>
              <a:pathLst>
                <a:path extrusionOk="0" h="5248275" w="5248275">
                  <a:moveTo>
                    <a:pt x="5248275" y="369481"/>
                  </a:moveTo>
                  <a:lnTo>
                    <a:pt x="4879848" y="1054"/>
                  </a:lnTo>
                  <a:lnTo>
                    <a:pt x="4879848" y="0"/>
                  </a:lnTo>
                  <a:lnTo>
                    <a:pt x="4878794" y="0"/>
                  </a:lnTo>
                  <a:lnTo>
                    <a:pt x="369481" y="0"/>
                  </a:lnTo>
                  <a:lnTo>
                    <a:pt x="0" y="369481"/>
                  </a:lnTo>
                  <a:lnTo>
                    <a:pt x="0" y="4878806"/>
                  </a:lnTo>
                  <a:lnTo>
                    <a:pt x="0" y="4879848"/>
                  </a:lnTo>
                  <a:lnTo>
                    <a:pt x="1041" y="4879848"/>
                  </a:lnTo>
                  <a:lnTo>
                    <a:pt x="369481" y="5248275"/>
                  </a:lnTo>
                  <a:lnTo>
                    <a:pt x="4878794" y="5248275"/>
                  </a:lnTo>
                  <a:lnTo>
                    <a:pt x="5248275" y="4879848"/>
                  </a:lnTo>
                  <a:lnTo>
                    <a:pt x="5248275" y="369481"/>
                  </a:lnTo>
                  <a:close/>
                </a:path>
              </a:pathLst>
            </a:custGeom>
            <a:solidFill>
              <a:srgbClr val="1BAA4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37" name="Google Shape;237;p12"/>
            <p:cNvPicPr preferRelativeResize="0"/>
            <p:nvPr/>
          </p:nvPicPr>
          <p:blipFill rotWithShape="1">
            <a:blip r:embed="rId5">
              <a:alphaModFix/>
            </a:blip>
            <a:srcRect b="0" l="0" r="0" t="0"/>
            <a:stretch/>
          </p:blipFill>
          <p:spPr>
            <a:xfrm>
              <a:off x="8965922" y="4186602"/>
              <a:ext cx="142874" cy="142874"/>
            </a:xfrm>
            <a:prstGeom prst="rect">
              <a:avLst/>
            </a:prstGeom>
            <a:noFill/>
            <a:ln>
              <a:noFill/>
            </a:ln>
          </p:spPr>
        </p:pic>
        <p:pic>
          <p:nvPicPr>
            <p:cNvPr id="238" name="Google Shape;238;p12"/>
            <p:cNvPicPr preferRelativeResize="0"/>
            <p:nvPr/>
          </p:nvPicPr>
          <p:blipFill rotWithShape="1">
            <a:blip r:embed="rId5">
              <a:alphaModFix/>
            </a:blip>
            <a:srcRect b="0" l="0" r="0" t="0"/>
            <a:stretch/>
          </p:blipFill>
          <p:spPr>
            <a:xfrm>
              <a:off x="8965922" y="4808220"/>
              <a:ext cx="142874" cy="142874"/>
            </a:xfrm>
            <a:prstGeom prst="rect">
              <a:avLst/>
            </a:prstGeom>
            <a:noFill/>
            <a:ln>
              <a:noFill/>
            </a:ln>
          </p:spPr>
        </p:pic>
        <p:pic>
          <p:nvPicPr>
            <p:cNvPr id="239" name="Google Shape;239;p12"/>
            <p:cNvPicPr preferRelativeResize="0"/>
            <p:nvPr/>
          </p:nvPicPr>
          <p:blipFill rotWithShape="1">
            <a:blip r:embed="rId5">
              <a:alphaModFix/>
            </a:blip>
            <a:srcRect b="0" l="0" r="0" t="0"/>
            <a:stretch/>
          </p:blipFill>
          <p:spPr>
            <a:xfrm>
              <a:off x="8965922" y="5431155"/>
              <a:ext cx="142874" cy="142874"/>
            </a:xfrm>
            <a:prstGeom prst="rect">
              <a:avLst/>
            </a:prstGeom>
            <a:noFill/>
            <a:ln>
              <a:noFill/>
            </a:ln>
          </p:spPr>
        </p:pic>
        <p:pic>
          <p:nvPicPr>
            <p:cNvPr id="240" name="Google Shape;240;p12"/>
            <p:cNvPicPr preferRelativeResize="0"/>
            <p:nvPr/>
          </p:nvPicPr>
          <p:blipFill rotWithShape="1">
            <a:blip r:embed="rId5">
              <a:alphaModFix/>
            </a:blip>
            <a:srcRect b="0" l="0" r="0" t="0"/>
            <a:stretch/>
          </p:blipFill>
          <p:spPr>
            <a:xfrm>
              <a:off x="8967708" y="6054090"/>
              <a:ext cx="142874" cy="142874"/>
            </a:xfrm>
            <a:prstGeom prst="rect">
              <a:avLst/>
            </a:prstGeom>
            <a:noFill/>
            <a:ln>
              <a:noFill/>
            </a:ln>
          </p:spPr>
        </p:pic>
      </p:grpSp>
      <p:sp>
        <p:nvSpPr>
          <p:cNvPr id="241" name="Google Shape;241;p12"/>
          <p:cNvSpPr txBox="1"/>
          <p:nvPr/>
        </p:nvSpPr>
        <p:spPr>
          <a:xfrm>
            <a:off x="8139117" y="1650876"/>
            <a:ext cx="6040120" cy="4726940"/>
          </a:xfrm>
          <a:prstGeom prst="rect">
            <a:avLst/>
          </a:prstGeom>
          <a:noFill/>
          <a:ln>
            <a:noFill/>
          </a:ln>
        </p:spPr>
        <p:txBody>
          <a:bodyPr anchorCtr="0" anchor="t" bIns="0" lIns="0" spcFirstLastPara="1" rIns="0" wrap="square" tIns="12700">
            <a:spAutoFit/>
          </a:bodyPr>
          <a:lstStyle/>
          <a:p>
            <a:pPr indent="0" lvl="0" marL="12700" marR="5080" rtl="0" algn="l">
              <a:lnSpc>
                <a:spcPct val="115799"/>
              </a:lnSpc>
              <a:spcBef>
                <a:spcPts val="0"/>
              </a:spcBef>
              <a:spcAft>
                <a:spcPts val="0"/>
              </a:spcAft>
              <a:buNone/>
            </a:pPr>
            <a:r>
              <a:rPr b="1" lang="en-US" sz="3400">
                <a:solidFill>
                  <a:srgbClr val="ED5348"/>
                </a:solidFill>
                <a:latin typeface="Trebuchet MS"/>
                <a:ea typeface="Trebuchet MS"/>
                <a:cs typeface="Trebuchet MS"/>
                <a:sym typeface="Trebuchet MS"/>
              </a:rPr>
              <a:t>Soft	Skills	that	we	learned  in This Project</a:t>
            </a:r>
            <a:endParaRPr sz="3400">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sz="4000">
              <a:latin typeface="Trebuchet MS"/>
              <a:ea typeface="Trebuchet MS"/>
              <a:cs typeface="Trebuchet MS"/>
              <a:sym typeface="Trebuchet MS"/>
            </a:endParaRPr>
          </a:p>
          <a:p>
            <a:pPr indent="0" lvl="0" marL="0" marR="0" rtl="0" algn="l">
              <a:lnSpc>
                <a:spcPct val="100000"/>
              </a:lnSpc>
              <a:spcBef>
                <a:spcPts val="5"/>
              </a:spcBef>
              <a:spcAft>
                <a:spcPts val="0"/>
              </a:spcAft>
              <a:buNone/>
            </a:pPr>
            <a:r>
              <a:t/>
            </a:r>
            <a:endParaRPr sz="3350">
              <a:latin typeface="Trebuchet MS"/>
              <a:ea typeface="Trebuchet MS"/>
              <a:cs typeface="Trebuchet MS"/>
              <a:sym typeface="Trebuchet MS"/>
            </a:endParaRPr>
          </a:p>
          <a:p>
            <a:pPr indent="0" lvl="0" marL="1174750" marR="0" rtl="0" algn="l">
              <a:lnSpc>
                <a:spcPct val="100000"/>
              </a:lnSpc>
              <a:spcBef>
                <a:spcPts val="0"/>
              </a:spcBef>
              <a:spcAft>
                <a:spcPts val="0"/>
              </a:spcAft>
              <a:buNone/>
            </a:pPr>
            <a:r>
              <a:rPr b="1" lang="en-US" sz="3600">
                <a:solidFill>
                  <a:srgbClr val="FFFFFF"/>
                </a:solidFill>
                <a:latin typeface="Trebuchet MS"/>
                <a:ea typeface="Trebuchet MS"/>
                <a:cs typeface="Trebuchet MS"/>
                <a:sym typeface="Trebuchet MS"/>
              </a:rPr>
              <a:t>Team Work</a:t>
            </a:r>
            <a:endParaRPr sz="3600">
              <a:latin typeface="Trebuchet MS"/>
              <a:ea typeface="Trebuchet MS"/>
              <a:cs typeface="Trebuchet MS"/>
              <a:sym typeface="Trebuchet MS"/>
            </a:endParaRPr>
          </a:p>
          <a:p>
            <a:pPr indent="0" lvl="0" marL="1174750" marR="738505" rtl="0" algn="l">
              <a:lnSpc>
                <a:spcPct val="136388"/>
              </a:lnSpc>
              <a:spcBef>
                <a:spcPts val="75"/>
              </a:spcBef>
              <a:spcAft>
                <a:spcPts val="0"/>
              </a:spcAft>
              <a:buNone/>
            </a:pPr>
            <a:r>
              <a:rPr b="1" lang="en-US" sz="3600">
                <a:solidFill>
                  <a:srgbClr val="FFFFFF"/>
                </a:solidFill>
                <a:latin typeface="Trebuchet MS"/>
                <a:ea typeface="Trebuchet MS"/>
                <a:cs typeface="Trebuchet MS"/>
                <a:sym typeface="Trebuchet MS"/>
              </a:rPr>
              <a:t>Time Management  Critical Thinking  Problem Solving</a:t>
            </a:r>
            <a:endParaRPr sz="3600">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5" name="Shape 245"/>
        <p:cNvGrpSpPr/>
        <p:nvPr/>
      </p:nvGrpSpPr>
      <p:grpSpPr>
        <a:xfrm>
          <a:off x="0" y="0"/>
          <a:ext cx="0" cy="0"/>
          <a:chOff x="0" y="0"/>
          <a:chExt cx="0" cy="0"/>
        </a:xfrm>
      </p:grpSpPr>
      <p:sp>
        <p:nvSpPr>
          <p:cNvPr id="246" name="Google Shape;246;p13"/>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B020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47" name="Google Shape;247;p13"/>
          <p:cNvPicPr preferRelativeResize="0"/>
          <p:nvPr/>
        </p:nvPicPr>
        <p:blipFill rotWithShape="1">
          <a:blip r:embed="rId3">
            <a:alphaModFix/>
          </a:blip>
          <a:srcRect b="0" l="0" r="0" t="0"/>
          <a:stretch/>
        </p:blipFill>
        <p:spPr>
          <a:xfrm>
            <a:off x="0" y="1"/>
            <a:ext cx="3780966" cy="4241800"/>
          </a:xfrm>
          <a:prstGeom prst="rect">
            <a:avLst/>
          </a:prstGeom>
          <a:noFill/>
          <a:ln>
            <a:noFill/>
          </a:ln>
        </p:spPr>
      </p:pic>
      <p:grpSp>
        <p:nvGrpSpPr>
          <p:cNvPr id="248" name="Google Shape;248;p13"/>
          <p:cNvGrpSpPr/>
          <p:nvPr/>
        </p:nvGrpSpPr>
        <p:grpSpPr>
          <a:xfrm>
            <a:off x="650602" y="1353186"/>
            <a:ext cx="17637396" cy="8933813"/>
            <a:chOff x="650602" y="1353186"/>
            <a:chExt cx="17637396" cy="8933813"/>
          </a:xfrm>
        </p:grpSpPr>
        <p:pic>
          <p:nvPicPr>
            <p:cNvPr id="249" name="Google Shape;249;p13"/>
            <p:cNvPicPr preferRelativeResize="0"/>
            <p:nvPr/>
          </p:nvPicPr>
          <p:blipFill rotWithShape="1">
            <a:blip r:embed="rId4">
              <a:alphaModFix/>
            </a:blip>
            <a:srcRect b="0" l="0" r="0" t="0"/>
            <a:stretch/>
          </p:blipFill>
          <p:spPr>
            <a:xfrm>
              <a:off x="13698976" y="6968401"/>
              <a:ext cx="4589022" cy="3314699"/>
            </a:xfrm>
            <a:prstGeom prst="rect">
              <a:avLst/>
            </a:prstGeom>
            <a:noFill/>
            <a:ln>
              <a:noFill/>
            </a:ln>
          </p:spPr>
        </p:pic>
        <p:pic>
          <p:nvPicPr>
            <p:cNvPr id="250" name="Google Shape;250;p13"/>
            <p:cNvPicPr preferRelativeResize="0"/>
            <p:nvPr/>
          </p:nvPicPr>
          <p:blipFill rotWithShape="1">
            <a:blip r:embed="rId5">
              <a:alphaModFix/>
            </a:blip>
            <a:srcRect b="0" l="0" r="0" t="0"/>
            <a:stretch/>
          </p:blipFill>
          <p:spPr>
            <a:xfrm>
              <a:off x="650602" y="1353186"/>
              <a:ext cx="17637396" cy="8927355"/>
            </a:xfrm>
            <a:prstGeom prst="rect">
              <a:avLst/>
            </a:prstGeom>
            <a:noFill/>
            <a:ln>
              <a:noFill/>
            </a:ln>
          </p:spPr>
        </p:pic>
        <p:pic>
          <p:nvPicPr>
            <p:cNvPr id="251" name="Google Shape;251;p13"/>
            <p:cNvPicPr preferRelativeResize="0"/>
            <p:nvPr/>
          </p:nvPicPr>
          <p:blipFill rotWithShape="1">
            <a:blip r:embed="rId6">
              <a:alphaModFix/>
            </a:blip>
            <a:srcRect b="0" l="0" r="0" t="0"/>
            <a:stretch/>
          </p:blipFill>
          <p:spPr>
            <a:xfrm>
              <a:off x="13819759" y="7230369"/>
              <a:ext cx="4467224" cy="3056630"/>
            </a:xfrm>
            <a:prstGeom prst="rect">
              <a:avLst/>
            </a:prstGeom>
            <a:noFill/>
            <a:ln>
              <a:noFill/>
            </a:ln>
          </p:spPr>
        </p:pic>
        <p:sp>
          <p:nvSpPr>
            <p:cNvPr id="252" name="Google Shape;252;p13"/>
            <p:cNvSpPr/>
            <p:nvPr/>
          </p:nvSpPr>
          <p:spPr>
            <a:xfrm>
              <a:off x="8573389" y="3272802"/>
              <a:ext cx="5248275" cy="5248275"/>
            </a:xfrm>
            <a:custGeom>
              <a:rect b="b" l="l" r="r" t="t"/>
              <a:pathLst>
                <a:path extrusionOk="0" h="5248275" w="5248275">
                  <a:moveTo>
                    <a:pt x="5248275" y="369481"/>
                  </a:moveTo>
                  <a:lnTo>
                    <a:pt x="4879835" y="1041"/>
                  </a:lnTo>
                  <a:lnTo>
                    <a:pt x="4879835" y="0"/>
                  </a:lnTo>
                  <a:lnTo>
                    <a:pt x="4878794" y="0"/>
                  </a:lnTo>
                  <a:lnTo>
                    <a:pt x="369468" y="0"/>
                  </a:lnTo>
                  <a:lnTo>
                    <a:pt x="0" y="369481"/>
                  </a:lnTo>
                  <a:lnTo>
                    <a:pt x="0" y="4878794"/>
                  </a:lnTo>
                  <a:lnTo>
                    <a:pt x="0" y="4879848"/>
                  </a:lnTo>
                  <a:lnTo>
                    <a:pt x="1041" y="4879848"/>
                  </a:lnTo>
                  <a:lnTo>
                    <a:pt x="369468" y="5248275"/>
                  </a:lnTo>
                  <a:lnTo>
                    <a:pt x="4878794" y="5248275"/>
                  </a:lnTo>
                  <a:lnTo>
                    <a:pt x="5248275" y="4879848"/>
                  </a:lnTo>
                  <a:lnTo>
                    <a:pt x="5248275" y="369481"/>
                  </a:lnTo>
                  <a:close/>
                </a:path>
              </a:pathLst>
            </a:custGeom>
            <a:solidFill>
              <a:srgbClr val="1BAA4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53" name="Google Shape;253;p13"/>
          <p:cNvSpPr txBox="1"/>
          <p:nvPr>
            <p:ph type="title"/>
          </p:nvPr>
        </p:nvSpPr>
        <p:spPr>
          <a:xfrm>
            <a:off x="2218022" y="217839"/>
            <a:ext cx="14225269" cy="772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900"/>
              <a:t>Learning Takeaways From Generasi Gigih 2.0</a:t>
            </a:r>
            <a:endParaRPr sz="4900"/>
          </a:p>
        </p:txBody>
      </p:sp>
      <p:sp>
        <p:nvSpPr>
          <p:cNvPr id="254" name="Google Shape;254;p13"/>
          <p:cNvSpPr txBox="1"/>
          <p:nvPr/>
        </p:nvSpPr>
        <p:spPr>
          <a:xfrm>
            <a:off x="1623900" y="1641836"/>
            <a:ext cx="13409930" cy="1339850"/>
          </a:xfrm>
          <a:prstGeom prst="rect">
            <a:avLst/>
          </a:prstGeom>
          <a:noFill/>
          <a:ln>
            <a:noFill/>
          </a:ln>
        </p:spPr>
        <p:txBody>
          <a:bodyPr anchorCtr="0" anchor="t" bIns="0" lIns="0" spcFirstLastPara="1" rIns="0" wrap="square" tIns="12050">
            <a:spAutoFit/>
          </a:bodyPr>
          <a:lstStyle/>
          <a:p>
            <a:pPr indent="0" lvl="0" marL="12700" marR="5080" rtl="0" algn="l">
              <a:lnSpc>
                <a:spcPct val="116599"/>
              </a:lnSpc>
              <a:spcBef>
                <a:spcPts val="0"/>
              </a:spcBef>
              <a:spcAft>
                <a:spcPts val="0"/>
              </a:spcAft>
              <a:buNone/>
            </a:pPr>
            <a:r>
              <a:rPr b="1" lang="en-US" sz="3700">
                <a:solidFill>
                  <a:srgbClr val="ED5348"/>
                </a:solidFill>
                <a:latin typeface="Trebuchet MS"/>
                <a:ea typeface="Trebuchet MS"/>
                <a:cs typeface="Trebuchet MS"/>
                <a:sym typeface="Trebuchet MS"/>
              </a:rPr>
              <a:t>Techical Skills and soft skills that we learned in Generasih  Gigih 2.0</a:t>
            </a:r>
            <a:endParaRPr sz="3700">
              <a:latin typeface="Trebuchet MS"/>
              <a:ea typeface="Trebuchet MS"/>
              <a:cs typeface="Trebuchet MS"/>
              <a:sym typeface="Trebuchet MS"/>
            </a:endParaRPr>
          </a:p>
        </p:txBody>
      </p:sp>
      <p:grpSp>
        <p:nvGrpSpPr>
          <p:cNvPr id="255" name="Google Shape;255;p13"/>
          <p:cNvGrpSpPr/>
          <p:nvPr/>
        </p:nvGrpSpPr>
        <p:grpSpPr>
          <a:xfrm>
            <a:off x="1881390" y="3272802"/>
            <a:ext cx="7292073" cy="5248275"/>
            <a:chOff x="1881390" y="3272802"/>
            <a:chExt cx="7292073" cy="5248275"/>
          </a:xfrm>
        </p:grpSpPr>
        <p:pic>
          <p:nvPicPr>
            <p:cNvPr id="256" name="Google Shape;256;p13"/>
            <p:cNvPicPr preferRelativeResize="0"/>
            <p:nvPr/>
          </p:nvPicPr>
          <p:blipFill rotWithShape="1">
            <a:blip r:embed="rId7">
              <a:alphaModFix/>
            </a:blip>
            <a:srcRect b="0" l="0" r="0" t="0"/>
            <a:stretch/>
          </p:blipFill>
          <p:spPr>
            <a:xfrm>
              <a:off x="9059164" y="4341813"/>
              <a:ext cx="114299" cy="114299"/>
            </a:xfrm>
            <a:prstGeom prst="rect">
              <a:avLst/>
            </a:prstGeom>
            <a:noFill/>
            <a:ln>
              <a:noFill/>
            </a:ln>
          </p:spPr>
        </p:pic>
        <p:pic>
          <p:nvPicPr>
            <p:cNvPr id="257" name="Google Shape;257;p13"/>
            <p:cNvPicPr preferRelativeResize="0"/>
            <p:nvPr/>
          </p:nvPicPr>
          <p:blipFill rotWithShape="1">
            <a:blip r:embed="rId7">
              <a:alphaModFix/>
            </a:blip>
            <a:srcRect b="0" l="0" r="0" t="0"/>
            <a:stretch/>
          </p:blipFill>
          <p:spPr>
            <a:xfrm>
              <a:off x="9059164" y="4979988"/>
              <a:ext cx="114299" cy="114299"/>
            </a:xfrm>
            <a:prstGeom prst="rect">
              <a:avLst/>
            </a:prstGeom>
            <a:noFill/>
            <a:ln>
              <a:noFill/>
            </a:ln>
          </p:spPr>
        </p:pic>
        <p:pic>
          <p:nvPicPr>
            <p:cNvPr id="258" name="Google Shape;258;p13"/>
            <p:cNvPicPr preferRelativeResize="0"/>
            <p:nvPr/>
          </p:nvPicPr>
          <p:blipFill rotWithShape="1">
            <a:blip r:embed="rId7">
              <a:alphaModFix/>
            </a:blip>
            <a:srcRect b="0" l="0" r="0" t="0"/>
            <a:stretch/>
          </p:blipFill>
          <p:spPr>
            <a:xfrm>
              <a:off x="9059164" y="5618163"/>
              <a:ext cx="114299" cy="114299"/>
            </a:xfrm>
            <a:prstGeom prst="rect">
              <a:avLst/>
            </a:prstGeom>
            <a:noFill/>
            <a:ln>
              <a:noFill/>
            </a:ln>
          </p:spPr>
        </p:pic>
        <p:sp>
          <p:nvSpPr>
            <p:cNvPr id="259" name="Google Shape;259;p13"/>
            <p:cNvSpPr/>
            <p:nvPr/>
          </p:nvSpPr>
          <p:spPr>
            <a:xfrm>
              <a:off x="1881390" y="3272802"/>
              <a:ext cx="5248275" cy="5248275"/>
            </a:xfrm>
            <a:custGeom>
              <a:rect b="b" l="l" r="r" t="t"/>
              <a:pathLst>
                <a:path extrusionOk="0" h="5248275" w="5248275">
                  <a:moveTo>
                    <a:pt x="5248275" y="369481"/>
                  </a:moveTo>
                  <a:lnTo>
                    <a:pt x="4879835" y="1041"/>
                  </a:lnTo>
                  <a:lnTo>
                    <a:pt x="4879835" y="0"/>
                  </a:lnTo>
                  <a:lnTo>
                    <a:pt x="4878794" y="0"/>
                  </a:lnTo>
                  <a:lnTo>
                    <a:pt x="369468" y="0"/>
                  </a:lnTo>
                  <a:lnTo>
                    <a:pt x="0" y="369481"/>
                  </a:lnTo>
                  <a:lnTo>
                    <a:pt x="0" y="4878794"/>
                  </a:lnTo>
                  <a:lnTo>
                    <a:pt x="0" y="4879848"/>
                  </a:lnTo>
                  <a:lnTo>
                    <a:pt x="1041" y="4879848"/>
                  </a:lnTo>
                  <a:lnTo>
                    <a:pt x="369468" y="5248275"/>
                  </a:lnTo>
                  <a:lnTo>
                    <a:pt x="4878794" y="5248275"/>
                  </a:lnTo>
                  <a:lnTo>
                    <a:pt x="5248275" y="4879848"/>
                  </a:lnTo>
                  <a:lnTo>
                    <a:pt x="5248275" y="369481"/>
                  </a:lnTo>
                  <a:close/>
                </a:path>
              </a:pathLst>
            </a:custGeom>
            <a:solidFill>
              <a:srgbClr val="1BAA4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60" name="Google Shape;260;p13"/>
            <p:cNvPicPr preferRelativeResize="0"/>
            <p:nvPr/>
          </p:nvPicPr>
          <p:blipFill rotWithShape="1">
            <a:blip r:embed="rId7">
              <a:alphaModFix/>
            </a:blip>
            <a:srcRect b="0" l="0" r="0" t="0"/>
            <a:stretch/>
          </p:blipFill>
          <p:spPr>
            <a:xfrm>
              <a:off x="2367166" y="4296091"/>
              <a:ext cx="114299" cy="114299"/>
            </a:xfrm>
            <a:prstGeom prst="rect">
              <a:avLst/>
            </a:prstGeom>
            <a:noFill/>
            <a:ln>
              <a:noFill/>
            </a:ln>
          </p:spPr>
        </p:pic>
        <p:pic>
          <p:nvPicPr>
            <p:cNvPr id="261" name="Google Shape;261;p13"/>
            <p:cNvPicPr preferRelativeResize="0"/>
            <p:nvPr/>
          </p:nvPicPr>
          <p:blipFill rotWithShape="1">
            <a:blip r:embed="rId7">
              <a:alphaModFix/>
            </a:blip>
            <a:srcRect b="0" l="0" r="0" t="0"/>
            <a:stretch/>
          </p:blipFill>
          <p:spPr>
            <a:xfrm>
              <a:off x="2367166" y="4934266"/>
              <a:ext cx="114299" cy="114299"/>
            </a:xfrm>
            <a:prstGeom prst="rect">
              <a:avLst/>
            </a:prstGeom>
            <a:noFill/>
            <a:ln>
              <a:noFill/>
            </a:ln>
          </p:spPr>
        </p:pic>
        <p:pic>
          <p:nvPicPr>
            <p:cNvPr id="262" name="Google Shape;262;p13"/>
            <p:cNvPicPr preferRelativeResize="0"/>
            <p:nvPr/>
          </p:nvPicPr>
          <p:blipFill rotWithShape="1">
            <a:blip r:embed="rId7">
              <a:alphaModFix/>
            </a:blip>
            <a:srcRect b="0" l="0" r="0" t="0"/>
            <a:stretch/>
          </p:blipFill>
          <p:spPr>
            <a:xfrm>
              <a:off x="2367166" y="5572441"/>
              <a:ext cx="114299" cy="114299"/>
            </a:xfrm>
            <a:prstGeom prst="rect">
              <a:avLst/>
            </a:prstGeom>
            <a:noFill/>
            <a:ln>
              <a:noFill/>
            </a:ln>
          </p:spPr>
        </p:pic>
        <p:pic>
          <p:nvPicPr>
            <p:cNvPr id="263" name="Google Shape;263;p13"/>
            <p:cNvPicPr preferRelativeResize="0"/>
            <p:nvPr/>
          </p:nvPicPr>
          <p:blipFill rotWithShape="1">
            <a:blip r:embed="rId7">
              <a:alphaModFix/>
            </a:blip>
            <a:srcRect b="0" l="0" r="0" t="0"/>
            <a:stretch/>
          </p:blipFill>
          <p:spPr>
            <a:xfrm>
              <a:off x="2367166" y="6210616"/>
              <a:ext cx="114299" cy="114299"/>
            </a:xfrm>
            <a:prstGeom prst="rect">
              <a:avLst/>
            </a:prstGeom>
            <a:noFill/>
            <a:ln>
              <a:noFill/>
            </a:ln>
          </p:spPr>
        </p:pic>
      </p:grpSp>
      <p:sp>
        <p:nvSpPr>
          <p:cNvPr id="264" name="Google Shape;264;p13"/>
          <p:cNvSpPr txBox="1"/>
          <p:nvPr/>
        </p:nvSpPr>
        <p:spPr>
          <a:xfrm>
            <a:off x="9337870" y="3953828"/>
            <a:ext cx="4015104" cy="1939925"/>
          </a:xfrm>
          <a:prstGeom prst="rect">
            <a:avLst/>
          </a:prstGeom>
          <a:noFill/>
          <a:ln>
            <a:noFill/>
          </a:ln>
        </p:spPr>
        <p:txBody>
          <a:bodyPr anchorCtr="0" anchor="t" bIns="0" lIns="0" spcFirstLastPara="1" rIns="0" wrap="square" tIns="102225">
            <a:spAutoFit/>
          </a:bodyPr>
          <a:lstStyle/>
          <a:p>
            <a:pPr indent="0" lvl="0" marL="12700" marR="0" rtl="0" algn="l">
              <a:lnSpc>
                <a:spcPct val="100000"/>
              </a:lnSpc>
              <a:spcBef>
                <a:spcPts val="0"/>
              </a:spcBef>
              <a:spcAft>
                <a:spcPts val="0"/>
              </a:spcAft>
              <a:buNone/>
            </a:pPr>
            <a:r>
              <a:rPr b="1" lang="en-US" sz="3600">
                <a:solidFill>
                  <a:srgbClr val="FFFFFF"/>
                </a:solidFill>
                <a:latin typeface="Arial"/>
                <a:ea typeface="Arial"/>
                <a:cs typeface="Arial"/>
                <a:sym typeface="Arial"/>
              </a:rPr>
              <a:t>Adaptability</a:t>
            </a:r>
            <a:endParaRPr sz="3600">
              <a:latin typeface="Arial"/>
              <a:ea typeface="Arial"/>
              <a:cs typeface="Arial"/>
              <a:sym typeface="Arial"/>
            </a:endParaRPr>
          </a:p>
          <a:p>
            <a:pPr indent="0" lvl="0" marL="12700" marR="5080" rtl="0" algn="l">
              <a:lnSpc>
                <a:spcPct val="116300"/>
              </a:lnSpc>
              <a:spcBef>
                <a:spcPts val="0"/>
              </a:spcBef>
              <a:spcAft>
                <a:spcPts val="0"/>
              </a:spcAft>
              <a:buNone/>
            </a:pPr>
            <a:r>
              <a:rPr b="1" lang="en-US" sz="3600">
                <a:solidFill>
                  <a:srgbClr val="FFFFFF"/>
                </a:solidFill>
                <a:latin typeface="Arial"/>
                <a:ea typeface="Arial"/>
                <a:cs typeface="Arial"/>
                <a:sym typeface="Arial"/>
              </a:rPr>
              <a:t>Time Management  Problem Solviing</a:t>
            </a:r>
            <a:endParaRPr sz="3600">
              <a:latin typeface="Arial"/>
              <a:ea typeface="Arial"/>
              <a:cs typeface="Arial"/>
              <a:sym typeface="Arial"/>
            </a:endParaRPr>
          </a:p>
        </p:txBody>
      </p:sp>
      <p:sp>
        <p:nvSpPr>
          <p:cNvPr id="265" name="Google Shape;265;p13"/>
          <p:cNvSpPr txBox="1"/>
          <p:nvPr/>
        </p:nvSpPr>
        <p:spPr>
          <a:xfrm>
            <a:off x="2645871" y="3908107"/>
            <a:ext cx="3921760" cy="2578100"/>
          </a:xfrm>
          <a:prstGeom prst="rect">
            <a:avLst/>
          </a:prstGeom>
          <a:noFill/>
          <a:ln>
            <a:noFill/>
          </a:ln>
        </p:spPr>
        <p:txBody>
          <a:bodyPr anchorCtr="0" anchor="t" bIns="0" lIns="0" spcFirstLastPara="1" rIns="0" wrap="square" tIns="12700">
            <a:spAutoFit/>
          </a:bodyPr>
          <a:lstStyle/>
          <a:p>
            <a:pPr indent="0" lvl="0" marL="12700" marR="960755" rtl="0" algn="l">
              <a:lnSpc>
                <a:spcPct val="116300"/>
              </a:lnSpc>
              <a:spcBef>
                <a:spcPts val="0"/>
              </a:spcBef>
              <a:spcAft>
                <a:spcPts val="0"/>
              </a:spcAft>
              <a:buNone/>
            </a:pPr>
            <a:r>
              <a:rPr b="1" lang="en-US" sz="3600">
                <a:solidFill>
                  <a:srgbClr val="FFFFFF"/>
                </a:solidFill>
                <a:latin typeface="Arial"/>
                <a:ea typeface="Arial"/>
                <a:cs typeface="Arial"/>
                <a:sym typeface="Arial"/>
              </a:rPr>
              <a:t>Statistics  Data Analysis  SQL</a:t>
            </a:r>
            <a:endParaRPr sz="3600">
              <a:latin typeface="Arial"/>
              <a:ea typeface="Arial"/>
              <a:cs typeface="Arial"/>
              <a:sym typeface="Arial"/>
            </a:endParaRPr>
          </a:p>
          <a:p>
            <a:pPr indent="0" lvl="0" marL="12700" marR="0" rtl="0" algn="l">
              <a:lnSpc>
                <a:spcPct val="100000"/>
              </a:lnSpc>
              <a:spcBef>
                <a:spcPts val="705"/>
              </a:spcBef>
              <a:spcAft>
                <a:spcPts val="0"/>
              </a:spcAft>
              <a:buNone/>
            </a:pPr>
            <a:r>
              <a:rPr b="1" lang="en-US" sz="3600">
                <a:solidFill>
                  <a:srgbClr val="FFFFFF"/>
                </a:solidFill>
                <a:latin typeface="Arial"/>
                <a:ea typeface="Arial"/>
                <a:cs typeface="Arial"/>
                <a:sym typeface="Arial"/>
              </a:rPr>
              <a:t>Data Visualization</a:t>
            </a:r>
            <a:endParaRPr sz="36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14"/>
          <p:cNvPicPr preferRelativeResize="0"/>
          <p:nvPr/>
        </p:nvPicPr>
        <p:blipFill rotWithShape="1">
          <a:blip r:embed="rId3">
            <a:alphaModFix/>
          </a:blip>
          <a:srcRect b="0" l="0" r="0" t="0"/>
          <a:stretch/>
        </p:blipFill>
        <p:spPr>
          <a:xfrm>
            <a:off x="4063226" y="4700534"/>
            <a:ext cx="10163174" cy="5586465"/>
          </a:xfrm>
          <a:prstGeom prst="rect">
            <a:avLst/>
          </a:prstGeom>
          <a:noFill/>
          <a:ln>
            <a:noFill/>
          </a:ln>
        </p:spPr>
      </p:pic>
      <p:sp>
        <p:nvSpPr>
          <p:cNvPr id="271" name="Google Shape;271;p14"/>
          <p:cNvSpPr txBox="1"/>
          <p:nvPr>
            <p:ph type="title"/>
          </p:nvPr>
        </p:nvSpPr>
        <p:spPr>
          <a:xfrm>
            <a:off x="5420995" y="2250681"/>
            <a:ext cx="7446009" cy="1640839"/>
          </a:xfrm>
          <a:prstGeom prst="rect">
            <a:avLst/>
          </a:prstGeom>
          <a:noFill/>
          <a:ln>
            <a:noFill/>
          </a:ln>
        </p:spPr>
        <p:txBody>
          <a:bodyPr anchorCtr="0" anchor="t" bIns="0" lIns="0" spcFirstLastPara="1" rIns="0" wrap="square" tIns="12700">
            <a:spAutoFit/>
          </a:bodyPr>
          <a:lstStyle/>
          <a:p>
            <a:pPr indent="0" lvl="0" marL="36195" rtl="0" algn="l">
              <a:lnSpc>
                <a:spcPct val="100000"/>
              </a:lnSpc>
              <a:spcBef>
                <a:spcPts val="0"/>
              </a:spcBef>
              <a:spcAft>
                <a:spcPts val="0"/>
              </a:spcAft>
              <a:buNone/>
            </a:pPr>
            <a:r>
              <a:rPr lang="en-US"/>
              <a:t>Thankyou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nvSpPr>
        <p:spPr>
          <a:xfrm>
            <a:off x="2732938" y="381742"/>
            <a:ext cx="12925425" cy="2343150"/>
          </a:xfrm>
          <a:prstGeom prst="rect">
            <a:avLst/>
          </a:prstGeom>
          <a:solidFill>
            <a:srgbClr val="B02078"/>
          </a:solidFill>
          <a:ln>
            <a:noFill/>
          </a:ln>
        </p:spPr>
        <p:txBody>
          <a:bodyPr anchorCtr="0" anchor="t" bIns="0" lIns="0" spcFirstLastPara="1" rIns="0" wrap="square" tIns="0">
            <a:spAutoFit/>
          </a:bodyPr>
          <a:lstStyle/>
          <a:p>
            <a:pPr indent="0" lvl="0" marL="0" marR="95250" rtl="0" algn="ctr">
              <a:lnSpc>
                <a:spcPct val="112380"/>
              </a:lnSpc>
              <a:spcBef>
                <a:spcPts val="0"/>
              </a:spcBef>
              <a:spcAft>
                <a:spcPts val="0"/>
              </a:spcAft>
              <a:buNone/>
            </a:pPr>
            <a:r>
              <a:rPr lang="en-US" sz="6300">
                <a:solidFill>
                  <a:srgbClr val="FDB91A"/>
                </a:solidFill>
                <a:latin typeface="Trebuchet MS"/>
                <a:ea typeface="Trebuchet MS"/>
                <a:cs typeface="Trebuchet MS"/>
                <a:sym typeface="Trebuchet MS"/>
              </a:rPr>
              <a:t>HELLO!</a:t>
            </a:r>
            <a:endParaRPr sz="6300">
              <a:latin typeface="Trebuchet MS"/>
              <a:ea typeface="Trebuchet MS"/>
              <a:cs typeface="Trebuchet MS"/>
              <a:sym typeface="Trebuchet MS"/>
            </a:endParaRPr>
          </a:p>
          <a:p>
            <a:pPr indent="0" lvl="0" marL="0" marR="86360" rtl="0" algn="ctr">
              <a:lnSpc>
                <a:spcPct val="100000"/>
              </a:lnSpc>
              <a:spcBef>
                <a:spcPts val="1215"/>
              </a:spcBef>
              <a:spcAft>
                <a:spcPts val="0"/>
              </a:spcAft>
              <a:buNone/>
            </a:pPr>
            <a:r>
              <a:rPr lang="en-US" sz="6300">
                <a:solidFill>
                  <a:srgbClr val="FDB91A"/>
                </a:solidFill>
                <a:latin typeface="Trebuchet MS"/>
                <a:ea typeface="Trebuchet MS"/>
                <a:cs typeface="Trebuchet MS"/>
                <a:sym typeface="Trebuchet MS"/>
              </a:rPr>
              <a:t>We are from Group DA_EM_13</a:t>
            </a:r>
            <a:endParaRPr sz="6300">
              <a:latin typeface="Trebuchet MS"/>
              <a:ea typeface="Trebuchet MS"/>
              <a:cs typeface="Trebuchet MS"/>
              <a:sym typeface="Trebuchet MS"/>
            </a:endParaRPr>
          </a:p>
        </p:txBody>
      </p:sp>
      <p:sp>
        <p:nvSpPr>
          <p:cNvPr id="60" name="Google Shape;60;p2"/>
          <p:cNvSpPr txBox="1"/>
          <p:nvPr/>
        </p:nvSpPr>
        <p:spPr>
          <a:xfrm>
            <a:off x="3610111" y="5021574"/>
            <a:ext cx="4796155" cy="1225550"/>
          </a:xfrm>
          <a:prstGeom prst="rect">
            <a:avLst/>
          </a:prstGeom>
          <a:noFill/>
          <a:ln>
            <a:noFill/>
          </a:ln>
        </p:spPr>
        <p:txBody>
          <a:bodyPr anchorCtr="0" anchor="t" bIns="0" lIns="0" spcFirstLastPara="1" rIns="0" wrap="square" tIns="12700">
            <a:spAutoFit/>
          </a:bodyPr>
          <a:lstStyle/>
          <a:p>
            <a:pPr indent="-684530" lvl="0" marL="696595" marR="5080" rtl="0" algn="l">
              <a:lnSpc>
                <a:spcPct val="115799"/>
              </a:lnSpc>
              <a:spcBef>
                <a:spcPts val="0"/>
              </a:spcBef>
              <a:spcAft>
                <a:spcPts val="0"/>
              </a:spcAft>
              <a:buNone/>
            </a:pPr>
            <a:r>
              <a:rPr lang="en-US" sz="3400">
                <a:solidFill>
                  <a:srgbClr val="FFFFFF"/>
                </a:solidFill>
                <a:latin typeface="Trebuchet MS"/>
                <a:ea typeface="Trebuchet MS"/>
                <a:cs typeface="Trebuchet MS"/>
                <a:sym typeface="Trebuchet MS"/>
              </a:rPr>
              <a:t>Rheza Pramana Putra D  (KM_G2DA8224)</a:t>
            </a:r>
            <a:endParaRPr sz="3400">
              <a:latin typeface="Trebuchet MS"/>
              <a:ea typeface="Trebuchet MS"/>
              <a:cs typeface="Trebuchet MS"/>
              <a:sym typeface="Trebuchet MS"/>
            </a:endParaRPr>
          </a:p>
        </p:txBody>
      </p:sp>
      <p:sp>
        <p:nvSpPr>
          <p:cNvPr id="61" name="Google Shape;61;p2"/>
          <p:cNvSpPr txBox="1"/>
          <p:nvPr/>
        </p:nvSpPr>
        <p:spPr>
          <a:xfrm>
            <a:off x="10758828" y="5021574"/>
            <a:ext cx="3075940" cy="1225550"/>
          </a:xfrm>
          <a:prstGeom prst="rect">
            <a:avLst/>
          </a:prstGeom>
          <a:noFill/>
          <a:ln>
            <a:noFill/>
          </a:ln>
        </p:spPr>
        <p:txBody>
          <a:bodyPr anchorCtr="0" anchor="t" bIns="0" lIns="0" spcFirstLastPara="1" rIns="0" wrap="square" tIns="12700">
            <a:spAutoFit/>
          </a:bodyPr>
          <a:lstStyle/>
          <a:p>
            <a:pPr indent="116839" lvl="0" marL="12700" marR="5080" rtl="0" algn="l">
              <a:lnSpc>
                <a:spcPct val="115799"/>
              </a:lnSpc>
              <a:spcBef>
                <a:spcPts val="0"/>
              </a:spcBef>
              <a:spcAft>
                <a:spcPts val="0"/>
              </a:spcAft>
              <a:buNone/>
            </a:pPr>
            <a:r>
              <a:rPr lang="en-US" sz="3400">
                <a:solidFill>
                  <a:srgbClr val="FFFFFF"/>
                </a:solidFill>
                <a:latin typeface="Trebuchet MS"/>
                <a:ea typeface="Trebuchet MS"/>
                <a:cs typeface="Trebuchet MS"/>
                <a:sym typeface="Trebuchet MS"/>
              </a:rPr>
              <a:t>Bryan Tjandra  (P_G2DA3047)</a:t>
            </a:r>
            <a:endParaRPr sz="3400">
              <a:latin typeface="Trebuchet MS"/>
              <a:ea typeface="Trebuchet MS"/>
              <a:cs typeface="Trebuchet MS"/>
              <a:sym typeface="Trebuchet MS"/>
            </a:endParaRPr>
          </a:p>
        </p:txBody>
      </p:sp>
      <p:sp>
        <p:nvSpPr>
          <p:cNvPr id="62" name="Google Shape;62;p2"/>
          <p:cNvSpPr txBox="1"/>
          <p:nvPr/>
        </p:nvSpPr>
        <p:spPr>
          <a:xfrm>
            <a:off x="494803" y="8561311"/>
            <a:ext cx="4382135" cy="1225550"/>
          </a:xfrm>
          <a:prstGeom prst="rect">
            <a:avLst/>
          </a:prstGeom>
          <a:noFill/>
          <a:ln>
            <a:noFill/>
          </a:ln>
        </p:spPr>
        <p:txBody>
          <a:bodyPr anchorCtr="0" anchor="t" bIns="0" lIns="0" spcFirstLastPara="1" rIns="0" wrap="square" tIns="12700">
            <a:spAutoFit/>
          </a:bodyPr>
          <a:lstStyle/>
          <a:p>
            <a:pPr indent="-471170" lvl="0" marL="483234" marR="5080" rtl="0" algn="l">
              <a:lnSpc>
                <a:spcPct val="115799"/>
              </a:lnSpc>
              <a:spcBef>
                <a:spcPts val="0"/>
              </a:spcBef>
              <a:spcAft>
                <a:spcPts val="0"/>
              </a:spcAft>
              <a:buNone/>
            </a:pPr>
            <a:r>
              <a:rPr lang="en-US" sz="3400">
                <a:solidFill>
                  <a:srgbClr val="FFFFFF"/>
                </a:solidFill>
                <a:latin typeface="Trebuchet MS"/>
                <a:ea typeface="Trebuchet MS"/>
                <a:cs typeface="Trebuchet MS"/>
                <a:sym typeface="Trebuchet MS"/>
              </a:rPr>
              <a:t>Annisa Aulia Rahmani  (KM_G2DA8062)</a:t>
            </a:r>
            <a:endParaRPr sz="3400">
              <a:latin typeface="Trebuchet MS"/>
              <a:ea typeface="Trebuchet MS"/>
              <a:cs typeface="Trebuchet MS"/>
              <a:sym typeface="Trebuchet MS"/>
            </a:endParaRPr>
          </a:p>
        </p:txBody>
      </p:sp>
      <p:sp>
        <p:nvSpPr>
          <p:cNvPr id="63" name="Google Shape;63;p2"/>
          <p:cNvSpPr txBox="1"/>
          <p:nvPr/>
        </p:nvSpPr>
        <p:spPr>
          <a:xfrm>
            <a:off x="7476225" y="8579478"/>
            <a:ext cx="3335654" cy="1225550"/>
          </a:xfrm>
          <a:prstGeom prst="rect">
            <a:avLst/>
          </a:prstGeom>
          <a:noFill/>
          <a:ln>
            <a:noFill/>
          </a:ln>
        </p:spPr>
        <p:txBody>
          <a:bodyPr anchorCtr="0" anchor="t" bIns="0" lIns="0" spcFirstLastPara="1" rIns="0" wrap="square" tIns="12700">
            <a:spAutoFit/>
          </a:bodyPr>
          <a:lstStyle/>
          <a:p>
            <a:pPr indent="106045" lvl="0" marL="12700" marR="5080" rtl="0" algn="l">
              <a:lnSpc>
                <a:spcPct val="115799"/>
              </a:lnSpc>
              <a:spcBef>
                <a:spcPts val="0"/>
              </a:spcBef>
              <a:spcAft>
                <a:spcPts val="0"/>
              </a:spcAft>
              <a:buNone/>
            </a:pPr>
            <a:r>
              <a:rPr lang="en-US" sz="3400">
                <a:solidFill>
                  <a:srgbClr val="FFFFFF"/>
                </a:solidFill>
                <a:latin typeface="Trebuchet MS"/>
                <a:ea typeface="Trebuchet MS"/>
                <a:cs typeface="Trebuchet MS"/>
                <a:sym typeface="Trebuchet MS"/>
              </a:rPr>
              <a:t>Anggun Pratiwi  (KM_G2DA6213)</a:t>
            </a:r>
            <a:endParaRPr sz="3400">
              <a:latin typeface="Trebuchet MS"/>
              <a:ea typeface="Trebuchet MS"/>
              <a:cs typeface="Trebuchet MS"/>
              <a:sym typeface="Trebuchet MS"/>
            </a:endParaRPr>
          </a:p>
        </p:txBody>
      </p:sp>
      <p:sp>
        <p:nvSpPr>
          <p:cNvPr id="64" name="Google Shape;64;p2"/>
          <p:cNvSpPr txBox="1"/>
          <p:nvPr/>
        </p:nvSpPr>
        <p:spPr>
          <a:xfrm>
            <a:off x="13808253" y="8579478"/>
            <a:ext cx="3329304" cy="1225550"/>
          </a:xfrm>
          <a:prstGeom prst="rect">
            <a:avLst/>
          </a:prstGeom>
          <a:noFill/>
          <a:ln>
            <a:noFill/>
          </a:ln>
        </p:spPr>
        <p:txBody>
          <a:bodyPr anchorCtr="0" anchor="t" bIns="0" lIns="0" spcFirstLastPara="1" rIns="0" wrap="square" tIns="12700">
            <a:spAutoFit/>
          </a:bodyPr>
          <a:lstStyle/>
          <a:p>
            <a:pPr indent="-158115" lvl="0" marL="170180" marR="5080" rtl="0" algn="l">
              <a:lnSpc>
                <a:spcPct val="115799"/>
              </a:lnSpc>
              <a:spcBef>
                <a:spcPts val="0"/>
              </a:spcBef>
              <a:spcAft>
                <a:spcPts val="0"/>
              </a:spcAft>
              <a:buNone/>
            </a:pPr>
            <a:r>
              <a:rPr lang="en-US" sz="3400">
                <a:solidFill>
                  <a:srgbClr val="FFFFFF"/>
                </a:solidFill>
                <a:latin typeface="Trebuchet MS"/>
                <a:ea typeface="Trebuchet MS"/>
                <a:cs typeface="Trebuchet MS"/>
                <a:sym typeface="Trebuchet MS"/>
              </a:rPr>
              <a:t>Helmi Muharram  (P_G2DA3135)</a:t>
            </a:r>
            <a:endParaRPr sz="340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sp>
        <p:nvSpPr>
          <p:cNvPr id="69" name="Google Shape;69;p3"/>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52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70" name="Google Shape;70;p3"/>
          <p:cNvPicPr preferRelativeResize="0"/>
          <p:nvPr/>
        </p:nvPicPr>
        <p:blipFill rotWithShape="1">
          <a:blip r:embed="rId3">
            <a:alphaModFix/>
          </a:blip>
          <a:srcRect b="0" l="0" r="0" t="0"/>
          <a:stretch/>
        </p:blipFill>
        <p:spPr>
          <a:xfrm>
            <a:off x="1152452" y="3807192"/>
            <a:ext cx="11988540" cy="5581718"/>
          </a:xfrm>
          <a:prstGeom prst="rect">
            <a:avLst/>
          </a:prstGeom>
          <a:noFill/>
          <a:ln>
            <a:noFill/>
          </a:ln>
        </p:spPr>
      </p:pic>
      <p:grpSp>
        <p:nvGrpSpPr>
          <p:cNvPr id="71" name="Google Shape;71;p3"/>
          <p:cNvGrpSpPr/>
          <p:nvPr/>
        </p:nvGrpSpPr>
        <p:grpSpPr>
          <a:xfrm>
            <a:off x="11467965" y="2542328"/>
            <a:ext cx="773263" cy="1198880"/>
            <a:chOff x="11467965" y="2542328"/>
            <a:chExt cx="773263" cy="1198880"/>
          </a:xfrm>
        </p:grpSpPr>
        <p:sp>
          <p:nvSpPr>
            <p:cNvPr id="72" name="Google Shape;72;p3"/>
            <p:cNvSpPr/>
            <p:nvPr/>
          </p:nvSpPr>
          <p:spPr>
            <a:xfrm>
              <a:off x="11468433" y="2542328"/>
              <a:ext cx="772795" cy="1198880"/>
            </a:xfrm>
            <a:custGeom>
              <a:rect b="b" l="l" r="r" t="t"/>
              <a:pathLst>
                <a:path extrusionOk="0" h="1198879" w="772795">
                  <a:moveTo>
                    <a:pt x="447109" y="1198472"/>
                  </a:moveTo>
                  <a:lnTo>
                    <a:pt x="698143" y="634694"/>
                  </a:lnTo>
                  <a:lnTo>
                    <a:pt x="710339" y="607831"/>
                  </a:lnTo>
                  <a:lnTo>
                    <a:pt x="722724" y="581057"/>
                  </a:lnTo>
                  <a:lnTo>
                    <a:pt x="735346" y="554399"/>
                  </a:lnTo>
                  <a:lnTo>
                    <a:pt x="753816" y="508631"/>
                  </a:lnTo>
                  <a:lnTo>
                    <a:pt x="766393" y="460332"/>
                  </a:lnTo>
                  <a:lnTo>
                    <a:pt x="772667" y="409970"/>
                  </a:lnTo>
                  <a:lnTo>
                    <a:pt x="772228" y="358017"/>
                  </a:lnTo>
                  <a:lnTo>
                    <a:pt x="765600" y="309792"/>
                  </a:lnTo>
                  <a:lnTo>
                    <a:pt x="753335" y="263794"/>
                  </a:lnTo>
                  <a:lnTo>
                    <a:pt x="735822" y="220359"/>
                  </a:lnTo>
                  <a:lnTo>
                    <a:pt x="713449" y="179820"/>
                  </a:lnTo>
                  <a:lnTo>
                    <a:pt x="686606" y="142513"/>
                  </a:lnTo>
                  <a:lnTo>
                    <a:pt x="655681" y="108774"/>
                  </a:lnTo>
                  <a:lnTo>
                    <a:pt x="621062" y="78936"/>
                  </a:lnTo>
                  <a:lnTo>
                    <a:pt x="583139" y="53335"/>
                  </a:lnTo>
                  <a:lnTo>
                    <a:pt x="542300" y="32306"/>
                  </a:lnTo>
                  <a:lnTo>
                    <a:pt x="498934" y="16184"/>
                  </a:lnTo>
                  <a:lnTo>
                    <a:pt x="453429" y="5303"/>
                  </a:lnTo>
                  <a:lnTo>
                    <a:pt x="406175" y="0"/>
                  </a:lnTo>
                  <a:lnTo>
                    <a:pt x="357560" y="607"/>
                  </a:lnTo>
                  <a:lnTo>
                    <a:pt x="309367" y="7247"/>
                  </a:lnTo>
                  <a:lnTo>
                    <a:pt x="263397" y="19547"/>
                  </a:lnTo>
                  <a:lnTo>
                    <a:pt x="219987" y="37118"/>
                  </a:lnTo>
                  <a:lnTo>
                    <a:pt x="179472" y="59566"/>
                  </a:lnTo>
                  <a:lnTo>
                    <a:pt x="142191" y="86500"/>
                  </a:lnTo>
                  <a:lnTo>
                    <a:pt x="108478" y="117527"/>
                  </a:lnTo>
                  <a:lnTo>
                    <a:pt x="78671" y="152256"/>
                  </a:lnTo>
                  <a:lnTo>
                    <a:pt x="62100" y="176911"/>
                  </a:lnTo>
                  <a:lnTo>
                    <a:pt x="369025" y="153966"/>
                  </a:lnTo>
                  <a:lnTo>
                    <a:pt x="414092" y="155137"/>
                  </a:lnTo>
                  <a:lnTo>
                    <a:pt x="456721" y="164970"/>
                  </a:lnTo>
                  <a:lnTo>
                    <a:pt x="495952" y="182640"/>
                  </a:lnTo>
                  <a:lnTo>
                    <a:pt x="530827" y="207318"/>
                  </a:lnTo>
                  <a:lnTo>
                    <a:pt x="560387" y="238179"/>
                  </a:lnTo>
                  <a:lnTo>
                    <a:pt x="583671" y="274396"/>
                  </a:lnTo>
                  <a:lnTo>
                    <a:pt x="599721" y="315142"/>
                  </a:lnTo>
                  <a:lnTo>
                    <a:pt x="607578" y="359590"/>
                  </a:lnTo>
                  <a:lnTo>
                    <a:pt x="606418" y="404718"/>
                  </a:lnTo>
                  <a:lnTo>
                    <a:pt x="596605" y="447402"/>
                  </a:lnTo>
                  <a:lnTo>
                    <a:pt x="578964" y="486681"/>
                  </a:lnTo>
                  <a:lnTo>
                    <a:pt x="554322" y="521596"/>
                  </a:lnTo>
                  <a:lnTo>
                    <a:pt x="523504" y="551188"/>
                  </a:lnTo>
                  <a:lnTo>
                    <a:pt x="487336" y="574494"/>
                  </a:lnTo>
                  <a:lnTo>
                    <a:pt x="446643" y="590557"/>
                  </a:lnTo>
                  <a:lnTo>
                    <a:pt x="402250" y="598415"/>
                  </a:lnTo>
                  <a:lnTo>
                    <a:pt x="78508" y="622617"/>
                  </a:lnTo>
                  <a:lnTo>
                    <a:pt x="92379" y="643470"/>
                  </a:lnTo>
                  <a:lnTo>
                    <a:pt x="105756" y="663844"/>
                  </a:lnTo>
                  <a:lnTo>
                    <a:pt x="118973" y="684330"/>
                  </a:lnTo>
                  <a:lnTo>
                    <a:pt x="447109" y="1198472"/>
                  </a:lnTo>
                  <a:close/>
                </a:path>
                <a:path extrusionOk="0" h="1198879" w="772795">
                  <a:moveTo>
                    <a:pt x="78508" y="622617"/>
                  </a:moveTo>
                  <a:lnTo>
                    <a:pt x="402250" y="598415"/>
                  </a:lnTo>
                  <a:lnTo>
                    <a:pt x="357177" y="597245"/>
                  </a:lnTo>
                  <a:lnTo>
                    <a:pt x="314543" y="587412"/>
                  </a:lnTo>
                  <a:lnTo>
                    <a:pt x="275308" y="569742"/>
                  </a:lnTo>
                  <a:lnTo>
                    <a:pt x="240431" y="545062"/>
                  </a:lnTo>
                  <a:lnTo>
                    <a:pt x="210870" y="514199"/>
                  </a:lnTo>
                  <a:lnTo>
                    <a:pt x="187585" y="477979"/>
                  </a:lnTo>
                  <a:lnTo>
                    <a:pt x="171534" y="437228"/>
                  </a:lnTo>
                  <a:lnTo>
                    <a:pt x="163676" y="392774"/>
                  </a:lnTo>
                  <a:lnTo>
                    <a:pt x="164837" y="347653"/>
                  </a:lnTo>
                  <a:lnTo>
                    <a:pt x="174651" y="304973"/>
                  </a:lnTo>
                  <a:lnTo>
                    <a:pt x="192293" y="265697"/>
                  </a:lnTo>
                  <a:lnTo>
                    <a:pt x="216936" y="230784"/>
                  </a:lnTo>
                  <a:lnTo>
                    <a:pt x="247757" y="201194"/>
                  </a:lnTo>
                  <a:lnTo>
                    <a:pt x="283928" y="177888"/>
                  </a:lnTo>
                  <a:lnTo>
                    <a:pt x="324626" y="161825"/>
                  </a:lnTo>
                  <a:lnTo>
                    <a:pt x="369025" y="153966"/>
                  </a:lnTo>
                  <a:lnTo>
                    <a:pt x="62100" y="176911"/>
                  </a:lnTo>
                  <a:lnTo>
                    <a:pt x="32120" y="231248"/>
                  </a:lnTo>
                  <a:lnTo>
                    <a:pt x="16049" y="274728"/>
                  </a:lnTo>
                  <a:lnTo>
                    <a:pt x="5230" y="320341"/>
                  </a:lnTo>
                  <a:lnTo>
                    <a:pt x="0" y="367695"/>
                  </a:lnTo>
                  <a:lnTo>
                    <a:pt x="694" y="416397"/>
                  </a:lnTo>
                  <a:lnTo>
                    <a:pt x="7935" y="467181"/>
                  </a:lnTo>
                  <a:lnTo>
                    <a:pt x="21422" y="515461"/>
                  </a:lnTo>
                  <a:lnTo>
                    <a:pt x="40699" y="560841"/>
                  </a:lnTo>
                  <a:lnTo>
                    <a:pt x="65310" y="602931"/>
                  </a:lnTo>
                  <a:lnTo>
                    <a:pt x="78508" y="622617"/>
                  </a:lnTo>
                  <a:close/>
                </a:path>
              </a:pathLst>
            </a:custGeom>
            <a:solidFill>
              <a:srgbClr val="ED53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3"/>
            <p:cNvSpPr/>
            <p:nvPr/>
          </p:nvSpPr>
          <p:spPr>
            <a:xfrm>
              <a:off x="11467965" y="2897724"/>
              <a:ext cx="654685" cy="843280"/>
            </a:xfrm>
            <a:custGeom>
              <a:rect b="b" l="l" r="r" t="t"/>
              <a:pathLst>
                <a:path extrusionOk="0" h="843279" w="654684">
                  <a:moveTo>
                    <a:pt x="447559" y="843077"/>
                  </a:moveTo>
                  <a:lnTo>
                    <a:pt x="119442" y="328934"/>
                  </a:lnTo>
                  <a:lnTo>
                    <a:pt x="98893" y="297255"/>
                  </a:lnTo>
                  <a:lnTo>
                    <a:pt x="104070" y="305155"/>
                  </a:lnTo>
                  <a:lnTo>
                    <a:pt x="109223" y="313071"/>
                  </a:lnTo>
                  <a:lnTo>
                    <a:pt x="114348" y="321004"/>
                  </a:lnTo>
                  <a:lnTo>
                    <a:pt x="119443" y="328953"/>
                  </a:lnTo>
                  <a:lnTo>
                    <a:pt x="447559" y="843077"/>
                  </a:lnTo>
                  <a:close/>
                </a:path>
                <a:path extrusionOk="0" h="843279" w="654684">
                  <a:moveTo>
                    <a:pt x="592358" y="517835"/>
                  </a:moveTo>
                  <a:lnTo>
                    <a:pt x="654270" y="378790"/>
                  </a:lnTo>
                  <a:lnTo>
                    <a:pt x="592358" y="517835"/>
                  </a:lnTo>
                  <a:close/>
                </a:path>
                <a:path extrusionOk="0" h="843279" w="654684">
                  <a:moveTo>
                    <a:pt x="75901" y="262665"/>
                  </a:moveTo>
                  <a:lnTo>
                    <a:pt x="50299" y="222514"/>
                  </a:lnTo>
                  <a:lnTo>
                    <a:pt x="36705" y="196256"/>
                  </a:lnTo>
                  <a:lnTo>
                    <a:pt x="43253" y="209538"/>
                  </a:lnTo>
                  <a:lnTo>
                    <a:pt x="50290" y="222524"/>
                  </a:lnTo>
                  <a:lnTo>
                    <a:pt x="57799" y="235201"/>
                  </a:lnTo>
                  <a:lnTo>
                    <a:pt x="65761" y="247554"/>
                  </a:lnTo>
                  <a:lnTo>
                    <a:pt x="75901" y="262665"/>
                  </a:lnTo>
                  <a:close/>
                </a:path>
                <a:path extrusionOk="0" h="843279" w="654684">
                  <a:moveTo>
                    <a:pt x="86311" y="278225"/>
                  </a:moveTo>
                  <a:lnTo>
                    <a:pt x="81190" y="270546"/>
                  </a:lnTo>
                  <a:lnTo>
                    <a:pt x="75901" y="262665"/>
                  </a:lnTo>
                  <a:lnTo>
                    <a:pt x="86311" y="278225"/>
                  </a:lnTo>
                  <a:close/>
                </a:path>
                <a:path extrusionOk="0" h="843279" w="654684">
                  <a:moveTo>
                    <a:pt x="9461" y="116663"/>
                  </a:moveTo>
                  <a:lnTo>
                    <a:pt x="2498" y="75176"/>
                  </a:lnTo>
                  <a:lnTo>
                    <a:pt x="15" y="30262"/>
                  </a:lnTo>
                  <a:lnTo>
                    <a:pt x="341" y="15065"/>
                  </a:lnTo>
                  <a:lnTo>
                    <a:pt x="1252" y="0"/>
                  </a:lnTo>
                  <a:lnTo>
                    <a:pt x="331" y="15069"/>
                  </a:lnTo>
                  <a:lnTo>
                    <a:pt x="0" y="30272"/>
                  </a:lnTo>
                  <a:lnTo>
                    <a:pt x="268" y="45595"/>
                  </a:lnTo>
                  <a:lnTo>
                    <a:pt x="1145" y="61021"/>
                  </a:lnTo>
                  <a:lnTo>
                    <a:pt x="2491" y="75195"/>
                  </a:lnTo>
                  <a:lnTo>
                    <a:pt x="4334" y="89199"/>
                  </a:lnTo>
                  <a:lnTo>
                    <a:pt x="6661" y="103025"/>
                  </a:lnTo>
                  <a:lnTo>
                    <a:pt x="9461" y="116663"/>
                  </a:lnTo>
                  <a:close/>
                </a:path>
              </a:pathLst>
            </a:custGeom>
            <a:solidFill>
              <a:srgbClr val="E7E6E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3"/>
            <p:cNvSpPr/>
            <p:nvPr/>
          </p:nvSpPr>
          <p:spPr>
            <a:xfrm>
              <a:off x="11467980" y="2834331"/>
              <a:ext cx="654685" cy="906780"/>
            </a:xfrm>
            <a:custGeom>
              <a:rect b="b" l="l" r="r" t="t"/>
              <a:pathLst>
                <a:path extrusionOk="0" h="906779" w="654684">
                  <a:moveTo>
                    <a:pt x="447542" y="906451"/>
                  </a:moveTo>
                  <a:lnTo>
                    <a:pt x="654235" y="442185"/>
                  </a:lnTo>
                  <a:lnTo>
                    <a:pt x="633869" y="447239"/>
                  </a:lnTo>
                  <a:lnTo>
                    <a:pt x="613200" y="451328"/>
                  </a:lnTo>
                  <a:lnTo>
                    <a:pt x="592237" y="454435"/>
                  </a:lnTo>
                  <a:lnTo>
                    <a:pt x="570989" y="456541"/>
                  </a:lnTo>
                  <a:lnTo>
                    <a:pt x="527334" y="457643"/>
                  </a:lnTo>
                  <a:lnTo>
                    <a:pt x="484310" y="454483"/>
                  </a:lnTo>
                  <a:lnTo>
                    <a:pt x="442058" y="447215"/>
                  </a:lnTo>
                  <a:lnTo>
                    <a:pt x="400722" y="435992"/>
                  </a:lnTo>
                  <a:lnTo>
                    <a:pt x="360445" y="420968"/>
                  </a:lnTo>
                  <a:lnTo>
                    <a:pt x="321370" y="402295"/>
                  </a:lnTo>
                  <a:lnTo>
                    <a:pt x="283639" y="380129"/>
                  </a:lnTo>
                  <a:lnTo>
                    <a:pt x="247395" y="354620"/>
                  </a:lnTo>
                  <a:lnTo>
                    <a:pt x="212782" y="325924"/>
                  </a:lnTo>
                  <a:lnTo>
                    <a:pt x="179942" y="294194"/>
                  </a:lnTo>
                  <a:lnTo>
                    <a:pt x="149018" y="259583"/>
                  </a:lnTo>
                  <a:lnTo>
                    <a:pt x="120154" y="222243"/>
                  </a:lnTo>
                  <a:lnTo>
                    <a:pt x="93491" y="182330"/>
                  </a:lnTo>
                  <a:lnTo>
                    <a:pt x="69173" y="139995"/>
                  </a:lnTo>
                  <a:lnTo>
                    <a:pt x="47343" y="95393"/>
                  </a:lnTo>
                  <a:lnTo>
                    <a:pt x="28143" y="48677"/>
                  </a:lnTo>
                  <a:lnTo>
                    <a:pt x="11718" y="0"/>
                  </a:lnTo>
                  <a:lnTo>
                    <a:pt x="8131" y="15539"/>
                  </a:lnTo>
                  <a:lnTo>
                    <a:pt x="1236" y="63393"/>
                  </a:lnTo>
                  <a:lnTo>
                    <a:pt x="0" y="93655"/>
                  </a:lnTo>
                  <a:lnTo>
                    <a:pt x="269" y="108971"/>
                  </a:lnTo>
                  <a:lnTo>
                    <a:pt x="4319" y="152576"/>
                  </a:lnTo>
                  <a:lnTo>
                    <a:pt x="14674" y="200709"/>
                  </a:lnTo>
                  <a:lnTo>
                    <a:pt x="28330" y="240535"/>
                  </a:lnTo>
                  <a:lnTo>
                    <a:pt x="50283" y="285908"/>
                  </a:lnTo>
                  <a:lnTo>
                    <a:pt x="98877" y="360649"/>
                  </a:lnTo>
                  <a:lnTo>
                    <a:pt x="114331" y="384381"/>
                  </a:lnTo>
                  <a:lnTo>
                    <a:pt x="447542" y="906451"/>
                  </a:lnTo>
                  <a:close/>
                </a:path>
              </a:pathLst>
            </a:custGeom>
            <a:solidFill>
              <a:srgbClr val="D9504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75" name="Google Shape;75;p3"/>
          <p:cNvGrpSpPr/>
          <p:nvPr/>
        </p:nvGrpSpPr>
        <p:grpSpPr>
          <a:xfrm>
            <a:off x="13359187" y="4970416"/>
            <a:ext cx="902969" cy="1353185"/>
            <a:chOff x="13359187" y="4970416"/>
            <a:chExt cx="902969" cy="1353185"/>
          </a:xfrm>
        </p:grpSpPr>
        <p:sp>
          <p:nvSpPr>
            <p:cNvPr id="76" name="Google Shape;76;p3"/>
            <p:cNvSpPr/>
            <p:nvPr/>
          </p:nvSpPr>
          <p:spPr>
            <a:xfrm>
              <a:off x="13359187" y="4970416"/>
              <a:ext cx="902969" cy="1353185"/>
            </a:xfrm>
            <a:custGeom>
              <a:rect b="b" l="l" r="r" t="t"/>
              <a:pathLst>
                <a:path extrusionOk="0" h="1353185" w="902969">
                  <a:moveTo>
                    <a:pt x="451259" y="1352723"/>
                  </a:moveTo>
                  <a:lnTo>
                    <a:pt x="60857" y="676307"/>
                  </a:lnTo>
                  <a:lnTo>
                    <a:pt x="39593" y="634893"/>
                  </a:lnTo>
                  <a:lnTo>
                    <a:pt x="23022" y="592802"/>
                  </a:lnTo>
                  <a:lnTo>
                    <a:pt x="10997" y="550288"/>
                  </a:lnTo>
                  <a:lnTo>
                    <a:pt x="3372" y="507605"/>
                  </a:lnTo>
                  <a:lnTo>
                    <a:pt x="0" y="465007"/>
                  </a:lnTo>
                  <a:lnTo>
                    <a:pt x="734" y="422748"/>
                  </a:lnTo>
                  <a:lnTo>
                    <a:pt x="5428" y="381082"/>
                  </a:lnTo>
                  <a:lnTo>
                    <a:pt x="13934" y="340263"/>
                  </a:lnTo>
                  <a:lnTo>
                    <a:pt x="26108" y="300545"/>
                  </a:lnTo>
                  <a:lnTo>
                    <a:pt x="41800" y="262183"/>
                  </a:lnTo>
                  <a:lnTo>
                    <a:pt x="60866" y="225429"/>
                  </a:lnTo>
                  <a:lnTo>
                    <a:pt x="83158" y="190539"/>
                  </a:lnTo>
                  <a:lnTo>
                    <a:pt x="108530" y="157766"/>
                  </a:lnTo>
                  <a:lnTo>
                    <a:pt x="136835" y="127364"/>
                  </a:lnTo>
                  <a:lnTo>
                    <a:pt x="167926" y="99588"/>
                  </a:lnTo>
                  <a:lnTo>
                    <a:pt x="201656" y="74691"/>
                  </a:lnTo>
                  <a:lnTo>
                    <a:pt x="237880" y="52927"/>
                  </a:lnTo>
                  <a:lnTo>
                    <a:pt x="276450" y="34550"/>
                  </a:lnTo>
                  <a:lnTo>
                    <a:pt x="317219" y="19815"/>
                  </a:lnTo>
                  <a:lnTo>
                    <a:pt x="360042" y="8976"/>
                  </a:lnTo>
                  <a:lnTo>
                    <a:pt x="404771" y="2286"/>
                  </a:lnTo>
                  <a:lnTo>
                    <a:pt x="451259" y="0"/>
                  </a:lnTo>
                  <a:lnTo>
                    <a:pt x="502863" y="2822"/>
                  </a:lnTo>
                  <a:lnTo>
                    <a:pt x="552268" y="11058"/>
                  </a:lnTo>
                  <a:lnTo>
                    <a:pt x="599273" y="24356"/>
                  </a:lnTo>
                  <a:lnTo>
                    <a:pt x="643676" y="42368"/>
                  </a:lnTo>
                  <a:lnTo>
                    <a:pt x="685275" y="64743"/>
                  </a:lnTo>
                  <a:lnTo>
                    <a:pt x="723869" y="91132"/>
                  </a:lnTo>
                  <a:lnTo>
                    <a:pt x="759256" y="121185"/>
                  </a:lnTo>
                  <a:lnTo>
                    <a:pt x="791235" y="154552"/>
                  </a:lnTo>
                  <a:lnTo>
                    <a:pt x="819604" y="190884"/>
                  </a:lnTo>
                  <a:lnTo>
                    <a:pt x="844162" y="229830"/>
                  </a:lnTo>
                  <a:lnTo>
                    <a:pt x="855272" y="252117"/>
                  </a:lnTo>
                  <a:lnTo>
                    <a:pt x="451277" y="252117"/>
                  </a:lnTo>
                  <a:lnTo>
                    <a:pt x="406560" y="257269"/>
                  </a:lnTo>
                  <a:lnTo>
                    <a:pt x="365511" y="271943"/>
                  </a:lnTo>
                  <a:lnTo>
                    <a:pt x="329301" y="294968"/>
                  </a:lnTo>
                  <a:lnTo>
                    <a:pt x="299100" y="325175"/>
                  </a:lnTo>
                  <a:lnTo>
                    <a:pt x="276079" y="361392"/>
                  </a:lnTo>
                  <a:lnTo>
                    <a:pt x="261407" y="402448"/>
                  </a:lnTo>
                  <a:lnTo>
                    <a:pt x="256257" y="447173"/>
                  </a:lnTo>
                  <a:lnTo>
                    <a:pt x="261407" y="491898"/>
                  </a:lnTo>
                  <a:lnTo>
                    <a:pt x="276079" y="532954"/>
                  </a:lnTo>
                  <a:lnTo>
                    <a:pt x="299100" y="569171"/>
                  </a:lnTo>
                  <a:lnTo>
                    <a:pt x="329301" y="599378"/>
                  </a:lnTo>
                  <a:lnTo>
                    <a:pt x="365511" y="622403"/>
                  </a:lnTo>
                  <a:lnTo>
                    <a:pt x="406560" y="637077"/>
                  </a:lnTo>
                  <a:lnTo>
                    <a:pt x="451277" y="642229"/>
                  </a:lnTo>
                  <a:lnTo>
                    <a:pt x="859045" y="642229"/>
                  </a:lnTo>
                  <a:lnTo>
                    <a:pt x="841679" y="676307"/>
                  </a:lnTo>
                  <a:lnTo>
                    <a:pt x="451259" y="1352723"/>
                  </a:lnTo>
                  <a:close/>
                </a:path>
                <a:path extrusionOk="0" h="1353185" w="902969">
                  <a:moveTo>
                    <a:pt x="859045" y="642229"/>
                  </a:moveTo>
                  <a:lnTo>
                    <a:pt x="451277" y="642229"/>
                  </a:lnTo>
                  <a:lnTo>
                    <a:pt x="495994" y="637077"/>
                  </a:lnTo>
                  <a:lnTo>
                    <a:pt x="537043" y="622403"/>
                  </a:lnTo>
                  <a:lnTo>
                    <a:pt x="573253" y="599378"/>
                  </a:lnTo>
                  <a:lnTo>
                    <a:pt x="603454" y="569171"/>
                  </a:lnTo>
                  <a:lnTo>
                    <a:pt x="626475" y="532954"/>
                  </a:lnTo>
                  <a:lnTo>
                    <a:pt x="641147" y="491898"/>
                  </a:lnTo>
                  <a:lnTo>
                    <a:pt x="646297" y="447173"/>
                  </a:lnTo>
                  <a:lnTo>
                    <a:pt x="641147" y="402448"/>
                  </a:lnTo>
                  <a:lnTo>
                    <a:pt x="626475" y="361392"/>
                  </a:lnTo>
                  <a:lnTo>
                    <a:pt x="603454" y="325175"/>
                  </a:lnTo>
                  <a:lnTo>
                    <a:pt x="573253" y="294968"/>
                  </a:lnTo>
                  <a:lnTo>
                    <a:pt x="537043" y="271943"/>
                  </a:lnTo>
                  <a:lnTo>
                    <a:pt x="495994" y="257269"/>
                  </a:lnTo>
                  <a:lnTo>
                    <a:pt x="451277" y="252117"/>
                  </a:lnTo>
                  <a:lnTo>
                    <a:pt x="855272" y="252117"/>
                  </a:lnTo>
                  <a:lnTo>
                    <a:pt x="881036" y="314169"/>
                  </a:lnTo>
                  <a:lnTo>
                    <a:pt x="892950" y="358862"/>
                  </a:lnTo>
                  <a:lnTo>
                    <a:pt x="900246" y="404771"/>
                  </a:lnTo>
                  <a:lnTo>
                    <a:pt x="902723" y="451546"/>
                  </a:lnTo>
                  <a:lnTo>
                    <a:pt x="900403" y="496772"/>
                  </a:lnTo>
                  <a:lnTo>
                    <a:pt x="893322" y="542160"/>
                  </a:lnTo>
                  <a:lnTo>
                    <a:pt x="881296" y="587410"/>
                  </a:lnTo>
                  <a:lnTo>
                    <a:pt x="864143" y="632226"/>
                  </a:lnTo>
                  <a:lnTo>
                    <a:pt x="859045" y="642229"/>
                  </a:lnTo>
                  <a:close/>
                </a:path>
              </a:pathLst>
            </a:custGeom>
            <a:solidFill>
              <a:srgbClr val="ED53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3"/>
            <p:cNvSpPr/>
            <p:nvPr/>
          </p:nvSpPr>
          <p:spPr>
            <a:xfrm>
              <a:off x="13560073" y="5167152"/>
              <a:ext cx="501015" cy="501015"/>
            </a:xfrm>
            <a:custGeom>
              <a:rect b="b" l="l" r="r" t="t"/>
              <a:pathLst>
                <a:path extrusionOk="0" h="501014" w="501015">
                  <a:moveTo>
                    <a:pt x="250391" y="500856"/>
                  </a:moveTo>
                  <a:lnTo>
                    <a:pt x="205386" y="496822"/>
                  </a:lnTo>
                  <a:lnTo>
                    <a:pt x="163026" y="485189"/>
                  </a:lnTo>
                  <a:lnTo>
                    <a:pt x="124019" y="466666"/>
                  </a:lnTo>
                  <a:lnTo>
                    <a:pt x="89072" y="441960"/>
                  </a:lnTo>
                  <a:lnTo>
                    <a:pt x="58892" y="411778"/>
                  </a:lnTo>
                  <a:lnTo>
                    <a:pt x="34188" y="376827"/>
                  </a:lnTo>
                  <a:lnTo>
                    <a:pt x="15666" y="337815"/>
                  </a:lnTo>
                  <a:lnTo>
                    <a:pt x="4034" y="295450"/>
                  </a:lnTo>
                  <a:lnTo>
                    <a:pt x="0" y="250437"/>
                  </a:lnTo>
                  <a:lnTo>
                    <a:pt x="4034" y="205419"/>
                  </a:lnTo>
                  <a:lnTo>
                    <a:pt x="15666" y="163049"/>
                  </a:lnTo>
                  <a:lnTo>
                    <a:pt x="34188" y="124034"/>
                  </a:lnTo>
                  <a:lnTo>
                    <a:pt x="58892" y="89081"/>
                  </a:lnTo>
                  <a:lnTo>
                    <a:pt x="89072" y="58897"/>
                  </a:lnTo>
                  <a:lnTo>
                    <a:pt x="124019" y="34190"/>
                  </a:lnTo>
                  <a:lnTo>
                    <a:pt x="163026" y="15667"/>
                  </a:lnTo>
                  <a:lnTo>
                    <a:pt x="205386" y="4034"/>
                  </a:lnTo>
                  <a:lnTo>
                    <a:pt x="250391" y="0"/>
                  </a:lnTo>
                  <a:lnTo>
                    <a:pt x="295396" y="4034"/>
                  </a:lnTo>
                  <a:lnTo>
                    <a:pt x="337756" y="15667"/>
                  </a:lnTo>
                  <a:lnTo>
                    <a:pt x="376764" y="34190"/>
                  </a:lnTo>
                  <a:lnTo>
                    <a:pt x="406737" y="55381"/>
                  </a:lnTo>
                  <a:lnTo>
                    <a:pt x="250391" y="55381"/>
                  </a:lnTo>
                  <a:lnTo>
                    <a:pt x="205675" y="60533"/>
                  </a:lnTo>
                  <a:lnTo>
                    <a:pt x="164626" y="75207"/>
                  </a:lnTo>
                  <a:lnTo>
                    <a:pt x="128416" y="98232"/>
                  </a:lnTo>
                  <a:lnTo>
                    <a:pt x="98214" y="128439"/>
                  </a:lnTo>
                  <a:lnTo>
                    <a:pt x="75193" y="164656"/>
                  </a:lnTo>
                  <a:lnTo>
                    <a:pt x="60522" y="205712"/>
                  </a:lnTo>
                  <a:lnTo>
                    <a:pt x="55371" y="250437"/>
                  </a:lnTo>
                  <a:lnTo>
                    <a:pt x="60522" y="295162"/>
                  </a:lnTo>
                  <a:lnTo>
                    <a:pt x="75193" y="336218"/>
                  </a:lnTo>
                  <a:lnTo>
                    <a:pt x="98214" y="372435"/>
                  </a:lnTo>
                  <a:lnTo>
                    <a:pt x="128416" y="402642"/>
                  </a:lnTo>
                  <a:lnTo>
                    <a:pt x="164626" y="425667"/>
                  </a:lnTo>
                  <a:lnTo>
                    <a:pt x="205675" y="440341"/>
                  </a:lnTo>
                  <a:lnTo>
                    <a:pt x="250391" y="445493"/>
                  </a:lnTo>
                  <a:lnTo>
                    <a:pt x="406714" y="445493"/>
                  </a:lnTo>
                  <a:lnTo>
                    <a:pt x="376764" y="466666"/>
                  </a:lnTo>
                  <a:lnTo>
                    <a:pt x="337756" y="485189"/>
                  </a:lnTo>
                  <a:lnTo>
                    <a:pt x="295396" y="496822"/>
                  </a:lnTo>
                  <a:lnTo>
                    <a:pt x="250391" y="500856"/>
                  </a:lnTo>
                  <a:close/>
                </a:path>
                <a:path extrusionOk="0" h="501014" w="501015">
                  <a:moveTo>
                    <a:pt x="406714" y="445493"/>
                  </a:moveTo>
                  <a:lnTo>
                    <a:pt x="250391" y="445493"/>
                  </a:lnTo>
                  <a:lnTo>
                    <a:pt x="295108" y="440341"/>
                  </a:lnTo>
                  <a:lnTo>
                    <a:pt x="336157" y="425667"/>
                  </a:lnTo>
                  <a:lnTo>
                    <a:pt x="372367" y="402642"/>
                  </a:lnTo>
                  <a:lnTo>
                    <a:pt x="402568" y="372435"/>
                  </a:lnTo>
                  <a:lnTo>
                    <a:pt x="425590" y="336218"/>
                  </a:lnTo>
                  <a:lnTo>
                    <a:pt x="440261" y="295162"/>
                  </a:lnTo>
                  <a:lnTo>
                    <a:pt x="445412" y="250437"/>
                  </a:lnTo>
                  <a:lnTo>
                    <a:pt x="440261" y="205712"/>
                  </a:lnTo>
                  <a:lnTo>
                    <a:pt x="425590" y="164656"/>
                  </a:lnTo>
                  <a:lnTo>
                    <a:pt x="402568" y="128439"/>
                  </a:lnTo>
                  <a:lnTo>
                    <a:pt x="372367" y="98232"/>
                  </a:lnTo>
                  <a:lnTo>
                    <a:pt x="336157" y="75207"/>
                  </a:lnTo>
                  <a:lnTo>
                    <a:pt x="295108" y="60533"/>
                  </a:lnTo>
                  <a:lnTo>
                    <a:pt x="250391" y="55381"/>
                  </a:lnTo>
                  <a:lnTo>
                    <a:pt x="406737" y="55381"/>
                  </a:lnTo>
                  <a:lnTo>
                    <a:pt x="441890" y="89081"/>
                  </a:lnTo>
                  <a:lnTo>
                    <a:pt x="466595" y="124034"/>
                  </a:lnTo>
                  <a:lnTo>
                    <a:pt x="485117" y="163049"/>
                  </a:lnTo>
                  <a:lnTo>
                    <a:pt x="496749" y="205419"/>
                  </a:lnTo>
                  <a:lnTo>
                    <a:pt x="500783" y="250437"/>
                  </a:lnTo>
                  <a:lnTo>
                    <a:pt x="496749" y="295450"/>
                  </a:lnTo>
                  <a:lnTo>
                    <a:pt x="485117" y="337815"/>
                  </a:lnTo>
                  <a:lnTo>
                    <a:pt x="466595" y="376827"/>
                  </a:lnTo>
                  <a:lnTo>
                    <a:pt x="441890" y="411778"/>
                  </a:lnTo>
                  <a:lnTo>
                    <a:pt x="411711" y="441960"/>
                  </a:lnTo>
                  <a:lnTo>
                    <a:pt x="406714" y="445493"/>
                  </a:lnTo>
                  <a:close/>
                </a:path>
              </a:pathLst>
            </a:custGeom>
            <a:solidFill>
              <a:srgbClr val="B92E0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78" name="Google Shape;78;p3"/>
          <p:cNvPicPr preferRelativeResize="0"/>
          <p:nvPr/>
        </p:nvPicPr>
        <p:blipFill rotWithShape="1">
          <a:blip r:embed="rId4">
            <a:alphaModFix/>
          </a:blip>
          <a:srcRect b="0" l="0" r="0" t="0"/>
          <a:stretch/>
        </p:blipFill>
        <p:spPr>
          <a:xfrm>
            <a:off x="13322222" y="524037"/>
            <a:ext cx="4871669" cy="3780535"/>
          </a:xfrm>
          <a:prstGeom prst="rect">
            <a:avLst/>
          </a:prstGeom>
          <a:noFill/>
          <a:ln>
            <a:noFill/>
          </a:ln>
        </p:spPr>
      </p:pic>
      <p:pic>
        <p:nvPicPr>
          <p:cNvPr id="79" name="Google Shape;79;p3"/>
          <p:cNvPicPr preferRelativeResize="0"/>
          <p:nvPr/>
        </p:nvPicPr>
        <p:blipFill rotWithShape="1">
          <a:blip r:embed="rId5">
            <a:alphaModFix/>
          </a:blip>
          <a:srcRect b="0" l="0" r="0" t="0"/>
          <a:stretch/>
        </p:blipFill>
        <p:spPr>
          <a:xfrm>
            <a:off x="15334594" y="6172200"/>
            <a:ext cx="2953404" cy="4113058"/>
          </a:xfrm>
          <a:prstGeom prst="rect">
            <a:avLst/>
          </a:prstGeom>
          <a:noFill/>
          <a:ln>
            <a:noFill/>
          </a:ln>
        </p:spPr>
      </p:pic>
      <p:sp>
        <p:nvSpPr>
          <p:cNvPr id="80" name="Google Shape;80;p3"/>
          <p:cNvSpPr txBox="1"/>
          <p:nvPr/>
        </p:nvSpPr>
        <p:spPr>
          <a:xfrm>
            <a:off x="1165003" y="3044076"/>
            <a:ext cx="3063240" cy="655955"/>
          </a:xfrm>
          <a:prstGeom prst="rect">
            <a:avLst/>
          </a:prstGeom>
          <a:noFill/>
          <a:ln>
            <a:noFill/>
          </a:ln>
        </p:spPr>
        <p:txBody>
          <a:bodyPr anchorCtr="0" anchor="t" bIns="0" lIns="0" spcFirstLastPara="1" rIns="0" wrap="square" tIns="17125">
            <a:spAutoFit/>
          </a:bodyPr>
          <a:lstStyle/>
          <a:p>
            <a:pPr indent="0" lvl="0" marL="12700" marR="0" rtl="0" algn="l">
              <a:lnSpc>
                <a:spcPct val="100000"/>
              </a:lnSpc>
              <a:spcBef>
                <a:spcPts val="0"/>
              </a:spcBef>
              <a:spcAft>
                <a:spcPts val="0"/>
              </a:spcAft>
              <a:buNone/>
            </a:pPr>
            <a:r>
              <a:rPr lang="en-US" sz="4100">
                <a:solidFill>
                  <a:srgbClr val="FFFFFF"/>
                </a:solidFill>
                <a:latin typeface="Trebuchet MS"/>
                <a:ea typeface="Trebuchet MS"/>
                <a:cs typeface="Trebuchet MS"/>
                <a:sym typeface="Trebuchet MS"/>
              </a:rPr>
              <a:t>Introduction</a:t>
            </a:r>
            <a:endParaRPr sz="4100">
              <a:latin typeface="Trebuchet MS"/>
              <a:ea typeface="Trebuchet MS"/>
              <a:cs typeface="Trebuchet MS"/>
              <a:sym typeface="Trebuchet MS"/>
            </a:endParaRPr>
          </a:p>
        </p:txBody>
      </p:sp>
      <p:sp>
        <p:nvSpPr>
          <p:cNvPr id="81" name="Google Shape;81;p3"/>
          <p:cNvSpPr txBox="1"/>
          <p:nvPr/>
        </p:nvSpPr>
        <p:spPr>
          <a:xfrm>
            <a:off x="3934246" y="6011641"/>
            <a:ext cx="2100580" cy="1047750"/>
          </a:xfrm>
          <a:prstGeom prst="rect">
            <a:avLst/>
          </a:prstGeom>
          <a:noFill/>
          <a:ln>
            <a:noFill/>
          </a:ln>
        </p:spPr>
        <p:txBody>
          <a:bodyPr anchorCtr="0" anchor="t" bIns="0" lIns="0" spcFirstLastPara="1" rIns="0" wrap="square" tIns="12700">
            <a:spAutoFit/>
          </a:bodyPr>
          <a:lstStyle/>
          <a:p>
            <a:pPr indent="420369" lvl="0" marL="12700" marR="5080" rtl="0" algn="l">
              <a:lnSpc>
                <a:spcPct val="115599"/>
              </a:lnSpc>
              <a:spcBef>
                <a:spcPts val="0"/>
              </a:spcBef>
              <a:spcAft>
                <a:spcPts val="0"/>
              </a:spcAft>
              <a:buNone/>
            </a:pPr>
            <a:r>
              <a:rPr lang="en-US" sz="2900">
                <a:solidFill>
                  <a:srgbClr val="FFFFFF"/>
                </a:solidFill>
                <a:latin typeface="Trebuchet MS"/>
                <a:ea typeface="Trebuchet MS"/>
                <a:cs typeface="Trebuchet MS"/>
                <a:sym typeface="Trebuchet MS"/>
              </a:rPr>
              <a:t>Project  Background</a:t>
            </a:r>
            <a:endParaRPr sz="2900">
              <a:latin typeface="Trebuchet MS"/>
              <a:ea typeface="Trebuchet MS"/>
              <a:cs typeface="Trebuchet MS"/>
              <a:sym typeface="Trebuchet MS"/>
            </a:endParaRPr>
          </a:p>
        </p:txBody>
      </p:sp>
      <p:sp>
        <p:nvSpPr>
          <p:cNvPr id="82" name="Google Shape;82;p3"/>
          <p:cNvSpPr txBox="1"/>
          <p:nvPr/>
        </p:nvSpPr>
        <p:spPr>
          <a:xfrm>
            <a:off x="8643770" y="4315101"/>
            <a:ext cx="1929764" cy="1047750"/>
          </a:xfrm>
          <a:prstGeom prst="rect">
            <a:avLst/>
          </a:prstGeom>
          <a:noFill/>
          <a:ln>
            <a:noFill/>
          </a:ln>
        </p:spPr>
        <p:txBody>
          <a:bodyPr anchorCtr="0" anchor="t" bIns="0" lIns="0" spcFirstLastPara="1" rIns="0" wrap="square" tIns="12700">
            <a:spAutoFit/>
          </a:bodyPr>
          <a:lstStyle/>
          <a:p>
            <a:pPr indent="-226694" lvl="0" marL="238759" marR="5080" rtl="0" algn="l">
              <a:lnSpc>
                <a:spcPct val="115599"/>
              </a:lnSpc>
              <a:spcBef>
                <a:spcPts val="0"/>
              </a:spcBef>
              <a:spcAft>
                <a:spcPts val="0"/>
              </a:spcAft>
              <a:buNone/>
            </a:pPr>
            <a:r>
              <a:rPr lang="en-US" sz="2900">
                <a:solidFill>
                  <a:srgbClr val="FFFFFF"/>
                </a:solidFill>
                <a:latin typeface="Trebuchet MS"/>
                <a:ea typeface="Trebuchet MS"/>
                <a:cs typeface="Trebuchet MS"/>
                <a:sym typeface="Trebuchet MS"/>
              </a:rPr>
              <a:t>Tech Stack  &amp; Impact</a:t>
            </a:r>
            <a:endParaRPr sz="2900">
              <a:latin typeface="Trebuchet MS"/>
              <a:ea typeface="Trebuchet MS"/>
              <a:cs typeface="Trebuchet MS"/>
              <a:sym typeface="Trebuchet MS"/>
            </a:endParaRPr>
          </a:p>
        </p:txBody>
      </p:sp>
      <p:sp>
        <p:nvSpPr>
          <p:cNvPr id="83" name="Google Shape;83;p3"/>
          <p:cNvSpPr txBox="1"/>
          <p:nvPr/>
        </p:nvSpPr>
        <p:spPr>
          <a:xfrm>
            <a:off x="12685731" y="6405999"/>
            <a:ext cx="2432050" cy="919480"/>
          </a:xfrm>
          <a:prstGeom prst="rect">
            <a:avLst/>
          </a:prstGeom>
          <a:noFill/>
          <a:ln>
            <a:noFill/>
          </a:ln>
        </p:spPr>
        <p:txBody>
          <a:bodyPr anchorCtr="0" anchor="t" bIns="0" lIns="0" spcFirstLastPara="1" rIns="0" wrap="square" tIns="11425">
            <a:spAutoFit/>
          </a:bodyPr>
          <a:lstStyle/>
          <a:p>
            <a:pPr indent="-806449" lvl="0" marL="818514" marR="5080" rtl="0" algn="l">
              <a:lnSpc>
                <a:spcPct val="117300"/>
              </a:lnSpc>
              <a:spcBef>
                <a:spcPts val="0"/>
              </a:spcBef>
              <a:spcAft>
                <a:spcPts val="0"/>
              </a:spcAft>
              <a:buNone/>
            </a:pPr>
            <a:r>
              <a:rPr lang="en-US" sz="2500">
                <a:solidFill>
                  <a:srgbClr val="FFFFFF"/>
                </a:solidFill>
                <a:latin typeface="Trebuchet MS"/>
                <a:ea typeface="Trebuchet MS"/>
                <a:cs typeface="Trebuchet MS"/>
                <a:sym typeface="Trebuchet MS"/>
              </a:rPr>
              <a:t>Data Dashboard  Demo</a:t>
            </a:r>
            <a:endParaRPr sz="2500">
              <a:latin typeface="Trebuchet MS"/>
              <a:ea typeface="Trebuchet MS"/>
              <a:cs typeface="Trebuchet MS"/>
              <a:sym typeface="Trebuchet MS"/>
            </a:endParaRPr>
          </a:p>
        </p:txBody>
      </p:sp>
      <p:sp>
        <p:nvSpPr>
          <p:cNvPr id="84" name="Google Shape;84;p3"/>
          <p:cNvSpPr txBox="1"/>
          <p:nvPr/>
        </p:nvSpPr>
        <p:spPr>
          <a:xfrm>
            <a:off x="10912361" y="1233877"/>
            <a:ext cx="1929130" cy="1047750"/>
          </a:xfrm>
          <a:prstGeom prst="rect">
            <a:avLst/>
          </a:prstGeom>
          <a:noFill/>
          <a:ln>
            <a:noFill/>
          </a:ln>
        </p:spPr>
        <p:txBody>
          <a:bodyPr anchorCtr="0" anchor="t" bIns="0" lIns="0" spcFirstLastPara="1" rIns="0" wrap="square" tIns="12700">
            <a:spAutoFit/>
          </a:bodyPr>
          <a:lstStyle/>
          <a:p>
            <a:pPr indent="196215" lvl="0" marL="12700" marR="5080" rtl="0" algn="l">
              <a:lnSpc>
                <a:spcPct val="115599"/>
              </a:lnSpc>
              <a:spcBef>
                <a:spcPts val="0"/>
              </a:spcBef>
              <a:spcAft>
                <a:spcPts val="0"/>
              </a:spcAft>
              <a:buNone/>
            </a:pPr>
            <a:r>
              <a:rPr lang="en-US" sz="2900">
                <a:solidFill>
                  <a:srgbClr val="FFFFFF"/>
                </a:solidFill>
                <a:latin typeface="Trebuchet MS"/>
                <a:ea typeface="Trebuchet MS"/>
                <a:cs typeface="Trebuchet MS"/>
                <a:sym typeface="Trebuchet MS"/>
              </a:rPr>
              <a:t>Learning  Takeaways</a:t>
            </a:r>
            <a:endParaRPr sz="2900">
              <a:latin typeface="Trebuchet MS"/>
              <a:ea typeface="Trebuchet MS"/>
              <a:cs typeface="Trebuchet MS"/>
              <a:sym typeface="Trebuchet MS"/>
            </a:endParaRPr>
          </a:p>
        </p:txBody>
      </p:sp>
      <p:sp>
        <p:nvSpPr>
          <p:cNvPr id="85" name="Google Shape;85;p3"/>
          <p:cNvSpPr txBox="1"/>
          <p:nvPr>
            <p:ph type="title"/>
          </p:nvPr>
        </p:nvSpPr>
        <p:spPr>
          <a:xfrm>
            <a:off x="304499" y="477839"/>
            <a:ext cx="8535035" cy="9855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6300"/>
              <a:t>Presentation Outline</a:t>
            </a:r>
            <a:endParaRPr sz="6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nvSpPr>
        <p:spPr>
          <a:xfrm>
            <a:off x="344478" y="1506406"/>
            <a:ext cx="9375140" cy="4197350"/>
          </a:xfrm>
          <a:prstGeom prst="rect">
            <a:avLst/>
          </a:prstGeom>
          <a:noFill/>
          <a:ln>
            <a:noFill/>
          </a:ln>
        </p:spPr>
        <p:txBody>
          <a:bodyPr anchorCtr="0" anchor="t" bIns="0" lIns="0" spcFirstLastPara="1" rIns="0" wrap="square" tIns="12050">
            <a:spAutoFit/>
          </a:bodyPr>
          <a:lstStyle/>
          <a:p>
            <a:pPr indent="-635" lvl="0" marL="12065" marR="5080" rtl="0" algn="ctr">
              <a:lnSpc>
                <a:spcPct val="116799"/>
              </a:lnSpc>
              <a:spcBef>
                <a:spcPts val="0"/>
              </a:spcBef>
              <a:spcAft>
                <a:spcPts val="0"/>
              </a:spcAft>
              <a:buNone/>
            </a:pPr>
            <a:r>
              <a:rPr lang="en-US" sz="5200">
                <a:solidFill>
                  <a:srgbClr val="FDB91A"/>
                </a:solidFill>
                <a:latin typeface="Trebuchet MS"/>
                <a:ea typeface="Trebuchet MS"/>
                <a:cs typeface="Trebuchet MS"/>
                <a:sym typeface="Trebuchet MS"/>
              </a:rPr>
              <a:t>Do You Know about  inequality of gender  employability in Indonesia?</a:t>
            </a:r>
            <a:endParaRPr sz="5200">
              <a:latin typeface="Trebuchet MS"/>
              <a:ea typeface="Trebuchet MS"/>
              <a:cs typeface="Trebuchet MS"/>
              <a:sym typeface="Trebuchet MS"/>
            </a:endParaRPr>
          </a:p>
          <a:p>
            <a:pPr indent="0" lvl="0" marL="0" marR="0" rtl="0" algn="ctr">
              <a:lnSpc>
                <a:spcPct val="100000"/>
              </a:lnSpc>
              <a:spcBef>
                <a:spcPts val="1135"/>
              </a:spcBef>
              <a:spcAft>
                <a:spcPts val="0"/>
              </a:spcAft>
              <a:buNone/>
            </a:pPr>
            <a:r>
              <a:rPr lang="en-US" sz="8200">
                <a:solidFill>
                  <a:srgbClr val="1BAA4A"/>
                </a:solidFill>
                <a:latin typeface="Trebuchet MS"/>
                <a:ea typeface="Trebuchet MS"/>
                <a:cs typeface="Trebuchet MS"/>
                <a:sym typeface="Trebuchet MS"/>
              </a:rPr>
              <a:t>&amp;</a:t>
            </a:r>
            <a:endParaRPr sz="8200">
              <a:latin typeface="Trebuchet MS"/>
              <a:ea typeface="Trebuchet MS"/>
              <a:cs typeface="Trebuchet MS"/>
              <a:sym typeface="Trebuchet MS"/>
            </a:endParaRPr>
          </a:p>
        </p:txBody>
      </p:sp>
      <p:sp>
        <p:nvSpPr>
          <p:cNvPr id="91" name="Google Shape;91;p4"/>
          <p:cNvSpPr txBox="1"/>
          <p:nvPr/>
        </p:nvSpPr>
        <p:spPr>
          <a:xfrm>
            <a:off x="485685" y="5744548"/>
            <a:ext cx="9092565" cy="2803525"/>
          </a:xfrm>
          <a:prstGeom prst="rect">
            <a:avLst/>
          </a:prstGeom>
          <a:noFill/>
          <a:ln>
            <a:noFill/>
          </a:ln>
        </p:spPr>
        <p:txBody>
          <a:bodyPr anchorCtr="0" anchor="t" bIns="0" lIns="0" spcFirstLastPara="1" rIns="0" wrap="square" tIns="12050">
            <a:spAutoFit/>
          </a:bodyPr>
          <a:lstStyle/>
          <a:p>
            <a:pPr indent="0" lvl="0" marL="12700" marR="5080" rtl="0" algn="ctr">
              <a:lnSpc>
                <a:spcPct val="116799"/>
              </a:lnSpc>
              <a:spcBef>
                <a:spcPts val="0"/>
              </a:spcBef>
              <a:spcAft>
                <a:spcPts val="0"/>
              </a:spcAft>
              <a:buNone/>
            </a:pPr>
            <a:r>
              <a:rPr lang="en-US" sz="5200">
                <a:solidFill>
                  <a:srgbClr val="FDB91A"/>
                </a:solidFill>
                <a:latin typeface="Trebuchet MS"/>
                <a:ea typeface="Trebuchet MS"/>
                <a:cs typeface="Trebuchet MS"/>
                <a:sym typeface="Trebuchet MS"/>
              </a:rPr>
              <a:t>How can data help us  analyze and recommend to  find a job?</a:t>
            </a:r>
            <a:endParaRPr sz="5200">
              <a:latin typeface="Trebuchet MS"/>
              <a:ea typeface="Trebuchet MS"/>
              <a:cs typeface="Trebuchet MS"/>
              <a:sym typeface="Trebuchet MS"/>
            </a:endParaRPr>
          </a:p>
        </p:txBody>
      </p:sp>
      <p:pic>
        <p:nvPicPr>
          <p:cNvPr id="92" name="Google Shape;92;p4"/>
          <p:cNvPicPr preferRelativeResize="0"/>
          <p:nvPr/>
        </p:nvPicPr>
        <p:blipFill rotWithShape="1">
          <a:blip r:embed="rId3">
            <a:alphaModFix/>
          </a:blip>
          <a:srcRect b="0" l="0" r="0" t="0"/>
          <a:stretch/>
        </p:blipFill>
        <p:spPr>
          <a:xfrm>
            <a:off x="10016653" y="2211742"/>
            <a:ext cx="8273076" cy="78390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5"/>
          <p:cNvSpPr/>
          <p:nvPr/>
        </p:nvSpPr>
        <p:spPr>
          <a:xfrm>
            <a:off x="0" y="3"/>
            <a:ext cx="18288000" cy="24765"/>
          </a:xfrm>
          <a:custGeom>
            <a:rect b="b" l="l" r="r" t="t"/>
            <a:pathLst>
              <a:path extrusionOk="0" h="24765" w="18288000">
                <a:moveTo>
                  <a:pt x="0" y="24697"/>
                </a:moveTo>
                <a:lnTo>
                  <a:pt x="18287998" y="24697"/>
                </a:lnTo>
                <a:lnTo>
                  <a:pt x="18287998" y="0"/>
                </a:lnTo>
                <a:lnTo>
                  <a:pt x="0" y="0"/>
                </a:lnTo>
                <a:lnTo>
                  <a:pt x="0" y="24697"/>
                </a:lnTo>
                <a:close/>
              </a:path>
            </a:pathLst>
          </a:custGeom>
          <a:solidFill>
            <a:srgbClr val="0052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5"/>
          <p:cNvSpPr/>
          <p:nvPr/>
        </p:nvSpPr>
        <p:spPr>
          <a:xfrm>
            <a:off x="0" y="1339149"/>
            <a:ext cx="18288000" cy="8948420"/>
          </a:xfrm>
          <a:custGeom>
            <a:rect b="b" l="l" r="r" t="t"/>
            <a:pathLst>
              <a:path extrusionOk="0" h="8948420" w="18288000">
                <a:moveTo>
                  <a:pt x="0" y="8947852"/>
                </a:moveTo>
                <a:lnTo>
                  <a:pt x="18287998" y="8947852"/>
                </a:lnTo>
                <a:lnTo>
                  <a:pt x="18287998" y="0"/>
                </a:lnTo>
                <a:lnTo>
                  <a:pt x="0" y="0"/>
                </a:lnTo>
                <a:lnTo>
                  <a:pt x="0" y="8947852"/>
                </a:lnTo>
                <a:close/>
              </a:path>
            </a:pathLst>
          </a:custGeom>
          <a:solidFill>
            <a:srgbClr val="0052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5"/>
          <p:cNvSpPr/>
          <p:nvPr/>
        </p:nvSpPr>
        <p:spPr>
          <a:xfrm>
            <a:off x="9189404" y="2126250"/>
            <a:ext cx="8410575" cy="7134225"/>
          </a:xfrm>
          <a:custGeom>
            <a:rect b="b" l="l" r="r" t="t"/>
            <a:pathLst>
              <a:path extrusionOk="0" h="7134225" w="8410575">
                <a:moveTo>
                  <a:pt x="8172381" y="7134224"/>
                </a:moveTo>
                <a:lnTo>
                  <a:pt x="238123" y="7134224"/>
                </a:lnTo>
                <a:lnTo>
                  <a:pt x="191450" y="7129605"/>
                </a:lnTo>
                <a:lnTo>
                  <a:pt x="146997" y="7116093"/>
                </a:lnTo>
                <a:lnTo>
                  <a:pt x="106012" y="7094204"/>
                </a:lnTo>
                <a:lnTo>
                  <a:pt x="69744" y="7064458"/>
                </a:lnTo>
                <a:lnTo>
                  <a:pt x="40007" y="7028179"/>
                </a:lnTo>
                <a:lnTo>
                  <a:pt x="18126" y="6987181"/>
                </a:lnTo>
                <a:lnTo>
                  <a:pt x="4617" y="6942714"/>
                </a:lnTo>
                <a:lnTo>
                  <a:pt x="0" y="6896026"/>
                </a:lnTo>
                <a:lnTo>
                  <a:pt x="0" y="238197"/>
                </a:lnTo>
                <a:lnTo>
                  <a:pt x="4617" y="191510"/>
                </a:lnTo>
                <a:lnTo>
                  <a:pt x="18126" y="147043"/>
                </a:lnTo>
                <a:lnTo>
                  <a:pt x="40007" y="106045"/>
                </a:lnTo>
                <a:lnTo>
                  <a:pt x="69744" y="69766"/>
                </a:lnTo>
                <a:lnTo>
                  <a:pt x="106012" y="40019"/>
                </a:lnTo>
                <a:lnTo>
                  <a:pt x="146997" y="18131"/>
                </a:lnTo>
                <a:lnTo>
                  <a:pt x="191450" y="4619"/>
                </a:lnTo>
                <a:lnTo>
                  <a:pt x="238123" y="0"/>
                </a:lnTo>
                <a:lnTo>
                  <a:pt x="8172381" y="0"/>
                </a:lnTo>
                <a:lnTo>
                  <a:pt x="8219054" y="4619"/>
                </a:lnTo>
                <a:lnTo>
                  <a:pt x="8263507" y="18131"/>
                </a:lnTo>
                <a:lnTo>
                  <a:pt x="8304492" y="40019"/>
                </a:lnTo>
                <a:lnTo>
                  <a:pt x="8340760" y="69766"/>
                </a:lnTo>
                <a:lnTo>
                  <a:pt x="8370497" y="106045"/>
                </a:lnTo>
                <a:lnTo>
                  <a:pt x="8392378" y="147043"/>
                </a:lnTo>
                <a:lnTo>
                  <a:pt x="8405886" y="191510"/>
                </a:lnTo>
                <a:lnTo>
                  <a:pt x="8410504" y="238197"/>
                </a:lnTo>
                <a:lnTo>
                  <a:pt x="8410504" y="6896026"/>
                </a:lnTo>
                <a:lnTo>
                  <a:pt x="8405886" y="6942714"/>
                </a:lnTo>
                <a:lnTo>
                  <a:pt x="8392378" y="6987181"/>
                </a:lnTo>
                <a:lnTo>
                  <a:pt x="8370497" y="7028179"/>
                </a:lnTo>
                <a:lnTo>
                  <a:pt x="8340760" y="7064458"/>
                </a:lnTo>
                <a:lnTo>
                  <a:pt x="8304492" y="7094204"/>
                </a:lnTo>
                <a:lnTo>
                  <a:pt x="8263507" y="7116093"/>
                </a:lnTo>
                <a:lnTo>
                  <a:pt x="8219054" y="7129605"/>
                </a:lnTo>
                <a:lnTo>
                  <a:pt x="8172381" y="71342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5"/>
          <p:cNvSpPr/>
          <p:nvPr/>
        </p:nvSpPr>
        <p:spPr>
          <a:xfrm>
            <a:off x="761" y="24700"/>
            <a:ext cx="18287365" cy="1314450"/>
          </a:xfrm>
          <a:custGeom>
            <a:rect b="b" l="l" r="r" t="t"/>
            <a:pathLst>
              <a:path extrusionOk="0" h="1314450" w="18287365">
                <a:moveTo>
                  <a:pt x="18287239" y="1314448"/>
                </a:moveTo>
                <a:lnTo>
                  <a:pt x="0" y="1314448"/>
                </a:lnTo>
                <a:lnTo>
                  <a:pt x="0" y="0"/>
                </a:lnTo>
                <a:lnTo>
                  <a:pt x="18287239" y="0"/>
                </a:lnTo>
                <a:lnTo>
                  <a:pt x="18287239" y="1314448"/>
                </a:lnTo>
                <a:close/>
              </a:path>
            </a:pathLst>
          </a:custGeom>
          <a:solidFill>
            <a:srgbClr val="FDB9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5"/>
          <p:cNvSpPr txBox="1"/>
          <p:nvPr>
            <p:ph type="title"/>
          </p:nvPr>
        </p:nvSpPr>
        <p:spPr>
          <a:xfrm>
            <a:off x="206622" y="129558"/>
            <a:ext cx="8262620" cy="9855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6300">
                <a:solidFill>
                  <a:srgbClr val="FFFFFF"/>
                </a:solidFill>
              </a:rPr>
              <a:t>Project Background:</a:t>
            </a:r>
            <a:endParaRPr sz="6300"/>
          </a:p>
        </p:txBody>
      </p:sp>
      <p:sp>
        <p:nvSpPr>
          <p:cNvPr id="102" name="Google Shape;102;p5"/>
          <p:cNvSpPr txBox="1"/>
          <p:nvPr/>
        </p:nvSpPr>
        <p:spPr>
          <a:xfrm>
            <a:off x="954385" y="2074242"/>
            <a:ext cx="7660640" cy="650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100">
                <a:solidFill>
                  <a:srgbClr val="ED5348"/>
                </a:solidFill>
                <a:latin typeface="Trebuchet MS"/>
                <a:ea typeface="Trebuchet MS"/>
                <a:cs typeface="Trebuchet MS"/>
                <a:sym typeface="Trebuchet MS"/>
              </a:rPr>
              <a:t>Problem we’re rying to solve</a:t>
            </a:r>
            <a:endParaRPr sz="4100">
              <a:latin typeface="Trebuchet MS"/>
              <a:ea typeface="Trebuchet MS"/>
              <a:cs typeface="Trebuchet MS"/>
              <a:sym typeface="Trebuchet MS"/>
            </a:endParaRPr>
          </a:p>
        </p:txBody>
      </p:sp>
      <p:sp>
        <p:nvSpPr>
          <p:cNvPr id="103" name="Google Shape;103;p5"/>
          <p:cNvSpPr txBox="1"/>
          <p:nvPr>
            <p:ph idx="2" type="body"/>
          </p:nvPr>
        </p:nvSpPr>
        <p:spPr>
          <a:xfrm>
            <a:off x="9694450" y="2307333"/>
            <a:ext cx="7578090" cy="6311900"/>
          </a:xfrm>
          <a:prstGeom prst="rect">
            <a:avLst/>
          </a:prstGeom>
          <a:noFill/>
          <a:ln>
            <a:noFill/>
          </a:ln>
        </p:spPr>
        <p:txBody>
          <a:bodyPr anchorCtr="0" anchor="t" bIns="0" lIns="0" spcFirstLastPara="1" rIns="0" wrap="square" tIns="12700">
            <a:spAutoFit/>
          </a:bodyPr>
          <a:lstStyle/>
          <a:p>
            <a:pPr indent="0" lvl="0" marL="12700" marR="5080" rtl="0" algn="just">
              <a:lnSpc>
                <a:spcPct val="114599"/>
              </a:lnSpc>
              <a:spcBef>
                <a:spcPts val="0"/>
              </a:spcBef>
              <a:spcAft>
                <a:spcPts val="0"/>
              </a:spcAft>
              <a:buNone/>
            </a:pPr>
            <a:r>
              <a:rPr lang="en-US"/>
              <a:t>According to BPS RI data, Indonesia's  unemployment rate is </a:t>
            </a:r>
            <a:r>
              <a:rPr b="1" lang="en-US">
                <a:latin typeface="Trebuchet MS"/>
                <a:ea typeface="Trebuchet MS"/>
                <a:cs typeface="Trebuchet MS"/>
                <a:sym typeface="Trebuchet MS"/>
              </a:rPr>
              <a:t>5.83 percent </a:t>
            </a:r>
            <a:r>
              <a:rPr lang="en-US"/>
              <a:t>of the  entire population of Indonesia as of  February 2022. The unemployment rate is  dominated by women.</a:t>
            </a:r>
            <a:endParaRPr/>
          </a:p>
          <a:p>
            <a:pPr indent="0" lvl="0" marL="0" rtl="0" algn="l">
              <a:lnSpc>
                <a:spcPct val="100000"/>
              </a:lnSpc>
              <a:spcBef>
                <a:spcPts val="0"/>
              </a:spcBef>
              <a:spcAft>
                <a:spcPts val="0"/>
              </a:spcAft>
              <a:buNone/>
            </a:pPr>
            <a:r>
              <a:t/>
            </a:r>
            <a:endParaRPr sz="3550"/>
          </a:p>
          <a:p>
            <a:pPr indent="0" lvl="0" marL="12700" marR="5080" rtl="0" algn="just">
              <a:lnSpc>
                <a:spcPct val="114599"/>
              </a:lnSpc>
              <a:spcBef>
                <a:spcPts val="0"/>
              </a:spcBef>
              <a:spcAft>
                <a:spcPts val="0"/>
              </a:spcAft>
              <a:buNone/>
            </a:pPr>
            <a:r>
              <a:rPr lang="en-US"/>
              <a:t>Reinforced by the McKinsey &amp; Company  report, </a:t>
            </a:r>
            <a:r>
              <a:rPr b="1" lang="en-US">
                <a:latin typeface="Trebuchet MS"/>
                <a:ea typeface="Trebuchet MS"/>
                <a:cs typeface="Trebuchet MS"/>
                <a:sym typeface="Trebuchet MS"/>
              </a:rPr>
              <a:t>the ratio of women working in  corporations (formal job) is still lower  than men. </a:t>
            </a:r>
            <a:r>
              <a:rPr lang="en-US"/>
              <a:t>The </a:t>
            </a:r>
            <a:r>
              <a:rPr b="1" lang="en-US">
                <a:latin typeface="Trebuchet MS"/>
                <a:ea typeface="Trebuchet MS"/>
                <a:cs typeface="Trebuchet MS"/>
                <a:sym typeface="Trebuchet MS"/>
              </a:rPr>
              <a:t>higher </a:t>
            </a:r>
            <a:r>
              <a:rPr lang="en-US"/>
              <a:t>the position, the  </a:t>
            </a:r>
            <a:r>
              <a:rPr b="1" lang="en-US">
                <a:latin typeface="Trebuchet MS"/>
                <a:ea typeface="Trebuchet MS"/>
                <a:cs typeface="Trebuchet MS"/>
                <a:sym typeface="Trebuchet MS"/>
              </a:rPr>
              <a:t>smaller </a:t>
            </a:r>
            <a:r>
              <a:rPr lang="en-US"/>
              <a:t>the proportion of women  occupying the position.</a:t>
            </a:r>
            <a:endParaRPr/>
          </a:p>
        </p:txBody>
      </p:sp>
      <p:pic>
        <p:nvPicPr>
          <p:cNvPr id="104" name="Google Shape;104;p5"/>
          <p:cNvPicPr preferRelativeResize="0"/>
          <p:nvPr/>
        </p:nvPicPr>
        <p:blipFill rotWithShape="1">
          <a:blip r:embed="rId3">
            <a:alphaModFix/>
          </a:blip>
          <a:srcRect b="0" l="0" r="0" t="0"/>
          <a:stretch/>
        </p:blipFill>
        <p:spPr>
          <a:xfrm>
            <a:off x="290778" y="3415274"/>
            <a:ext cx="8162924" cy="6591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 name="Shape 108"/>
        <p:cNvGrpSpPr/>
        <p:nvPr/>
      </p:nvGrpSpPr>
      <p:grpSpPr>
        <a:xfrm>
          <a:off x="0" y="0"/>
          <a:ext cx="0" cy="0"/>
          <a:chOff x="0" y="0"/>
          <a:chExt cx="0" cy="0"/>
        </a:xfrm>
      </p:grpSpPr>
      <p:sp>
        <p:nvSpPr>
          <p:cNvPr id="109" name="Google Shape;109;p6"/>
          <p:cNvSpPr/>
          <p:nvPr/>
        </p:nvSpPr>
        <p:spPr>
          <a:xfrm>
            <a:off x="0" y="0"/>
            <a:ext cx="18288000" cy="24765"/>
          </a:xfrm>
          <a:custGeom>
            <a:rect b="b" l="l" r="r" t="t"/>
            <a:pathLst>
              <a:path extrusionOk="0" h="24765" w="18288000">
                <a:moveTo>
                  <a:pt x="0" y="24695"/>
                </a:moveTo>
                <a:lnTo>
                  <a:pt x="18287998" y="24695"/>
                </a:lnTo>
                <a:lnTo>
                  <a:pt x="18287998" y="0"/>
                </a:lnTo>
                <a:lnTo>
                  <a:pt x="0" y="0"/>
                </a:lnTo>
                <a:lnTo>
                  <a:pt x="0" y="24695"/>
                </a:lnTo>
                <a:close/>
              </a:path>
            </a:pathLst>
          </a:custGeom>
          <a:solidFill>
            <a:srgbClr val="0052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0" name="Google Shape;110;p6"/>
          <p:cNvSpPr/>
          <p:nvPr/>
        </p:nvSpPr>
        <p:spPr>
          <a:xfrm>
            <a:off x="0" y="1339143"/>
            <a:ext cx="18288000" cy="8948420"/>
          </a:xfrm>
          <a:custGeom>
            <a:rect b="b" l="l" r="r" t="t"/>
            <a:pathLst>
              <a:path extrusionOk="0" h="8948420" w="18288000">
                <a:moveTo>
                  <a:pt x="0" y="8947855"/>
                </a:moveTo>
                <a:lnTo>
                  <a:pt x="18287998" y="8947855"/>
                </a:lnTo>
                <a:lnTo>
                  <a:pt x="18287998" y="0"/>
                </a:lnTo>
                <a:lnTo>
                  <a:pt x="0" y="0"/>
                </a:lnTo>
                <a:lnTo>
                  <a:pt x="0" y="8947855"/>
                </a:lnTo>
                <a:close/>
              </a:path>
            </a:pathLst>
          </a:custGeom>
          <a:solidFill>
            <a:srgbClr val="0052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11" name="Google Shape;111;p6"/>
          <p:cNvGrpSpPr/>
          <p:nvPr/>
        </p:nvGrpSpPr>
        <p:grpSpPr>
          <a:xfrm>
            <a:off x="660051" y="2500640"/>
            <a:ext cx="17627948" cy="7786358"/>
            <a:chOff x="660051" y="2500640"/>
            <a:chExt cx="17627948" cy="7786358"/>
          </a:xfrm>
        </p:grpSpPr>
        <p:sp>
          <p:nvSpPr>
            <p:cNvPr id="112" name="Google Shape;112;p6"/>
            <p:cNvSpPr/>
            <p:nvPr/>
          </p:nvSpPr>
          <p:spPr>
            <a:xfrm>
              <a:off x="660051" y="2500640"/>
              <a:ext cx="11877675" cy="4772025"/>
            </a:xfrm>
            <a:custGeom>
              <a:rect b="b" l="l" r="r" t="t"/>
              <a:pathLst>
                <a:path extrusionOk="0" h="4772025" w="11877675">
                  <a:moveTo>
                    <a:pt x="11639461" y="4772001"/>
                  </a:moveTo>
                  <a:lnTo>
                    <a:pt x="238212" y="4772001"/>
                  </a:lnTo>
                  <a:lnTo>
                    <a:pt x="191522" y="4767383"/>
                  </a:lnTo>
                  <a:lnTo>
                    <a:pt x="147052" y="4753871"/>
                  </a:lnTo>
                  <a:lnTo>
                    <a:pt x="106052" y="4731984"/>
                  </a:lnTo>
                  <a:lnTo>
                    <a:pt x="69770" y="4702240"/>
                  </a:lnTo>
                  <a:lnTo>
                    <a:pt x="40022" y="4665963"/>
                  </a:lnTo>
                  <a:lnTo>
                    <a:pt x="18132" y="4624968"/>
                  </a:lnTo>
                  <a:lnTo>
                    <a:pt x="4619" y="4580503"/>
                  </a:lnTo>
                  <a:lnTo>
                    <a:pt x="0" y="4533819"/>
                  </a:lnTo>
                  <a:lnTo>
                    <a:pt x="0" y="238182"/>
                  </a:lnTo>
                  <a:lnTo>
                    <a:pt x="4619" y="191498"/>
                  </a:lnTo>
                  <a:lnTo>
                    <a:pt x="18132" y="147033"/>
                  </a:lnTo>
                  <a:lnTo>
                    <a:pt x="40022" y="106038"/>
                  </a:lnTo>
                  <a:lnTo>
                    <a:pt x="69770" y="69761"/>
                  </a:lnTo>
                  <a:lnTo>
                    <a:pt x="106052" y="40017"/>
                  </a:lnTo>
                  <a:lnTo>
                    <a:pt x="147052" y="18130"/>
                  </a:lnTo>
                  <a:lnTo>
                    <a:pt x="191522" y="4618"/>
                  </a:lnTo>
                  <a:lnTo>
                    <a:pt x="238212" y="0"/>
                  </a:lnTo>
                  <a:lnTo>
                    <a:pt x="11639461" y="0"/>
                  </a:lnTo>
                  <a:lnTo>
                    <a:pt x="11686150" y="4618"/>
                  </a:lnTo>
                  <a:lnTo>
                    <a:pt x="11730620" y="18130"/>
                  </a:lnTo>
                  <a:lnTo>
                    <a:pt x="11771621" y="40017"/>
                  </a:lnTo>
                  <a:lnTo>
                    <a:pt x="11807902" y="69761"/>
                  </a:lnTo>
                  <a:lnTo>
                    <a:pt x="11837651" y="106038"/>
                  </a:lnTo>
                  <a:lnTo>
                    <a:pt x="11859540" y="147033"/>
                  </a:lnTo>
                  <a:lnTo>
                    <a:pt x="11873054" y="191498"/>
                  </a:lnTo>
                  <a:lnTo>
                    <a:pt x="11877673" y="238182"/>
                  </a:lnTo>
                  <a:lnTo>
                    <a:pt x="11877673" y="4533819"/>
                  </a:lnTo>
                  <a:lnTo>
                    <a:pt x="11873054" y="4580503"/>
                  </a:lnTo>
                  <a:lnTo>
                    <a:pt x="11859540" y="4624968"/>
                  </a:lnTo>
                  <a:lnTo>
                    <a:pt x="11837651" y="4665963"/>
                  </a:lnTo>
                  <a:lnTo>
                    <a:pt x="11807902" y="4702240"/>
                  </a:lnTo>
                  <a:lnTo>
                    <a:pt x="11771621" y="4731984"/>
                  </a:lnTo>
                  <a:lnTo>
                    <a:pt x="11730620" y="4753871"/>
                  </a:lnTo>
                  <a:lnTo>
                    <a:pt x="11686150" y="4767383"/>
                  </a:lnTo>
                  <a:lnTo>
                    <a:pt x="11639461" y="477200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13" name="Google Shape;113;p6"/>
            <p:cNvPicPr preferRelativeResize="0"/>
            <p:nvPr/>
          </p:nvPicPr>
          <p:blipFill rotWithShape="1">
            <a:blip r:embed="rId3">
              <a:alphaModFix/>
            </a:blip>
            <a:srcRect b="0" l="0" r="0" t="0"/>
            <a:stretch/>
          </p:blipFill>
          <p:spPr>
            <a:xfrm>
              <a:off x="12384748" y="3302941"/>
              <a:ext cx="5903251" cy="6984057"/>
            </a:xfrm>
            <a:prstGeom prst="rect">
              <a:avLst/>
            </a:prstGeom>
            <a:noFill/>
            <a:ln>
              <a:noFill/>
            </a:ln>
          </p:spPr>
        </p:pic>
      </p:grpSp>
      <p:sp>
        <p:nvSpPr>
          <p:cNvPr id="114" name="Google Shape;114;p6"/>
          <p:cNvSpPr/>
          <p:nvPr/>
        </p:nvSpPr>
        <p:spPr>
          <a:xfrm>
            <a:off x="761" y="24695"/>
            <a:ext cx="18287365" cy="1314450"/>
          </a:xfrm>
          <a:custGeom>
            <a:rect b="b" l="l" r="r" t="t"/>
            <a:pathLst>
              <a:path extrusionOk="0" h="1314450" w="18287365">
                <a:moveTo>
                  <a:pt x="18287239" y="1314448"/>
                </a:moveTo>
                <a:lnTo>
                  <a:pt x="0" y="1314448"/>
                </a:lnTo>
                <a:lnTo>
                  <a:pt x="0" y="0"/>
                </a:lnTo>
                <a:lnTo>
                  <a:pt x="18287239" y="0"/>
                </a:lnTo>
                <a:lnTo>
                  <a:pt x="18287239" y="1314448"/>
                </a:lnTo>
                <a:close/>
              </a:path>
            </a:pathLst>
          </a:custGeom>
          <a:solidFill>
            <a:srgbClr val="FDB9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5" name="Google Shape;115;p6"/>
          <p:cNvSpPr txBox="1"/>
          <p:nvPr>
            <p:ph type="title"/>
          </p:nvPr>
        </p:nvSpPr>
        <p:spPr>
          <a:xfrm>
            <a:off x="131513" y="129552"/>
            <a:ext cx="8070850" cy="9855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6300">
                <a:solidFill>
                  <a:srgbClr val="FFFFFF"/>
                </a:solidFill>
              </a:rPr>
              <a:t>Project Background</a:t>
            </a:r>
            <a:endParaRPr sz="6300"/>
          </a:p>
        </p:txBody>
      </p:sp>
      <p:sp>
        <p:nvSpPr>
          <p:cNvPr id="116" name="Google Shape;116;p6"/>
          <p:cNvSpPr txBox="1"/>
          <p:nvPr/>
        </p:nvSpPr>
        <p:spPr>
          <a:xfrm>
            <a:off x="647797" y="1707353"/>
            <a:ext cx="11228705" cy="63061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500">
                <a:solidFill>
                  <a:srgbClr val="ED5348"/>
                </a:solidFill>
                <a:latin typeface="Trebuchet MS"/>
                <a:ea typeface="Trebuchet MS"/>
                <a:cs typeface="Trebuchet MS"/>
                <a:sym typeface="Trebuchet MS"/>
              </a:rPr>
              <a:t>Our Project to solve The Problem!!</a:t>
            </a:r>
            <a:endParaRPr sz="3500">
              <a:latin typeface="Trebuchet MS"/>
              <a:ea typeface="Trebuchet MS"/>
              <a:cs typeface="Trebuchet MS"/>
              <a:sym typeface="Trebuchet MS"/>
            </a:endParaRPr>
          </a:p>
          <a:p>
            <a:pPr indent="0" lvl="0" marL="380365" marR="5080" rtl="0" algn="just">
              <a:lnSpc>
                <a:spcPct val="116700"/>
              </a:lnSpc>
              <a:spcBef>
                <a:spcPts val="3245"/>
              </a:spcBef>
              <a:spcAft>
                <a:spcPts val="0"/>
              </a:spcAft>
              <a:buNone/>
            </a:pPr>
            <a:r>
              <a:rPr lang="en-US" sz="3000">
                <a:latin typeface="Trebuchet MS"/>
                <a:ea typeface="Trebuchet MS"/>
                <a:cs typeface="Trebuchet MS"/>
                <a:sym typeface="Trebuchet MS"/>
              </a:rPr>
              <a:t>We made </a:t>
            </a:r>
            <a:r>
              <a:rPr b="1" lang="en-US" sz="3000">
                <a:latin typeface="Trebuchet MS"/>
                <a:ea typeface="Trebuchet MS"/>
                <a:cs typeface="Trebuchet MS"/>
                <a:sym typeface="Trebuchet MS"/>
              </a:rPr>
              <a:t>an analysis </a:t>
            </a:r>
            <a:r>
              <a:rPr lang="en-US" sz="3000">
                <a:latin typeface="Trebuchet MS"/>
                <a:ea typeface="Trebuchet MS"/>
                <a:cs typeface="Trebuchet MS"/>
                <a:sym typeface="Trebuchet MS"/>
              </a:rPr>
              <a:t>in the form of </a:t>
            </a:r>
            <a:r>
              <a:rPr b="1" lang="en-US" sz="3000">
                <a:latin typeface="Trebuchet MS"/>
                <a:ea typeface="Trebuchet MS"/>
                <a:cs typeface="Trebuchet MS"/>
                <a:sym typeface="Trebuchet MS"/>
              </a:rPr>
              <a:t>dashboard  visualization</a:t>
            </a:r>
            <a:r>
              <a:rPr lang="en-US" sz="3000">
                <a:latin typeface="Trebuchet MS"/>
                <a:ea typeface="Trebuchet MS"/>
                <a:cs typeface="Trebuchet MS"/>
                <a:sym typeface="Trebuchet MS"/>
              </a:rPr>
              <a:t>, regarding the I</a:t>
            </a:r>
            <a:r>
              <a:rPr b="1" lang="en-US" sz="3000">
                <a:latin typeface="Trebuchet MS"/>
                <a:ea typeface="Trebuchet MS"/>
                <a:cs typeface="Trebuchet MS"/>
                <a:sym typeface="Trebuchet MS"/>
              </a:rPr>
              <a:t>nequality of women and men  in terms of fulfilling their life needs (work)</a:t>
            </a:r>
            <a:r>
              <a:rPr lang="en-US" sz="3000">
                <a:latin typeface="Trebuchet MS"/>
                <a:ea typeface="Trebuchet MS"/>
                <a:cs typeface="Trebuchet MS"/>
                <a:sym typeface="Trebuchet MS"/>
              </a:rPr>
              <a:t>.</a:t>
            </a:r>
            <a:endParaRPr sz="3000">
              <a:latin typeface="Trebuchet MS"/>
              <a:ea typeface="Trebuchet MS"/>
              <a:cs typeface="Trebuchet MS"/>
              <a:sym typeface="Trebuchet MS"/>
            </a:endParaRPr>
          </a:p>
          <a:p>
            <a:pPr indent="0" lvl="0" marL="0" marR="0" rtl="0" algn="l">
              <a:lnSpc>
                <a:spcPct val="100000"/>
              </a:lnSpc>
              <a:spcBef>
                <a:spcPts val="15"/>
              </a:spcBef>
              <a:spcAft>
                <a:spcPts val="0"/>
              </a:spcAft>
              <a:buNone/>
            </a:pPr>
            <a:r>
              <a:t/>
            </a:r>
            <a:endParaRPr sz="3600">
              <a:latin typeface="Trebuchet MS"/>
              <a:ea typeface="Trebuchet MS"/>
              <a:cs typeface="Trebuchet MS"/>
              <a:sym typeface="Trebuchet MS"/>
            </a:endParaRPr>
          </a:p>
          <a:p>
            <a:pPr indent="0" lvl="0" marL="380365" marR="5080" rtl="0" algn="just">
              <a:lnSpc>
                <a:spcPct val="116700"/>
              </a:lnSpc>
              <a:spcBef>
                <a:spcPts val="0"/>
              </a:spcBef>
              <a:spcAft>
                <a:spcPts val="0"/>
              </a:spcAft>
              <a:buNone/>
            </a:pPr>
            <a:r>
              <a:rPr lang="en-US" sz="3000">
                <a:latin typeface="Trebuchet MS"/>
                <a:ea typeface="Trebuchet MS"/>
                <a:cs typeface="Trebuchet MS"/>
                <a:sym typeface="Trebuchet MS"/>
              </a:rPr>
              <a:t>The dashboard visualization expected to </a:t>
            </a:r>
            <a:r>
              <a:rPr b="1" lang="en-US" sz="3000">
                <a:latin typeface="Trebuchet MS"/>
                <a:ea typeface="Trebuchet MS"/>
                <a:cs typeface="Trebuchet MS"/>
                <a:sym typeface="Trebuchet MS"/>
              </a:rPr>
              <a:t>help women in  finding solutions to overcome job equality. As well as a  recommendation system to help women find jobs that  match their qualifications.</a:t>
            </a:r>
            <a:endParaRPr sz="3000">
              <a:latin typeface="Trebuchet MS"/>
              <a:ea typeface="Trebuchet MS"/>
              <a:cs typeface="Trebuchet MS"/>
              <a:sym typeface="Trebuchet MS"/>
            </a:endParaRPr>
          </a:p>
          <a:p>
            <a:pPr indent="0" lvl="0" marL="0" marR="0" rtl="0" algn="l">
              <a:lnSpc>
                <a:spcPct val="100000"/>
              </a:lnSpc>
              <a:spcBef>
                <a:spcPts val="40"/>
              </a:spcBef>
              <a:spcAft>
                <a:spcPts val="0"/>
              </a:spcAft>
              <a:buNone/>
            </a:pPr>
            <a:r>
              <a:t/>
            </a:r>
            <a:endParaRPr sz="4100">
              <a:latin typeface="Trebuchet MS"/>
              <a:ea typeface="Trebuchet MS"/>
              <a:cs typeface="Trebuchet MS"/>
              <a:sym typeface="Trebuchet MS"/>
            </a:endParaRPr>
          </a:p>
          <a:p>
            <a:pPr indent="0" lvl="0" marL="380365" marR="0" rtl="0" algn="l">
              <a:lnSpc>
                <a:spcPct val="100000"/>
              </a:lnSpc>
              <a:spcBef>
                <a:spcPts val="0"/>
              </a:spcBef>
              <a:spcAft>
                <a:spcPts val="0"/>
              </a:spcAft>
              <a:buNone/>
            </a:pPr>
            <a:r>
              <a:rPr lang="en-US" sz="3000">
                <a:latin typeface="Trebuchet MS"/>
                <a:ea typeface="Trebuchet MS"/>
                <a:cs typeface="Trebuchet MS"/>
                <a:sym typeface="Trebuchet MS"/>
              </a:rPr>
              <a:t>.</a:t>
            </a:r>
            <a:endParaRPr sz="3000">
              <a:latin typeface="Trebuchet MS"/>
              <a:ea typeface="Trebuchet MS"/>
              <a:cs typeface="Trebuchet MS"/>
              <a:sym typeface="Trebuchet MS"/>
            </a:endParaRPr>
          </a:p>
        </p:txBody>
      </p:sp>
      <p:pic>
        <p:nvPicPr>
          <p:cNvPr id="117" name="Google Shape;117;p6"/>
          <p:cNvPicPr preferRelativeResize="0"/>
          <p:nvPr/>
        </p:nvPicPr>
        <p:blipFill rotWithShape="1">
          <a:blip r:embed="rId4">
            <a:alphaModFix/>
          </a:blip>
          <a:srcRect b="0" l="0" r="0" t="0"/>
          <a:stretch/>
        </p:blipFill>
        <p:spPr>
          <a:xfrm>
            <a:off x="659455" y="7747740"/>
            <a:ext cx="2276360" cy="24318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 name="Shape 121"/>
        <p:cNvGrpSpPr/>
        <p:nvPr/>
      </p:nvGrpSpPr>
      <p:grpSpPr>
        <a:xfrm>
          <a:off x="0" y="0"/>
          <a:ext cx="0" cy="0"/>
          <a:chOff x="0" y="0"/>
          <a:chExt cx="0" cy="0"/>
        </a:xfrm>
      </p:grpSpPr>
      <p:sp>
        <p:nvSpPr>
          <p:cNvPr id="122" name="Google Shape;122;p7"/>
          <p:cNvSpPr/>
          <p:nvPr/>
        </p:nvSpPr>
        <p:spPr>
          <a:xfrm>
            <a:off x="0" y="0"/>
            <a:ext cx="18288000" cy="24765"/>
          </a:xfrm>
          <a:custGeom>
            <a:rect b="b" l="l" r="r" t="t"/>
            <a:pathLst>
              <a:path extrusionOk="0" h="24765" w="18288000">
                <a:moveTo>
                  <a:pt x="0" y="24693"/>
                </a:moveTo>
                <a:lnTo>
                  <a:pt x="18287998" y="24693"/>
                </a:lnTo>
                <a:lnTo>
                  <a:pt x="18287998" y="0"/>
                </a:lnTo>
                <a:lnTo>
                  <a:pt x="0" y="0"/>
                </a:lnTo>
                <a:lnTo>
                  <a:pt x="0" y="24693"/>
                </a:lnTo>
                <a:close/>
              </a:path>
            </a:pathLst>
          </a:custGeom>
          <a:solidFill>
            <a:srgbClr val="0052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7"/>
          <p:cNvSpPr/>
          <p:nvPr/>
        </p:nvSpPr>
        <p:spPr>
          <a:xfrm>
            <a:off x="0" y="1339144"/>
            <a:ext cx="18288000" cy="8948420"/>
          </a:xfrm>
          <a:custGeom>
            <a:rect b="b" l="l" r="r" t="t"/>
            <a:pathLst>
              <a:path extrusionOk="0" h="8948420" w="18288000">
                <a:moveTo>
                  <a:pt x="0" y="8947855"/>
                </a:moveTo>
                <a:lnTo>
                  <a:pt x="18287998" y="8947855"/>
                </a:lnTo>
                <a:lnTo>
                  <a:pt x="18287998" y="0"/>
                </a:lnTo>
                <a:lnTo>
                  <a:pt x="0" y="0"/>
                </a:lnTo>
                <a:lnTo>
                  <a:pt x="0" y="8947855"/>
                </a:lnTo>
                <a:close/>
              </a:path>
            </a:pathLst>
          </a:custGeom>
          <a:solidFill>
            <a:srgbClr val="0052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4" name="Google Shape;124;p7"/>
          <p:cNvSpPr/>
          <p:nvPr/>
        </p:nvSpPr>
        <p:spPr>
          <a:xfrm>
            <a:off x="5743714" y="2755901"/>
            <a:ext cx="11515725" cy="5962650"/>
          </a:xfrm>
          <a:custGeom>
            <a:rect b="b" l="l" r="r" t="t"/>
            <a:pathLst>
              <a:path extrusionOk="0" h="5962650" w="11515725">
                <a:moveTo>
                  <a:pt x="11277460" y="5962649"/>
                </a:moveTo>
                <a:lnTo>
                  <a:pt x="238123" y="5962649"/>
                </a:lnTo>
                <a:lnTo>
                  <a:pt x="191450" y="5958030"/>
                </a:lnTo>
                <a:lnTo>
                  <a:pt x="146997" y="5944518"/>
                </a:lnTo>
                <a:lnTo>
                  <a:pt x="106012" y="5922630"/>
                </a:lnTo>
                <a:lnTo>
                  <a:pt x="69744" y="5892885"/>
                </a:lnTo>
                <a:lnTo>
                  <a:pt x="40007" y="5856606"/>
                </a:lnTo>
                <a:lnTo>
                  <a:pt x="18126" y="5815609"/>
                </a:lnTo>
                <a:lnTo>
                  <a:pt x="4617" y="5771143"/>
                </a:lnTo>
                <a:lnTo>
                  <a:pt x="0" y="5724457"/>
                </a:lnTo>
                <a:lnTo>
                  <a:pt x="0" y="238191"/>
                </a:lnTo>
                <a:lnTo>
                  <a:pt x="4617" y="191505"/>
                </a:lnTo>
                <a:lnTo>
                  <a:pt x="18126" y="147039"/>
                </a:lnTo>
                <a:lnTo>
                  <a:pt x="40007" y="106042"/>
                </a:lnTo>
                <a:lnTo>
                  <a:pt x="69744" y="69764"/>
                </a:lnTo>
                <a:lnTo>
                  <a:pt x="106012" y="40019"/>
                </a:lnTo>
                <a:lnTo>
                  <a:pt x="146997" y="18131"/>
                </a:lnTo>
                <a:lnTo>
                  <a:pt x="191450" y="4619"/>
                </a:lnTo>
                <a:lnTo>
                  <a:pt x="238123" y="0"/>
                </a:lnTo>
                <a:lnTo>
                  <a:pt x="11277460" y="0"/>
                </a:lnTo>
                <a:lnTo>
                  <a:pt x="11324132" y="4619"/>
                </a:lnTo>
                <a:lnTo>
                  <a:pt x="11368585" y="18131"/>
                </a:lnTo>
                <a:lnTo>
                  <a:pt x="11409570" y="40019"/>
                </a:lnTo>
                <a:lnTo>
                  <a:pt x="11445838" y="69764"/>
                </a:lnTo>
                <a:lnTo>
                  <a:pt x="11475575" y="106042"/>
                </a:lnTo>
                <a:lnTo>
                  <a:pt x="11497457" y="147039"/>
                </a:lnTo>
                <a:lnTo>
                  <a:pt x="11510966" y="191505"/>
                </a:lnTo>
                <a:lnTo>
                  <a:pt x="11515583" y="238191"/>
                </a:lnTo>
                <a:lnTo>
                  <a:pt x="11515583" y="5724457"/>
                </a:lnTo>
                <a:lnTo>
                  <a:pt x="11510966" y="5771143"/>
                </a:lnTo>
                <a:lnTo>
                  <a:pt x="11497457" y="5815609"/>
                </a:lnTo>
                <a:lnTo>
                  <a:pt x="11475575" y="5856606"/>
                </a:lnTo>
                <a:lnTo>
                  <a:pt x="11445838" y="5892885"/>
                </a:lnTo>
                <a:lnTo>
                  <a:pt x="11409570" y="5922630"/>
                </a:lnTo>
                <a:lnTo>
                  <a:pt x="11368585" y="5944518"/>
                </a:lnTo>
                <a:lnTo>
                  <a:pt x="11324132" y="5958030"/>
                </a:lnTo>
                <a:lnTo>
                  <a:pt x="11277460" y="5962649"/>
                </a:lnTo>
                <a:close/>
              </a:path>
            </a:pathLst>
          </a:custGeom>
          <a:solidFill>
            <a:srgbClr val="1BAA4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25" name="Google Shape;125;p7"/>
          <p:cNvGrpSpPr/>
          <p:nvPr/>
        </p:nvGrpSpPr>
        <p:grpSpPr>
          <a:xfrm>
            <a:off x="2942247" y="7601772"/>
            <a:ext cx="1970354" cy="2685415"/>
            <a:chOff x="2942247" y="7601772"/>
            <a:chExt cx="1970354" cy="2685415"/>
          </a:xfrm>
        </p:grpSpPr>
        <p:sp>
          <p:nvSpPr>
            <p:cNvPr id="126" name="Google Shape;126;p7"/>
            <p:cNvSpPr/>
            <p:nvPr/>
          </p:nvSpPr>
          <p:spPr>
            <a:xfrm>
              <a:off x="2942247" y="7601772"/>
              <a:ext cx="1070610" cy="2685415"/>
            </a:xfrm>
            <a:custGeom>
              <a:rect b="b" l="l" r="r" t="t"/>
              <a:pathLst>
                <a:path extrusionOk="0" h="2685415" w="1070610">
                  <a:moveTo>
                    <a:pt x="945420" y="2685227"/>
                  </a:moveTo>
                  <a:lnTo>
                    <a:pt x="432067" y="2685227"/>
                  </a:lnTo>
                  <a:lnTo>
                    <a:pt x="429313" y="2678687"/>
                  </a:lnTo>
                  <a:lnTo>
                    <a:pt x="300751" y="2305676"/>
                  </a:lnTo>
                  <a:lnTo>
                    <a:pt x="163684" y="1789350"/>
                  </a:lnTo>
                  <a:lnTo>
                    <a:pt x="151427" y="1733458"/>
                  </a:lnTo>
                  <a:lnTo>
                    <a:pt x="139795" y="1676695"/>
                  </a:lnTo>
                  <a:lnTo>
                    <a:pt x="128772" y="1619171"/>
                  </a:lnTo>
                  <a:lnTo>
                    <a:pt x="118340" y="1560992"/>
                  </a:lnTo>
                  <a:lnTo>
                    <a:pt x="108485" y="1502268"/>
                  </a:lnTo>
                  <a:lnTo>
                    <a:pt x="99188" y="1443105"/>
                  </a:lnTo>
                  <a:lnTo>
                    <a:pt x="90436" y="1383612"/>
                  </a:lnTo>
                  <a:lnTo>
                    <a:pt x="82210" y="1323897"/>
                  </a:lnTo>
                  <a:lnTo>
                    <a:pt x="74496" y="1264068"/>
                  </a:lnTo>
                  <a:lnTo>
                    <a:pt x="67276" y="1204232"/>
                  </a:lnTo>
                  <a:lnTo>
                    <a:pt x="60534" y="1144499"/>
                  </a:lnTo>
                  <a:lnTo>
                    <a:pt x="54255" y="1084974"/>
                  </a:lnTo>
                  <a:lnTo>
                    <a:pt x="48421" y="1025768"/>
                  </a:lnTo>
                  <a:lnTo>
                    <a:pt x="43018" y="966987"/>
                  </a:lnTo>
                  <a:lnTo>
                    <a:pt x="38028" y="908740"/>
                  </a:lnTo>
                  <a:lnTo>
                    <a:pt x="33435" y="851134"/>
                  </a:lnTo>
                  <a:lnTo>
                    <a:pt x="29223" y="794277"/>
                  </a:lnTo>
                  <a:lnTo>
                    <a:pt x="25376" y="738278"/>
                  </a:lnTo>
                  <a:lnTo>
                    <a:pt x="21877" y="683245"/>
                  </a:lnTo>
                  <a:lnTo>
                    <a:pt x="18711" y="629285"/>
                  </a:lnTo>
                  <a:lnTo>
                    <a:pt x="15861" y="576506"/>
                  </a:lnTo>
                  <a:lnTo>
                    <a:pt x="13311" y="525017"/>
                  </a:lnTo>
                  <a:lnTo>
                    <a:pt x="11044" y="474924"/>
                  </a:lnTo>
                  <a:lnTo>
                    <a:pt x="9045" y="426337"/>
                  </a:lnTo>
                  <a:lnTo>
                    <a:pt x="7297" y="379363"/>
                  </a:lnTo>
                  <a:lnTo>
                    <a:pt x="5783" y="334111"/>
                  </a:lnTo>
                  <a:lnTo>
                    <a:pt x="4489" y="290687"/>
                  </a:lnTo>
                  <a:lnTo>
                    <a:pt x="3397" y="249201"/>
                  </a:lnTo>
                  <a:lnTo>
                    <a:pt x="2408" y="205542"/>
                  </a:lnTo>
                  <a:lnTo>
                    <a:pt x="1173" y="137443"/>
                  </a:lnTo>
                  <a:lnTo>
                    <a:pt x="405" y="74603"/>
                  </a:lnTo>
                  <a:lnTo>
                    <a:pt x="57" y="22103"/>
                  </a:lnTo>
                  <a:lnTo>
                    <a:pt x="0" y="0"/>
                  </a:lnTo>
                  <a:lnTo>
                    <a:pt x="1069809" y="0"/>
                  </a:lnTo>
                  <a:lnTo>
                    <a:pt x="1070312" y="8932"/>
                  </a:lnTo>
                  <a:lnTo>
                    <a:pt x="1070312" y="13618"/>
                  </a:lnTo>
                  <a:lnTo>
                    <a:pt x="1069518" y="57914"/>
                  </a:lnTo>
                  <a:lnTo>
                    <a:pt x="1067211" y="104831"/>
                  </a:lnTo>
                  <a:lnTo>
                    <a:pt x="1063502" y="154123"/>
                  </a:lnTo>
                  <a:lnTo>
                    <a:pt x="1058504" y="205542"/>
                  </a:lnTo>
                  <a:lnTo>
                    <a:pt x="1052329" y="258841"/>
                  </a:lnTo>
                  <a:lnTo>
                    <a:pt x="1045089" y="313774"/>
                  </a:lnTo>
                  <a:lnTo>
                    <a:pt x="1036896" y="370095"/>
                  </a:lnTo>
                  <a:lnTo>
                    <a:pt x="1027862" y="427556"/>
                  </a:lnTo>
                  <a:lnTo>
                    <a:pt x="1018100" y="485910"/>
                  </a:lnTo>
                  <a:lnTo>
                    <a:pt x="1007720" y="544911"/>
                  </a:lnTo>
                  <a:lnTo>
                    <a:pt x="996837" y="604311"/>
                  </a:lnTo>
                  <a:lnTo>
                    <a:pt x="985561" y="663865"/>
                  </a:lnTo>
                  <a:lnTo>
                    <a:pt x="974005" y="723324"/>
                  </a:lnTo>
                  <a:lnTo>
                    <a:pt x="962281" y="782444"/>
                  </a:lnTo>
                  <a:lnTo>
                    <a:pt x="950500" y="840975"/>
                  </a:lnTo>
                  <a:lnTo>
                    <a:pt x="938776" y="898672"/>
                  </a:lnTo>
                  <a:lnTo>
                    <a:pt x="915944" y="1010577"/>
                  </a:lnTo>
                  <a:lnTo>
                    <a:pt x="905060" y="1064291"/>
                  </a:lnTo>
                  <a:lnTo>
                    <a:pt x="894681" y="1116183"/>
                  </a:lnTo>
                  <a:lnTo>
                    <a:pt x="884919" y="1166006"/>
                  </a:lnTo>
                  <a:lnTo>
                    <a:pt x="875885" y="1213515"/>
                  </a:lnTo>
                  <a:lnTo>
                    <a:pt x="867692" y="1258461"/>
                  </a:lnTo>
                  <a:lnTo>
                    <a:pt x="860452" y="1300599"/>
                  </a:lnTo>
                  <a:lnTo>
                    <a:pt x="854277" y="1339681"/>
                  </a:lnTo>
                  <a:lnTo>
                    <a:pt x="845570" y="1407691"/>
                  </a:lnTo>
                  <a:lnTo>
                    <a:pt x="842469" y="1460517"/>
                  </a:lnTo>
                  <a:lnTo>
                    <a:pt x="843444" y="1509694"/>
                  </a:lnTo>
                  <a:lnTo>
                    <a:pt x="846224" y="1558003"/>
                  </a:lnTo>
                  <a:lnTo>
                    <a:pt x="850592" y="1605782"/>
                  </a:lnTo>
                  <a:lnTo>
                    <a:pt x="856329" y="1653375"/>
                  </a:lnTo>
                  <a:lnTo>
                    <a:pt x="863216" y="1701121"/>
                  </a:lnTo>
                  <a:lnTo>
                    <a:pt x="871036" y="1749361"/>
                  </a:lnTo>
                  <a:lnTo>
                    <a:pt x="879571" y="1798437"/>
                  </a:lnTo>
                  <a:lnTo>
                    <a:pt x="897912" y="1900460"/>
                  </a:lnTo>
                  <a:lnTo>
                    <a:pt x="907281" y="1954089"/>
                  </a:lnTo>
                  <a:lnTo>
                    <a:pt x="916492" y="2009918"/>
                  </a:lnTo>
                  <a:lnTo>
                    <a:pt x="925328" y="2068287"/>
                  </a:lnTo>
                  <a:lnTo>
                    <a:pt x="933568" y="2129538"/>
                  </a:lnTo>
                  <a:lnTo>
                    <a:pt x="947997" y="2377422"/>
                  </a:lnTo>
                  <a:lnTo>
                    <a:pt x="946394" y="2657413"/>
                  </a:lnTo>
                  <a:lnTo>
                    <a:pt x="945420" y="2685227"/>
                  </a:lnTo>
                  <a:close/>
                </a:path>
              </a:pathLst>
            </a:custGeom>
            <a:solidFill>
              <a:srgbClr val="CA3D4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7"/>
            <p:cNvSpPr/>
            <p:nvPr/>
          </p:nvSpPr>
          <p:spPr>
            <a:xfrm>
              <a:off x="3841991" y="7601772"/>
              <a:ext cx="1070610" cy="2685415"/>
            </a:xfrm>
            <a:custGeom>
              <a:rect b="b" l="l" r="r" t="t"/>
              <a:pathLst>
                <a:path extrusionOk="0" h="2685415" w="1070610">
                  <a:moveTo>
                    <a:pt x="945598" y="2685227"/>
                  </a:moveTo>
                  <a:lnTo>
                    <a:pt x="432177" y="2685227"/>
                  </a:lnTo>
                  <a:lnTo>
                    <a:pt x="429423" y="2678687"/>
                  </a:lnTo>
                  <a:lnTo>
                    <a:pt x="300872" y="2305676"/>
                  </a:lnTo>
                  <a:lnTo>
                    <a:pt x="163809" y="1789350"/>
                  </a:lnTo>
                  <a:lnTo>
                    <a:pt x="151550" y="1733455"/>
                  </a:lnTo>
                  <a:lnTo>
                    <a:pt x="139916" y="1676691"/>
                  </a:lnTo>
                  <a:lnTo>
                    <a:pt x="128890" y="1619164"/>
                  </a:lnTo>
                  <a:lnTo>
                    <a:pt x="118456" y="1560984"/>
                  </a:lnTo>
                  <a:lnTo>
                    <a:pt x="108599" y="1502258"/>
                  </a:lnTo>
                  <a:lnTo>
                    <a:pt x="99300" y="1443094"/>
                  </a:lnTo>
                  <a:lnTo>
                    <a:pt x="90546" y="1383600"/>
                  </a:lnTo>
                  <a:lnTo>
                    <a:pt x="82318" y="1323885"/>
                  </a:lnTo>
                  <a:lnTo>
                    <a:pt x="74602" y="1264055"/>
                  </a:lnTo>
                  <a:lnTo>
                    <a:pt x="67380" y="1204219"/>
                  </a:lnTo>
                  <a:lnTo>
                    <a:pt x="60636" y="1144485"/>
                  </a:lnTo>
                  <a:lnTo>
                    <a:pt x="54355" y="1084960"/>
                  </a:lnTo>
                  <a:lnTo>
                    <a:pt x="48519" y="1025754"/>
                  </a:lnTo>
                  <a:lnTo>
                    <a:pt x="43114" y="966973"/>
                  </a:lnTo>
                  <a:lnTo>
                    <a:pt x="38121" y="908726"/>
                  </a:lnTo>
                  <a:lnTo>
                    <a:pt x="33526" y="851121"/>
                  </a:lnTo>
                  <a:lnTo>
                    <a:pt x="29312" y="794265"/>
                  </a:lnTo>
                  <a:lnTo>
                    <a:pt x="25462" y="738267"/>
                  </a:lnTo>
                  <a:lnTo>
                    <a:pt x="21961" y="683234"/>
                  </a:lnTo>
                  <a:lnTo>
                    <a:pt x="18792" y="629274"/>
                  </a:lnTo>
                  <a:lnTo>
                    <a:pt x="15939" y="576496"/>
                  </a:lnTo>
                  <a:lnTo>
                    <a:pt x="13385" y="525008"/>
                  </a:lnTo>
                  <a:lnTo>
                    <a:pt x="11115" y="474916"/>
                  </a:lnTo>
                  <a:lnTo>
                    <a:pt x="9112" y="426330"/>
                  </a:lnTo>
                  <a:lnTo>
                    <a:pt x="7360" y="379357"/>
                  </a:lnTo>
                  <a:lnTo>
                    <a:pt x="5843" y="334106"/>
                  </a:lnTo>
                  <a:lnTo>
                    <a:pt x="4544" y="290683"/>
                  </a:lnTo>
                  <a:lnTo>
                    <a:pt x="3447" y="249197"/>
                  </a:lnTo>
                  <a:lnTo>
                    <a:pt x="2452" y="205540"/>
                  </a:lnTo>
                  <a:lnTo>
                    <a:pt x="1207" y="137442"/>
                  </a:lnTo>
                  <a:lnTo>
                    <a:pt x="426" y="74603"/>
                  </a:lnTo>
                  <a:lnTo>
                    <a:pt x="64" y="22103"/>
                  </a:lnTo>
                  <a:lnTo>
                    <a:pt x="0" y="0"/>
                  </a:lnTo>
                  <a:lnTo>
                    <a:pt x="1069872" y="0"/>
                  </a:lnTo>
                  <a:lnTo>
                    <a:pt x="1070187" y="4497"/>
                  </a:lnTo>
                  <a:lnTo>
                    <a:pt x="1070438" y="8932"/>
                  </a:lnTo>
                  <a:lnTo>
                    <a:pt x="1070438" y="13618"/>
                  </a:lnTo>
                  <a:lnTo>
                    <a:pt x="1069644" y="57914"/>
                  </a:lnTo>
                  <a:lnTo>
                    <a:pt x="1067337" y="104831"/>
                  </a:lnTo>
                  <a:lnTo>
                    <a:pt x="1063630" y="154122"/>
                  </a:lnTo>
                  <a:lnTo>
                    <a:pt x="1058633" y="205540"/>
                  </a:lnTo>
                  <a:lnTo>
                    <a:pt x="1052460" y="258839"/>
                  </a:lnTo>
                  <a:lnTo>
                    <a:pt x="1045221" y="313771"/>
                  </a:lnTo>
                  <a:lnTo>
                    <a:pt x="1037031" y="370091"/>
                  </a:lnTo>
                  <a:lnTo>
                    <a:pt x="1027999" y="427550"/>
                  </a:lnTo>
                  <a:lnTo>
                    <a:pt x="1018240" y="485904"/>
                  </a:lnTo>
                  <a:lnTo>
                    <a:pt x="1007864" y="544903"/>
                  </a:lnTo>
                  <a:lnTo>
                    <a:pt x="996983" y="604303"/>
                  </a:lnTo>
                  <a:lnTo>
                    <a:pt x="985710" y="663855"/>
                  </a:lnTo>
                  <a:lnTo>
                    <a:pt x="974157" y="723314"/>
                  </a:lnTo>
                  <a:lnTo>
                    <a:pt x="962436" y="782432"/>
                  </a:lnTo>
                  <a:lnTo>
                    <a:pt x="950659" y="840963"/>
                  </a:lnTo>
                  <a:lnTo>
                    <a:pt x="938938" y="898660"/>
                  </a:lnTo>
                  <a:lnTo>
                    <a:pt x="916112" y="1010563"/>
                  </a:lnTo>
                  <a:lnTo>
                    <a:pt x="905232" y="1064277"/>
                  </a:lnTo>
                  <a:lnTo>
                    <a:pt x="894856" y="1116169"/>
                  </a:lnTo>
                  <a:lnTo>
                    <a:pt x="885096" y="1165993"/>
                  </a:lnTo>
                  <a:lnTo>
                    <a:pt x="876065" y="1213502"/>
                  </a:lnTo>
                  <a:lnTo>
                    <a:pt x="867874" y="1258449"/>
                  </a:lnTo>
                  <a:lnTo>
                    <a:pt x="860636" y="1300588"/>
                  </a:lnTo>
                  <a:lnTo>
                    <a:pt x="854462" y="1339671"/>
                  </a:lnTo>
                  <a:lnTo>
                    <a:pt x="845758" y="1407685"/>
                  </a:lnTo>
                  <a:lnTo>
                    <a:pt x="842657" y="1460517"/>
                  </a:lnTo>
                  <a:lnTo>
                    <a:pt x="843631" y="1509694"/>
                  </a:lnTo>
                  <a:lnTo>
                    <a:pt x="846409" y="1558003"/>
                  </a:lnTo>
                  <a:lnTo>
                    <a:pt x="850773" y="1605782"/>
                  </a:lnTo>
                  <a:lnTo>
                    <a:pt x="856505" y="1653375"/>
                  </a:lnTo>
                  <a:lnTo>
                    <a:pt x="863388" y="1701121"/>
                  </a:lnTo>
                  <a:lnTo>
                    <a:pt x="871203" y="1749361"/>
                  </a:lnTo>
                  <a:lnTo>
                    <a:pt x="879735" y="1798437"/>
                  </a:lnTo>
                  <a:lnTo>
                    <a:pt x="898072" y="1900460"/>
                  </a:lnTo>
                  <a:lnTo>
                    <a:pt x="907444" y="1954089"/>
                  </a:lnTo>
                  <a:lnTo>
                    <a:pt x="916660" y="2009918"/>
                  </a:lnTo>
                  <a:lnTo>
                    <a:pt x="925504" y="2068287"/>
                  </a:lnTo>
                  <a:lnTo>
                    <a:pt x="933757" y="2129538"/>
                  </a:lnTo>
                  <a:lnTo>
                    <a:pt x="948173" y="2377422"/>
                  </a:lnTo>
                  <a:lnTo>
                    <a:pt x="946571" y="2657413"/>
                  </a:lnTo>
                  <a:lnTo>
                    <a:pt x="945598" y="2685227"/>
                  </a:lnTo>
                  <a:close/>
                </a:path>
              </a:pathLst>
            </a:custGeom>
            <a:solidFill>
              <a:srgbClr val="EC46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28" name="Google Shape;128;p7"/>
          <p:cNvGrpSpPr/>
          <p:nvPr/>
        </p:nvGrpSpPr>
        <p:grpSpPr>
          <a:xfrm>
            <a:off x="1283211" y="6982854"/>
            <a:ext cx="1321939" cy="3304540"/>
            <a:chOff x="1283211" y="6982854"/>
            <a:chExt cx="1321939" cy="3304540"/>
          </a:xfrm>
        </p:grpSpPr>
        <p:sp>
          <p:nvSpPr>
            <p:cNvPr id="129" name="Google Shape;129;p7"/>
            <p:cNvSpPr/>
            <p:nvPr/>
          </p:nvSpPr>
          <p:spPr>
            <a:xfrm>
              <a:off x="1283211" y="6982854"/>
              <a:ext cx="758825" cy="3304540"/>
            </a:xfrm>
            <a:custGeom>
              <a:rect b="b" l="l" r="r" t="t"/>
              <a:pathLst>
                <a:path extrusionOk="0" h="3304540" w="758825">
                  <a:moveTo>
                    <a:pt x="734375" y="3304144"/>
                  </a:moveTo>
                  <a:lnTo>
                    <a:pt x="417630" y="3304144"/>
                  </a:lnTo>
                  <a:lnTo>
                    <a:pt x="324625" y="2709663"/>
                  </a:lnTo>
                  <a:lnTo>
                    <a:pt x="202632" y="1948340"/>
                  </a:lnTo>
                  <a:lnTo>
                    <a:pt x="92263" y="1294858"/>
                  </a:lnTo>
                  <a:lnTo>
                    <a:pt x="81520" y="1232362"/>
                  </a:lnTo>
                  <a:lnTo>
                    <a:pt x="71615" y="1169980"/>
                  </a:lnTo>
                  <a:lnTo>
                    <a:pt x="62516" y="1107824"/>
                  </a:lnTo>
                  <a:lnTo>
                    <a:pt x="54189" y="1046007"/>
                  </a:lnTo>
                  <a:lnTo>
                    <a:pt x="46604" y="984642"/>
                  </a:lnTo>
                  <a:lnTo>
                    <a:pt x="39729" y="923841"/>
                  </a:lnTo>
                  <a:lnTo>
                    <a:pt x="33530" y="863718"/>
                  </a:lnTo>
                  <a:lnTo>
                    <a:pt x="27977" y="804385"/>
                  </a:lnTo>
                  <a:lnTo>
                    <a:pt x="23036" y="745954"/>
                  </a:lnTo>
                  <a:lnTo>
                    <a:pt x="18677" y="688539"/>
                  </a:lnTo>
                  <a:lnTo>
                    <a:pt x="14867" y="632253"/>
                  </a:lnTo>
                  <a:lnTo>
                    <a:pt x="11574" y="577207"/>
                  </a:lnTo>
                  <a:lnTo>
                    <a:pt x="8766" y="523515"/>
                  </a:lnTo>
                  <a:lnTo>
                    <a:pt x="6411" y="471289"/>
                  </a:lnTo>
                  <a:lnTo>
                    <a:pt x="4477" y="420642"/>
                  </a:lnTo>
                  <a:lnTo>
                    <a:pt x="2932" y="371688"/>
                  </a:lnTo>
                  <a:lnTo>
                    <a:pt x="1743" y="324538"/>
                  </a:lnTo>
                  <a:lnTo>
                    <a:pt x="880" y="279305"/>
                  </a:lnTo>
                  <a:lnTo>
                    <a:pt x="309" y="236103"/>
                  </a:lnTo>
                  <a:lnTo>
                    <a:pt x="0" y="195043"/>
                  </a:lnTo>
                  <a:lnTo>
                    <a:pt x="34" y="119804"/>
                  </a:lnTo>
                  <a:lnTo>
                    <a:pt x="314" y="85849"/>
                  </a:lnTo>
                  <a:lnTo>
                    <a:pt x="727" y="54488"/>
                  </a:lnTo>
                  <a:lnTo>
                    <a:pt x="1241" y="25834"/>
                  </a:lnTo>
                  <a:lnTo>
                    <a:pt x="1823" y="0"/>
                  </a:lnTo>
                  <a:lnTo>
                    <a:pt x="721096" y="0"/>
                  </a:lnTo>
                  <a:lnTo>
                    <a:pt x="707603" y="348021"/>
                  </a:lnTo>
                  <a:lnTo>
                    <a:pt x="698060" y="597002"/>
                  </a:lnTo>
                  <a:lnTo>
                    <a:pt x="690542" y="795156"/>
                  </a:lnTo>
                  <a:lnTo>
                    <a:pt x="683031" y="995448"/>
                  </a:lnTo>
                  <a:lnTo>
                    <a:pt x="678167" y="1126762"/>
                  </a:lnTo>
                  <a:lnTo>
                    <a:pt x="673515" y="1253926"/>
                  </a:lnTo>
                  <a:lnTo>
                    <a:pt x="669161" y="1374897"/>
                  </a:lnTo>
                  <a:lnTo>
                    <a:pt x="665187" y="1487637"/>
                  </a:lnTo>
                  <a:lnTo>
                    <a:pt x="663369" y="1540282"/>
                  </a:lnTo>
                  <a:lnTo>
                    <a:pt x="661678" y="1590104"/>
                  </a:lnTo>
                  <a:lnTo>
                    <a:pt x="660124" y="1636848"/>
                  </a:lnTo>
                  <a:lnTo>
                    <a:pt x="658717" y="1680259"/>
                  </a:lnTo>
                  <a:lnTo>
                    <a:pt x="657469" y="1720082"/>
                  </a:lnTo>
                  <a:lnTo>
                    <a:pt x="655490" y="1787942"/>
                  </a:lnTo>
                  <a:lnTo>
                    <a:pt x="654269" y="1838388"/>
                  </a:lnTo>
                  <a:lnTo>
                    <a:pt x="653891" y="1869381"/>
                  </a:lnTo>
                  <a:lnTo>
                    <a:pt x="654045" y="1876945"/>
                  </a:lnTo>
                  <a:lnTo>
                    <a:pt x="664781" y="1941552"/>
                  </a:lnTo>
                  <a:lnTo>
                    <a:pt x="675047" y="1987371"/>
                  </a:lnTo>
                  <a:lnTo>
                    <a:pt x="687420" y="2039842"/>
                  </a:lnTo>
                  <a:lnTo>
                    <a:pt x="701033" y="2097193"/>
                  </a:lnTo>
                  <a:lnTo>
                    <a:pt x="715017" y="2157655"/>
                  </a:lnTo>
                  <a:lnTo>
                    <a:pt x="728505" y="2219459"/>
                  </a:lnTo>
                  <a:lnTo>
                    <a:pt x="740628" y="2280833"/>
                  </a:lnTo>
                  <a:lnTo>
                    <a:pt x="750519" y="2340009"/>
                  </a:lnTo>
                  <a:lnTo>
                    <a:pt x="757310" y="2395215"/>
                  </a:lnTo>
                  <a:lnTo>
                    <a:pt x="758503" y="2658108"/>
                  </a:lnTo>
                  <a:lnTo>
                    <a:pt x="744976" y="3065479"/>
                  </a:lnTo>
                  <a:lnTo>
                    <a:pt x="734375" y="3304144"/>
                  </a:lnTo>
                  <a:close/>
                </a:path>
              </a:pathLst>
            </a:custGeom>
            <a:solidFill>
              <a:srgbClr val="3C364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0" name="Google Shape;130;p7"/>
            <p:cNvSpPr/>
            <p:nvPr/>
          </p:nvSpPr>
          <p:spPr>
            <a:xfrm>
              <a:off x="1846325" y="6982854"/>
              <a:ext cx="758825" cy="3304540"/>
            </a:xfrm>
            <a:custGeom>
              <a:rect b="b" l="l" r="r" t="t"/>
              <a:pathLst>
                <a:path extrusionOk="0" h="3304540" w="758825">
                  <a:moveTo>
                    <a:pt x="734337" y="3304144"/>
                  </a:moveTo>
                  <a:lnTo>
                    <a:pt x="417592" y="3304144"/>
                  </a:lnTo>
                  <a:lnTo>
                    <a:pt x="324594" y="2709663"/>
                  </a:lnTo>
                  <a:lnTo>
                    <a:pt x="202603" y="1948340"/>
                  </a:lnTo>
                  <a:lnTo>
                    <a:pt x="92220" y="1294858"/>
                  </a:lnTo>
                  <a:lnTo>
                    <a:pt x="81481" y="1232362"/>
                  </a:lnTo>
                  <a:lnTo>
                    <a:pt x="71581" y="1169980"/>
                  </a:lnTo>
                  <a:lnTo>
                    <a:pt x="62485" y="1107824"/>
                  </a:lnTo>
                  <a:lnTo>
                    <a:pt x="54163" y="1046007"/>
                  </a:lnTo>
                  <a:lnTo>
                    <a:pt x="46582" y="984642"/>
                  </a:lnTo>
                  <a:lnTo>
                    <a:pt x="39711" y="923841"/>
                  </a:lnTo>
                  <a:lnTo>
                    <a:pt x="33516" y="863718"/>
                  </a:lnTo>
                  <a:lnTo>
                    <a:pt x="27967" y="804385"/>
                  </a:lnTo>
                  <a:lnTo>
                    <a:pt x="23030" y="745954"/>
                  </a:lnTo>
                  <a:lnTo>
                    <a:pt x="18674" y="688539"/>
                  </a:lnTo>
                  <a:lnTo>
                    <a:pt x="14867" y="632253"/>
                  </a:lnTo>
                  <a:lnTo>
                    <a:pt x="11577" y="577207"/>
                  </a:lnTo>
                  <a:lnTo>
                    <a:pt x="8771" y="523515"/>
                  </a:lnTo>
                  <a:lnTo>
                    <a:pt x="6417" y="471289"/>
                  </a:lnTo>
                  <a:lnTo>
                    <a:pt x="4484" y="420642"/>
                  </a:lnTo>
                  <a:lnTo>
                    <a:pt x="2939" y="371688"/>
                  </a:lnTo>
                  <a:lnTo>
                    <a:pt x="1750" y="324538"/>
                  </a:lnTo>
                  <a:lnTo>
                    <a:pt x="885" y="279305"/>
                  </a:lnTo>
                  <a:lnTo>
                    <a:pt x="313" y="236103"/>
                  </a:lnTo>
                  <a:lnTo>
                    <a:pt x="0" y="195043"/>
                  </a:lnTo>
                  <a:lnTo>
                    <a:pt x="25" y="119804"/>
                  </a:lnTo>
                  <a:lnTo>
                    <a:pt x="298" y="85849"/>
                  </a:lnTo>
                  <a:lnTo>
                    <a:pt x="704" y="54488"/>
                  </a:lnTo>
                  <a:lnTo>
                    <a:pt x="1208" y="25834"/>
                  </a:lnTo>
                  <a:lnTo>
                    <a:pt x="1780" y="0"/>
                  </a:lnTo>
                  <a:lnTo>
                    <a:pt x="721054" y="0"/>
                  </a:lnTo>
                  <a:lnTo>
                    <a:pt x="707561" y="348021"/>
                  </a:lnTo>
                  <a:lnTo>
                    <a:pt x="698020" y="597002"/>
                  </a:lnTo>
                  <a:lnTo>
                    <a:pt x="690505" y="795156"/>
                  </a:lnTo>
                  <a:lnTo>
                    <a:pt x="682997" y="995448"/>
                  </a:lnTo>
                  <a:lnTo>
                    <a:pt x="678137" y="1126762"/>
                  </a:lnTo>
                  <a:lnTo>
                    <a:pt x="673490" y="1253926"/>
                  </a:lnTo>
                  <a:lnTo>
                    <a:pt x="669141" y="1374897"/>
                  </a:lnTo>
                  <a:lnTo>
                    <a:pt x="665173" y="1487637"/>
                  </a:lnTo>
                  <a:lnTo>
                    <a:pt x="663359" y="1540282"/>
                  </a:lnTo>
                  <a:lnTo>
                    <a:pt x="661672" y="1590104"/>
                  </a:lnTo>
                  <a:lnTo>
                    <a:pt x="660122" y="1636848"/>
                  </a:lnTo>
                  <a:lnTo>
                    <a:pt x="658720" y="1680259"/>
                  </a:lnTo>
                  <a:lnTo>
                    <a:pt x="657477" y="1720082"/>
                  </a:lnTo>
                  <a:lnTo>
                    <a:pt x="655508" y="1787942"/>
                  </a:lnTo>
                  <a:lnTo>
                    <a:pt x="654300" y="1838388"/>
                  </a:lnTo>
                  <a:lnTo>
                    <a:pt x="653936" y="1869381"/>
                  </a:lnTo>
                  <a:lnTo>
                    <a:pt x="654097" y="1876945"/>
                  </a:lnTo>
                  <a:lnTo>
                    <a:pt x="664833" y="1941552"/>
                  </a:lnTo>
                  <a:lnTo>
                    <a:pt x="675099" y="1987371"/>
                  </a:lnTo>
                  <a:lnTo>
                    <a:pt x="687472" y="2039842"/>
                  </a:lnTo>
                  <a:lnTo>
                    <a:pt x="701085" y="2097193"/>
                  </a:lnTo>
                  <a:lnTo>
                    <a:pt x="715069" y="2157655"/>
                  </a:lnTo>
                  <a:lnTo>
                    <a:pt x="728557" y="2219459"/>
                  </a:lnTo>
                  <a:lnTo>
                    <a:pt x="740680" y="2280833"/>
                  </a:lnTo>
                  <a:lnTo>
                    <a:pt x="750571" y="2340009"/>
                  </a:lnTo>
                  <a:lnTo>
                    <a:pt x="757362" y="2395215"/>
                  </a:lnTo>
                  <a:lnTo>
                    <a:pt x="758500" y="2658108"/>
                  </a:lnTo>
                  <a:lnTo>
                    <a:pt x="744945" y="3065479"/>
                  </a:lnTo>
                  <a:lnTo>
                    <a:pt x="734337" y="3304144"/>
                  </a:lnTo>
                  <a:close/>
                </a:path>
              </a:pathLst>
            </a:custGeom>
            <a:solidFill>
              <a:srgbClr val="4A40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31" name="Google Shape;131;p7"/>
          <p:cNvSpPr/>
          <p:nvPr/>
        </p:nvSpPr>
        <p:spPr>
          <a:xfrm>
            <a:off x="3297371" y="3069321"/>
            <a:ext cx="1167765" cy="1191895"/>
          </a:xfrm>
          <a:custGeom>
            <a:rect b="b" l="l" r="r" t="t"/>
            <a:pathLst>
              <a:path extrusionOk="0" h="1191895" w="1167764">
                <a:moveTo>
                  <a:pt x="813580" y="1191370"/>
                </a:moveTo>
                <a:lnTo>
                  <a:pt x="794530" y="1130416"/>
                </a:lnTo>
                <a:lnTo>
                  <a:pt x="741405" y="1129410"/>
                </a:lnTo>
                <a:lnTo>
                  <a:pt x="688759" y="1126380"/>
                </a:lnTo>
                <a:lnTo>
                  <a:pt x="636557" y="1121305"/>
                </a:lnTo>
                <a:lnTo>
                  <a:pt x="584764" y="1114163"/>
                </a:lnTo>
                <a:lnTo>
                  <a:pt x="533345" y="1104936"/>
                </a:lnTo>
                <a:lnTo>
                  <a:pt x="482265" y="1093601"/>
                </a:lnTo>
                <a:lnTo>
                  <a:pt x="431488" y="1080139"/>
                </a:lnTo>
                <a:lnTo>
                  <a:pt x="380979" y="1064528"/>
                </a:lnTo>
                <a:lnTo>
                  <a:pt x="330703" y="1046749"/>
                </a:lnTo>
                <a:lnTo>
                  <a:pt x="280624" y="1026781"/>
                </a:lnTo>
                <a:lnTo>
                  <a:pt x="242086" y="1011217"/>
                </a:lnTo>
                <a:lnTo>
                  <a:pt x="206641" y="995922"/>
                </a:lnTo>
                <a:lnTo>
                  <a:pt x="173177" y="976894"/>
                </a:lnTo>
                <a:lnTo>
                  <a:pt x="140580" y="950132"/>
                </a:lnTo>
                <a:lnTo>
                  <a:pt x="110771" y="912752"/>
                </a:lnTo>
                <a:lnTo>
                  <a:pt x="86342" y="867434"/>
                </a:lnTo>
                <a:lnTo>
                  <a:pt x="66727" y="818053"/>
                </a:lnTo>
                <a:lnTo>
                  <a:pt x="51358" y="768485"/>
                </a:lnTo>
                <a:lnTo>
                  <a:pt x="39672" y="722606"/>
                </a:lnTo>
                <a:lnTo>
                  <a:pt x="30448" y="685053"/>
                </a:lnTo>
                <a:lnTo>
                  <a:pt x="20834" y="647510"/>
                </a:lnTo>
                <a:lnTo>
                  <a:pt x="11469" y="609771"/>
                </a:lnTo>
                <a:lnTo>
                  <a:pt x="2987" y="571635"/>
                </a:lnTo>
                <a:lnTo>
                  <a:pt x="0" y="523116"/>
                </a:lnTo>
                <a:lnTo>
                  <a:pt x="7168" y="474550"/>
                </a:lnTo>
                <a:lnTo>
                  <a:pt x="19122" y="426632"/>
                </a:lnTo>
                <a:lnTo>
                  <a:pt x="30493" y="380059"/>
                </a:lnTo>
                <a:lnTo>
                  <a:pt x="44949" y="339328"/>
                </a:lnTo>
                <a:lnTo>
                  <a:pt x="69893" y="298678"/>
                </a:lnTo>
                <a:lnTo>
                  <a:pt x="102299" y="259790"/>
                </a:lnTo>
                <a:lnTo>
                  <a:pt x="139143" y="224343"/>
                </a:lnTo>
                <a:lnTo>
                  <a:pt x="177400" y="194017"/>
                </a:lnTo>
                <a:lnTo>
                  <a:pt x="214044" y="170493"/>
                </a:lnTo>
                <a:lnTo>
                  <a:pt x="260066" y="151747"/>
                </a:lnTo>
                <a:lnTo>
                  <a:pt x="283448" y="142248"/>
                </a:lnTo>
                <a:lnTo>
                  <a:pt x="303541" y="129982"/>
                </a:lnTo>
                <a:lnTo>
                  <a:pt x="347611" y="96638"/>
                </a:lnTo>
                <a:lnTo>
                  <a:pt x="393250" y="67812"/>
                </a:lnTo>
                <a:lnTo>
                  <a:pt x="440745" y="43693"/>
                </a:lnTo>
                <a:lnTo>
                  <a:pt x="490379" y="24470"/>
                </a:lnTo>
                <a:lnTo>
                  <a:pt x="542439" y="10333"/>
                </a:lnTo>
                <a:lnTo>
                  <a:pt x="597210" y="1468"/>
                </a:lnTo>
                <a:lnTo>
                  <a:pt x="646867" y="0"/>
                </a:lnTo>
                <a:lnTo>
                  <a:pt x="696350" y="5898"/>
                </a:lnTo>
                <a:lnTo>
                  <a:pt x="745048" y="18458"/>
                </a:lnTo>
                <a:lnTo>
                  <a:pt x="792346" y="36974"/>
                </a:lnTo>
                <a:lnTo>
                  <a:pt x="837632" y="60740"/>
                </a:lnTo>
                <a:lnTo>
                  <a:pt x="880294" y="89050"/>
                </a:lnTo>
                <a:lnTo>
                  <a:pt x="919719" y="121199"/>
                </a:lnTo>
                <a:lnTo>
                  <a:pt x="955293" y="156480"/>
                </a:lnTo>
                <a:lnTo>
                  <a:pt x="986405" y="194188"/>
                </a:lnTo>
                <a:lnTo>
                  <a:pt x="1012441" y="233618"/>
                </a:lnTo>
                <a:lnTo>
                  <a:pt x="1031544" y="279756"/>
                </a:lnTo>
                <a:lnTo>
                  <a:pt x="1042882" y="331638"/>
                </a:lnTo>
                <a:lnTo>
                  <a:pt x="1050489" y="384653"/>
                </a:lnTo>
                <a:lnTo>
                  <a:pt x="1058399" y="434189"/>
                </a:lnTo>
                <a:lnTo>
                  <a:pt x="1071990" y="476817"/>
                </a:lnTo>
                <a:lnTo>
                  <a:pt x="1092110" y="516267"/>
                </a:lnTo>
                <a:lnTo>
                  <a:pt x="1115176" y="554301"/>
                </a:lnTo>
                <a:lnTo>
                  <a:pt x="1137605" y="592678"/>
                </a:lnTo>
                <a:lnTo>
                  <a:pt x="1155815" y="633158"/>
                </a:lnTo>
                <a:lnTo>
                  <a:pt x="1166223" y="677503"/>
                </a:lnTo>
                <a:lnTo>
                  <a:pt x="1167769" y="723069"/>
                </a:lnTo>
                <a:lnTo>
                  <a:pt x="1162845" y="770266"/>
                </a:lnTo>
                <a:lnTo>
                  <a:pt x="1152138" y="817887"/>
                </a:lnTo>
                <a:lnTo>
                  <a:pt x="1136337" y="864726"/>
                </a:lnTo>
                <a:lnTo>
                  <a:pt x="1116130" y="909574"/>
                </a:lnTo>
                <a:lnTo>
                  <a:pt x="1092205" y="951225"/>
                </a:lnTo>
                <a:lnTo>
                  <a:pt x="1065252" y="988472"/>
                </a:lnTo>
                <a:lnTo>
                  <a:pt x="1025329" y="1027457"/>
                </a:lnTo>
                <a:lnTo>
                  <a:pt x="1004407" y="1045714"/>
                </a:lnTo>
                <a:lnTo>
                  <a:pt x="984935" y="1065121"/>
                </a:lnTo>
                <a:lnTo>
                  <a:pt x="948851" y="1099580"/>
                </a:lnTo>
                <a:lnTo>
                  <a:pt x="903053" y="1135405"/>
                </a:lnTo>
                <a:lnTo>
                  <a:pt x="855358" y="1167650"/>
                </a:lnTo>
                <a:lnTo>
                  <a:pt x="813580" y="1191370"/>
                </a:lnTo>
                <a:close/>
              </a:path>
            </a:pathLst>
          </a:custGeom>
          <a:solidFill>
            <a:srgbClr val="EC46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32" name="Google Shape;132;p7"/>
          <p:cNvGrpSpPr/>
          <p:nvPr/>
        </p:nvGrpSpPr>
        <p:grpSpPr>
          <a:xfrm>
            <a:off x="2463975" y="4376827"/>
            <a:ext cx="2531211" cy="3520440"/>
            <a:chOff x="2463975" y="4376827"/>
            <a:chExt cx="2531211" cy="3520440"/>
          </a:xfrm>
        </p:grpSpPr>
        <p:sp>
          <p:nvSpPr>
            <p:cNvPr id="133" name="Google Shape;133;p7"/>
            <p:cNvSpPr/>
            <p:nvPr/>
          </p:nvSpPr>
          <p:spPr>
            <a:xfrm>
              <a:off x="2463975" y="4872061"/>
              <a:ext cx="507365" cy="1286510"/>
            </a:xfrm>
            <a:custGeom>
              <a:rect b="b" l="l" r="r" t="t"/>
              <a:pathLst>
                <a:path extrusionOk="0" h="1286510" w="507364">
                  <a:moveTo>
                    <a:pt x="269388" y="1286232"/>
                  </a:moveTo>
                  <a:lnTo>
                    <a:pt x="131664" y="1182825"/>
                  </a:lnTo>
                  <a:lnTo>
                    <a:pt x="92051" y="1116508"/>
                  </a:lnTo>
                  <a:lnTo>
                    <a:pt x="74944" y="1078834"/>
                  </a:lnTo>
                  <a:lnTo>
                    <a:pt x="59623" y="1038494"/>
                  </a:lnTo>
                  <a:lnTo>
                    <a:pt x="46077" y="995747"/>
                  </a:lnTo>
                  <a:lnTo>
                    <a:pt x="34293" y="950851"/>
                  </a:lnTo>
                  <a:lnTo>
                    <a:pt x="24262" y="904066"/>
                  </a:lnTo>
                  <a:lnTo>
                    <a:pt x="15971" y="855649"/>
                  </a:lnTo>
                  <a:lnTo>
                    <a:pt x="9411" y="805860"/>
                  </a:lnTo>
                  <a:lnTo>
                    <a:pt x="4570" y="754956"/>
                  </a:lnTo>
                  <a:lnTo>
                    <a:pt x="1436" y="703197"/>
                  </a:lnTo>
                  <a:lnTo>
                    <a:pt x="0" y="650841"/>
                  </a:lnTo>
                  <a:lnTo>
                    <a:pt x="248" y="598147"/>
                  </a:lnTo>
                  <a:lnTo>
                    <a:pt x="2172" y="545373"/>
                  </a:lnTo>
                  <a:lnTo>
                    <a:pt x="5759" y="492778"/>
                  </a:lnTo>
                  <a:lnTo>
                    <a:pt x="10999" y="440620"/>
                  </a:lnTo>
                  <a:lnTo>
                    <a:pt x="17880" y="389159"/>
                  </a:lnTo>
                  <a:lnTo>
                    <a:pt x="26391" y="338652"/>
                  </a:lnTo>
                  <a:lnTo>
                    <a:pt x="36522" y="289359"/>
                  </a:lnTo>
                  <a:lnTo>
                    <a:pt x="48261" y="241537"/>
                  </a:lnTo>
                  <a:lnTo>
                    <a:pt x="61597" y="195446"/>
                  </a:lnTo>
                  <a:lnTo>
                    <a:pt x="76519" y="151344"/>
                  </a:lnTo>
                  <a:lnTo>
                    <a:pt x="93016" y="109490"/>
                  </a:lnTo>
                  <a:lnTo>
                    <a:pt x="111077" y="70142"/>
                  </a:lnTo>
                  <a:lnTo>
                    <a:pt x="130690" y="33559"/>
                  </a:lnTo>
                  <a:lnTo>
                    <a:pt x="151846" y="0"/>
                  </a:lnTo>
                  <a:lnTo>
                    <a:pt x="166217" y="65927"/>
                  </a:lnTo>
                  <a:lnTo>
                    <a:pt x="204032" y="223193"/>
                  </a:lnTo>
                  <a:lnTo>
                    <a:pt x="257343" y="411018"/>
                  </a:lnTo>
                  <a:lnTo>
                    <a:pt x="318202" y="568625"/>
                  </a:lnTo>
                  <a:lnTo>
                    <a:pt x="405454" y="746399"/>
                  </a:lnTo>
                  <a:lnTo>
                    <a:pt x="463960" y="934800"/>
                  </a:lnTo>
                  <a:lnTo>
                    <a:pt x="496803" y="1084220"/>
                  </a:lnTo>
                  <a:lnTo>
                    <a:pt x="507066" y="1145051"/>
                  </a:lnTo>
                  <a:lnTo>
                    <a:pt x="474765" y="1187389"/>
                  </a:lnTo>
                  <a:lnTo>
                    <a:pt x="389647" y="1261102"/>
                  </a:lnTo>
                  <a:lnTo>
                    <a:pt x="269388" y="1286232"/>
                  </a:lnTo>
                  <a:close/>
                </a:path>
              </a:pathLst>
            </a:custGeom>
            <a:solidFill>
              <a:srgbClr val="FABA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7"/>
            <p:cNvSpPr/>
            <p:nvPr/>
          </p:nvSpPr>
          <p:spPr>
            <a:xfrm>
              <a:off x="2782177" y="4669886"/>
              <a:ext cx="486409" cy="1347470"/>
            </a:xfrm>
            <a:custGeom>
              <a:rect b="b" l="l" r="r" t="t"/>
              <a:pathLst>
                <a:path extrusionOk="0" h="1347470" w="486410">
                  <a:moveTo>
                    <a:pt x="188863" y="1347226"/>
                  </a:moveTo>
                  <a:lnTo>
                    <a:pt x="159681" y="1304003"/>
                  </a:lnTo>
                  <a:lnTo>
                    <a:pt x="95304" y="1183930"/>
                  </a:lnTo>
                  <a:lnTo>
                    <a:pt x="30491" y="1001398"/>
                  </a:lnTo>
                  <a:lnTo>
                    <a:pt x="0" y="770800"/>
                  </a:lnTo>
                  <a:lnTo>
                    <a:pt x="127072" y="499707"/>
                  </a:lnTo>
                  <a:lnTo>
                    <a:pt x="281582" y="251484"/>
                  </a:lnTo>
                  <a:lnTo>
                    <a:pt x="412044" y="70219"/>
                  </a:lnTo>
                  <a:lnTo>
                    <a:pt x="466972" y="0"/>
                  </a:lnTo>
                  <a:lnTo>
                    <a:pt x="486127" y="406499"/>
                  </a:lnTo>
                  <a:lnTo>
                    <a:pt x="383570" y="847831"/>
                  </a:lnTo>
                  <a:lnTo>
                    <a:pt x="253188" y="1202053"/>
                  </a:lnTo>
                  <a:lnTo>
                    <a:pt x="188863" y="1347226"/>
                  </a:lnTo>
                  <a:close/>
                </a:path>
              </a:pathLst>
            </a:custGeom>
            <a:solidFill>
              <a:srgbClr val="E2D3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5" name="Google Shape;135;p7"/>
            <p:cNvSpPr/>
            <p:nvPr/>
          </p:nvSpPr>
          <p:spPr>
            <a:xfrm>
              <a:off x="2790466" y="4376827"/>
              <a:ext cx="2204720" cy="3520440"/>
            </a:xfrm>
            <a:custGeom>
              <a:rect b="b" l="l" r="r" t="t"/>
              <a:pathLst>
                <a:path extrusionOk="0" h="3520440" w="2204720">
                  <a:moveTo>
                    <a:pt x="1085224" y="3520034"/>
                  </a:moveTo>
                  <a:lnTo>
                    <a:pt x="98372" y="3438159"/>
                  </a:lnTo>
                  <a:lnTo>
                    <a:pt x="85450" y="3396555"/>
                  </a:lnTo>
                  <a:lnTo>
                    <a:pt x="73525" y="3353804"/>
                  </a:lnTo>
                  <a:lnTo>
                    <a:pt x="62576" y="3309949"/>
                  </a:lnTo>
                  <a:lnTo>
                    <a:pt x="52583" y="3265036"/>
                  </a:lnTo>
                  <a:lnTo>
                    <a:pt x="43527" y="3219108"/>
                  </a:lnTo>
                  <a:lnTo>
                    <a:pt x="35387" y="3172210"/>
                  </a:lnTo>
                  <a:lnTo>
                    <a:pt x="28144" y="3124388"/>
                  </a:lnTo>
                  <a:lnTo>
                    <a:pt x="21777" y="3075685"/>
                  </a:lnTo>
                  <a:lnTo>
                    <a:pt x="16267" y="3026146"/>
                  </a:lnTo>
                  <a:lnTo>
                    <a:pt x="11593" y="2975816"/>
                  </a:lnTo>
                  <a:lnTo>
                    <a:pt x="7735" y="2924739"/>
                  </a:lnTo>
                  <a:lnTo>
                    <a:pt x="4675" y="2872959"/>
                  </a:lnTo>
                  <a:lnTo>
                    <a:pt x="2391" y="2820522"/>
                  </a:lnTo>
                  <a:lnTo>
                    <a:pt x="864" y="2767472"/>
                  </a:lnTo>
                  <a:lnTo>
                    <a:pt x="73" y="2713854"/>
                  </a:lnTo>
                  <a:lnTo>
                    <a:pt x="0" y="2659711"/>
                  </a:lnTo>
                  <a:lnTo>
                    <a:pt x="623" y="2605090"/>
                  </a:lnTo>
                  <a:lnTo>
                    <a:pt x="1923" y="2550033"/>
                  </a:lnTo>
                  <a:lnTo>
                    <a:pt x="3879" y="2494586"/>
                  </a:lnTo>
                  <a:lnTo>
                    <a:pt x="6473" y="2438794"/>
                  </a:lnTo>
                  <a:lnTo>
                    <a:pt x="9684" y="2382700"/>
                  </a:lnTo>
                  <a:lnTo>
                    <a:pt x="13491" y="2326350"/>
                  </a:lnTo>
                  <a:lnTo>
                    <a:pt x="17876" y="2269788"/>
                  </a:lnTo>
                  <a:lnTo>
                    <a:pt x="22818" y="2213058"/>
                  </a:lnTo>
                  <a:lnTo>
                    <a:pt x="28297" y="2156206"/>
                  </a:lnTo>
                  <a:lnTo>
                    <a:pt x="34293" y="2099276"/>
                  </a:lnTo>
                  <a:lnTo>
                    <a:pt x="40786" y="2042312"/>
                  </a:lnTo>
                  <a:lnTo>
                    <a:pt x="47756" y="1985359"/>
                  </a:lnTo>
                  <a:lnTo>
                    <a:pt x="55184" y="1928461"/>
                  </a:lnTo>
                  <a:lnTo>
                    <a:pt x="63049" y="1871663"/>
                  </a:lnTo>
                  <a:lnTo>
                    <a:pt x="71331" y="1815010"/>
                  </a:lnTo>
                  <a:lnTo>
                    <a:pt x="80010" y="1758546"/>
                  </a:lnTo>
                  <a:lnTo>
                    <a:pt x="89067" y="1702316"/>
                  </a:lnTo>
                  <a:lnTo>
                    <a:pt x="98482" y="1646365"/>
                  </a:lnTo>
                  <a:lnTo>
                    <a:pt x="108233" y="1590736"/>
                  </a:lnTo>
                  <a:lnTo>
                    <a:pt x="118303" y="1535474"/>
                  </a:lnTo>
                  <a:lnTo>
                    <a:pt x="128669" y="1480625"/>
                  </a:lnTo>
                  <a:lnTo>
                    <a:pt x="139314" y="1426232"/>
                  </a:lnTo>
                  <a:lnTo>
                    <a:pt x="150216" y="1372341"/>
                  </a:lnTo>
                  <a:lnTo>
                    <a:pt x="161355" y="1318995"/>
                  </a:lnTo>
                  <a:lnTo>
                    <a:pt x="172713" y="1266240"/>
                  </a:lnTo>
                  <a:lnTo>
                    <a:pt x="184268" y="1214119"/>
                  </a:lnTo>
                  <a:lnTo>
                    <a:pt x="196001" y="1162678"/>
                  </a:lnTo>
                  <a:lnTo>
                    <a:pt x="207891" y="1111961"/>
                  </a:lnTo>
                  <a:lnTo>
                    <a:pt x="219919" y="1062013"/>
                  </a:lnTo>
                  <a:lnTo>
                    <a:pt x="232066" y="1012877"/>
                  </a:lnTo>
                  <a:lnTo>
                    <a:pt x="244310" y="964600"/>
                  </a:lnTo>
                  <a:lnTo>
                    <a:pt x="256632" y="917225"/>
                  </a:lnTo>
                  <a:lnTo>
                    <a:pt x="269012" y="870796"/>
                  </a:lnTo>
                  <a:lnTo>
                    <a:pt x="281430" y="825359"/>
                  </a:lnTo>
                  <a:lnTo>
                    <a:pt x="293866" y="780959"/>
                  </a:lnTo>
                  <a:lnTo>
                    <a:pt x="306300" y="737638"/>
                  </a:lnTo>
                  <a:lnTo>
                    <a:pt x="318712" y="695443"/>
                  </a:lnTo>
                  <a:lnTo>
                    <a:pt x="331083" y="654418"/>
                  </a:lnTo>
                  <a:lnTo>
                    <a:pt x="343391" y="614607"/>
                  </a:lnTo>
                  <a:lnTo>
                    <a:pt x="355618" y="576055"/>
                  </a:lnTo>
                  <a:lnTo>
                    <a:pt x="367743" y="538806"/>
                  </a:lnTo>
                  <a:lnTo>
                    <a:pt x="391608" y="468398"/>
                  </a:lnTo>
                  <a:lnTo>
                    <a:pt x="414826" y="403738"/>
                  </a:lnTo>
                  <a:lnTo>
                    <a:pt x="437238" y="345183"/>
                  </a:lnTo>
                  <a:lnTo>
                    <a:pt x="458684" y="293090"/>
                  </a:lnTo>
                  <a:lnTo>
                    <a:pt x="552927" y="222387"/>
                  </a:lnTo>
                  <a:lnTo>
                    <a:pt x="657277" y="154759"/>
                  </a:lnTo>
                  <a:lnTo>
                    <a:pt x="741824" y="104039"/>
                  </a:lnTo>
                  <a:lnTo>
                    <a:pt x="776653" y="84058"/>
                  </a:lnTo>
                  <a:lnTo>
                    <a:pt x="830664" y="65761"/>
                  </a:lnTo>
                  <a:lnTo>
                    <a:pt x="977121" y="28785"/>
                  </a:lnTo>
                  <a:lnTo>
                    <a:pt x="1192663" y="0"/>
                  </a:lnTo>
                  <a:lnTo>
                    <a:pt x="1453929" y="6277"/>
                  </a:lnTo>
                  <a:lnTo>
                    <a:pt x="1648504" y="66030"/>
                  </a:lnTo>
                  <a:lnTo>
                    <a:pt x="1781596" y="131433"/>
                  </a:lnTo>
                  <a:lnTo>
                    <a:pt x="1857964" y="184133"/>
                  </a:lnTo>
                  <a:lnTo>
                    <a:pt x="2204481" y="3414161"/>
                  </a:lnTo>
                  <a:lnTo>
                    <a:pt x="2094659" y="3446452"/>
                  </a:lnTo>
                  <a:lnTo>
                    <a:pt x="1736113" y="3502270"/>
                  </a:lnTo>
                  <a:lnTo>
                    <a:pt x="1085224" y="3520034"/>
                  </a:lnTo>
                  <a:close/>
                </a:path>
              </a:pathLst>
            </a:custGeom>
            <a:solidFill>
              <a:srgbClr val="F1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36" name="Google Shape;136;p7"/>
          <p:cNvSpPr/>
          <p:nvPr/>
        </p:nvSpPr>
        <p:spPr>
          <a:xfrm>
            <a:off x="1145961" y="3038813"/>
            <a:ext cx="1025525" cy="1064260"/>
          </a:xfrm>
          <a:custGeom>
            <a:rect b="b" l="l" r="r" t="t"/>
            <a:pathLst>
              <a:path extrusionOk="0" h="1064260" w="1025525">
                <a:moveTo>
                  <a:pt x="786086" y="1063953"/>
                </a:moveTo>
                <a:lnTo>
                  <a:pt x="740164" y="1036362"/>
                </a:lnTo>
                <a:lnTo>
                  <a:pt x="696542" y="987708"/>
                </a:lnTo>
                <a:lnTo>
                  <a:pt x="676870" y="962932"/>
                </a:lnTo>
                <a:lnTo>
                  <a:pt x="642837" y="924037"/>
                </a:lnTo>
                <a:lnTo>
                  <a:pt x="605397" y="887112"/>
                </a:lnTo>
                <a:lnTo>
                  <a:pt x="565798" y="851946"/>
                </a:lnTo>
                <a:lnTo>
                  <a:pt x="525288" y="818327"/>
                </a:lnTo>
                <a:lnTo>
                  <a:pt x="485114" y="786045"/>
                </a:lnTo>
                <a:lnTo>
                  <a:pt x="439789" y="760553"/>
                </a:lnTo>
                <a:lnTo>
                  <a:pt x="389425" y="745656"/>
                </a:lnTo>
                <a:lnTo>
                  <a:pt x="337811" y="734079"/>
                </a:lnTo>
                <a:lnTo>
                  <a:pt x="288737" y="718548"/>
                </a:lnTo>
                <a:lnTo>
                  <a:pt x="245857" y="698300"/>
                </a:lnTo>
                <a:lnTo>
                  <a:pt x="205340" y="675197"/>
                </a:lnTo>
                <a:lnTo>
                  <a:pt x="167467" y="649115"/>
                </a:lnTo>
                <a:lnTo>
                  <a:pt x="132520" y="619933"/>
                </a:lnTo>
                <a:lnTo>
                  <a:pt x="100779" y="587527"/>
                </a:lnTo>
                <a:lnTo>
                  <a:pt x="72527" y="551774"/>
                </a:lnTo>
                <a:lnTo>
                  <a:pt x="48043" y="512553"/>
                </a:lnTo>
                <a:lnTo>
                  <a:pt x="27610" y="469739"/>
                </a:lnTo>
                <a:lnTo>
                  <a:pt x="11508" y="423211"/>
                </a:lnTo>
                <a:lnTo>
                  <a:pt x="2419" y="379293"/>
                </a:lnTo>
                <a:lnTo>
                  <a:pt x="0" y="335150"/>
                </a:lnTo>
                <a:lnTo>
                  <a:pt x="4179" y="291367"/>
                </a:lnTo>
                <a:lnTo>
                  <a:pt x="14886" y="248529"/>
                </a:lnTo>
                <a:lnTo>
                  <a:pt x="32050" y="207223"/>
                </a:lnTo>
                <a:lnTo>
                  <a:pt x="55598" y="168034"/>
                </a:lnTo>
                <a:lnTo>
                  <a:pt x="85459" y="131547"/>
                </a:lnTo>
                <a:lnTo>
                  <a:pt x="121561" y="98348"/>
                </a:lnTo>
                <a:lnTo>
                  <a:pt x="163835" y="69022"/>
                </a:lnTo>
                <a:lnTo>
                  <a:pt x="212207" y="44156"/>
                </a:lnTo>
                <a:lnTo>
                  <a:pt x="266606" y="24334"/>
                </a:lnTo>
                <a:lnTo>
                  <a:pt x="336292" y="7124"/>
                </a:lnTo>
                <a:lnTo>
                  <a:pt x="393463" y="0"/>
                </a:lnTo>
                <a:lnTo>
                  <a:pt x="441155" y="969"/>
                </a:lnTo>
                <a:lnTo>
                  <a:pt x="482403" y="8041"/>
                </a:lnTo>
                <a:lnTo>
                  <a:pt x="520240" y="19224"/>
                </a:lnTo>
                <a:lnTo>
                  <a:pt x="557703" y="32525"/>
                </a:lnTo>
                <a:lnTo>
                  <a:pt x="597826" y="45953"/>
                </a:lnTo>
                <a:lnTo>
                  <a:pt x="643643" y="57516"/>
                </a:lnTo>
                <a:lnTo>
                  <a:pt x="669141" y="58052"/>
                </a:lnTo>
                <a:lnTo>
                  <a:pt x="695633" y="52063"/>
                </a:lnTo>
                <a:lnTo>
                  <a:pt x="721600" y="42801"/>
                </a:lnTo>
                <a:lnTo>
                  <a:pt x="745525" y="33518"/>
                </a:lnTo>
                <a:lnTo>
                  <a:pt x="793680" y="24939"/>
                </a:lnTo>
                <a:lnTo>
                  <a:pt x="838812" y="32843"/>
                </a:lnTo>
                <a:lnTo>
                  <a:pt x="880363" y="53203"/>
                </a:lnTo>
                <a:lnTo>
                  <a:pt x="917772" y="81989"/>
                </a:lnTo>
                <a:lnTo>
                  <a:pt x="950480" y="115174"/>
                </a:lnTo>
                <a:lnTo>
                  <a:pt x="977927" y="148727"/>
                </a:lnTo>
                <a:lnTo>
                  <a:pt x="1007420" y="217984"/>
                </a:lnTo>
                <a:lnTo>
                  <a:pt x="1018019" y="267507"/>
                </a:lnTo>
                <a:lnTo>
                  <a:pt x="1024340" y="322754"/>
                </a:lnTo>
                <a:lnTo>
                  <a:pt x="1025248" y="380571"/>
                </a:lnTo>
                <a:lnTo>
                  <a:pt x="1019610" y="437805"/>
                </a:lnTo>
                <a:lnTo>
                  <a:pt x="1012298" y="486242"/>
                </a:lnTo>
                <a:lnTo>
                  <a:pt x="1006512" y="531453"/>
                </a:lnTo>
                <a:lnTo>
                  <a:pt x="1001132" y="575579"/>
                </a:lnTo>
                <a:lnTo>
                  <a:pt x="995037" y="620760"/>
                </a:lnTo>
                <a:lnTo>
                  <a:pt x="987106" y="669137"/>
                </a:lnTo>
                <a:lnTo>
                  <a:pt x="985461" y="712103"/>
                </a:lnTo>
                <a:lnTo>
                  <a:pt x="992157" y="753103"/>
                </a:lnTo>
                <a:lnTo>
                  <a:pt x="1000424" y="793611"/>
                </a:lnTo>
                <a:lnTo>
                  <a:pt x="1003491" y="835101"/>
                </a:lnTo>
                <a:lnTo>
                  <a:pt x="994588" y="879049"/>
                </a:lnTo>
                <a:lnTo>
                  <a:pt x="977068" y="921749"/>
                </a:lnTo>
                <a:lnTo>
                  <a:pt x="955748" y="962225"/>
                </a:lnTo>
                <a:lnTo>
                  <a:pt x="929104" y="998292"/>
                </a:lnTo>
                <a:lnTo>
                  <a:pt x="895615" y="1027762"/>
                </a:lnTo>
                <a:lnTo>
                  <a:pt x="853757" y="1048451"/>
                </a:lnTo>
                <a:lnTo>
                  <a:pt x="808600" y="1062797"/>
                </a:lnTo>
                <a:lnTo>
                  <a:pt x="786086" y="1063953"/>
                </a:lnTo>
                <a:close/>
              </a:path>
            </a:pathLst>
          </a:custGeom>
          <a:solidFill>
            <a:srgbClr val="4A40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37" name="Google Shape;137;p7"/>
          <p:cNvGrpSpPr/>
          <p:nvPr/>
        </p:nvGrpSpPr>
        <p:grpSpPr>
          <a:xfrm>
            <a:off x="0" y="4453064"/>
            <a:ext cx="2741637" cy="2976880"/>
            <a:chOff x="0" y="4453064"/>
            <a:chExt cx="2741637" cy="2976880"/>
          </a:xfrm>
        </p:grpSpPr>
        <p:sp>
          <p:nvSpPr>
            <p:cNvPr id="138" name="Google Shape;138;p7"/>
            <p:cNvSpPr/>
            <p:nvPr/>
          </p:nvSpPr>
          <p:spPr>
            <a:xfrm>
              <a:off x="343796" y="4668282"/>
              <a:ext cx="991869" cy="1848485"/>
            </a:xfrm>
            <a:custGeom>
              <a:rect b="b" l="l" r="r" t="t"/>
              <a:pathLst>
                <a:path extrusionOk="0" h="1848484" w="991869">
                  <a:moveTo>
                    <a:pt x="385461" y="1848103"/>
                  </a:moveTo>
                  <a:lnTo>
                    <a:pt x="0" y="1819544"/>
                  </a:lnTo>
                  <a:lnTo>
                    <a:pt x="87299" y="1682996"/>
                  </a:lnTo>
                  <a:lnTo>
                    <a:pt x="289598" y="1351586"/>
                  </a:lnTo>
                  <a:lnTo>
                    <a:pt x="517502" y="942668"/>
                  </a:lnTo>
                  <a:lnTo>
                    <a:pt x="681613" y="573594"/>
                  </a:lnTo>
                  <a:lnTo>
                    <a:pt x="783561" y="309550"/>
                  </a:lnTo>
                  <a:lnTo>
                    <a:pt x="874706" y="131757"/>
                  </a:lnTo>
                  <a:lnTo>
                    <a:pt x="940245" y="31484"/>
                  </a:lnTo>
                  <a:lnTo>
                    <a:pt x="965381" y="0"/>
                  </a:lnTo>
                  <a:lnTo>
                    <a:pt x="977779" y="140792"/>
                  </a:lnTo>
                  <a:lnTo>
                    <a:pt x="991433" y="476454"/>
                  </a:lnTo>
                  <a:lnTo>
                    <a:pt x="971030" y="876916"/>
                  </a:lnTo>
                  <a:lnTo>
                    <a:pt x="881260" y="1212107"/>
                  </a:lnTo>
                  <a:lnTo>
                    <a:pt x="727204" y="1457240"/>
                  </a:lnTo>
                  <a:lnTo>
                    <a:pt x="565283" y="1659669"/>
                  </a:lnTo>
                  <a:lnTo>
                    <a:pt x="437400" y="1797315"/>
                  </a:lnTo>
                  <a:lnTo>
                    <a:pt x="385461" y="1848103"/>
                  </a:lnTo>
                  <a:close/>
                </a:path>
              </a:pathLst>
            </a:custGeom>
            <a:solidFill>
              <a:srgbClr val="CA3D4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9" name="Google Shape;139;p7"/>
            <p:cNvSpPr/>
            <p:nvPr/>
          </p:nvSpPr>
          <p:spPr>
            <a:xfrm>
              <a:off x="1194142" y="4453064"/>
              <a:ext cx="1547495" cy="2976880"/>
            </a:xfrm>
            <a:custGeom>
              <a:rect b="b" l="l" r="r" t="t"/>
              <a:pathLst>
                <a:path extrusionOk="0" h="2976879" w="1547495">
                  <a:moveTo>
                    <a:pt x="1201089" y="106019"/>
                  </a:moveTo>
                  <a:lnTo>
                    <a:pt x="946302" y="0"/>
                  </a:lnTo>
                  <a:lnTo>
                    <a:pt x="292074" y="81711"/>
                  </a:lnTo>
                  <a:lnTo>
                    <a:pt x="115023" y="215226"/>
                  </a:lnTo>
                  <a:lnTo>
                    <a:pt x="101384" y="346964"/>
                  </a:lnTo>
                  <a:lnTo>
                    <a:pt x="70396" y="716013"/>
                  </a:lnTo>
                  <a:lnTo>
                    <a:pt x="36957" y="1283157"/>
                  </a:lnTo>
                  <a:lnTo>
                    <a:pt x="15938" y="2009165"/>
                  </a:lnTo>
                  <a:lnTo>
                    <a:pt x="490321" y="1848192"/>
                  </a:lnTo>
                  <a:lnTo>
                    <a:pt x="851916" y="1308874"/>
                  </a:lnTo>
                  <a:lnTo>
                    <a:pt x="1082370" y="733933"/>
                  </a:lnTo>
                  <a:lnTo>
                    <a:pt x="1163269" y="466115"/>
                  </a:lnTo>
                  <a:lnTo>
                    <a:pt x="1201089" y="106019"/>
                  </a:lnTo>
                  <a:close/>
                </a:path>
                <a:path extrusionOk="0" h="2976879" w="1547495">
                  <a:moveTo>
                    <a:pt x="1546910" y="2868028"/>
                  </a:moveTo>
                  <a:lnTo>
                    <a:pt x="1510372" y="2377287"/>
                  </a:lnTo>
                  <a:lnTo>
                    <a:pt x="1477403" y="1748104"/>
                  </a:lnTo>
                  <a:lnTo>
                    <a:pt x="1453553" y="1205534"/>
                  </a:lnTo>
                  <a:lnTo>
                    <a:pt x="1444371" y="974674"/>
                  </a:lnTo>
                  <a:lnTo>
                    <a:pt x="1266431" y="1202448"/>
                  </a:lnTo>
                  <a:lnTo>
                    <a:pt x="849515" y="1744878"/>
                  </a:lnTo>
                  <a:lnTo>
                    <a:pt x="368922" y="2390597"/>
                  </a:lnTo>
                  <a:lnTo>
                    <a:pt x="0" y="2928264"/>
                  </a:lnTo>
                  <a:lnTo>
                    <a:pt x="26847" y="2934538"/>
                  </a:lnTo>
                  <a:lnTo>
                    <a:pt x="85039" y="2946006"/>
                  </a:lnTo>
                  <a:lnTo>
                    <a:pt x="149288" y="2955912"/>
                  </a:lnTo>
                  <a:lnTo>
                    <a:pt x="219633" y="2964091"/>
                  </a:lnTo>
                  <a:lnTo>
                    <a:pt x="296062" y="2970377"/>
                  </a:lnTo>
                  <a:lnTo>
                    <a:pt x="336588" y="2972765"/>
                  </a:lnTo>
                  <a:lnTo>
                    <a:pt x="378637" y="2974606"/>
                  </a:lnTo>
                  <a:lnTo>
                    <a:pt x="422224" y="2975902"/>
                  </a:lnTo>
                  <a:lnTo>
                    <a:pt x="467360" y="2976626"/>
                  </a:lnTo>
                  <a:lnTo>
                    <a:pt x="514032" y="2976753"/>
                  </a:lnTo>
                  <a:lnTo>
                    <a:pt x="562267" y="2976257"/>
                  </a:lnTo>
                  <a:lnTo>
                    <a:pt x="612038" y="2975140"/>
                  </a:lnTo>
                  <a:lnTo>
                    <a:pt x="663371" y="2973362"/>
                  </a:lnTo>
                  <a:lnTo>
                    <a:pt x="716254" y="2970898"/>
                  </a:lnTo>
                  <a:lnTo>
                    <a:pt x="770699" y="2967736"/>
                  </a:lnTo>
                  <a:lnTo>
                    <a:pt x="826719" y="2963862"/>
                  </a:lnTo>
                  <a:lnTo>
                    <a:pt x="884288" y="2959252"/>
                  </a:lnTo>
                  <a:lnTo>
                    <a:pt x="943444" y="2953880"/>
                  </a:lnTo>
                  <a:lnTo>
                    <a:pt x="1004163" y="2947733"/>
                  </a:lnTo>
                  <a:lnTo>
                    <a:pt x="1066457" y="2940786"/>
                  </a:lnTo>
                  <a:lnTo>
                    <a:pt x="1130338" y="2933014"/>
                  </a:lnTo>
                  <a:lnTo>
                    <a:pt x="1195793" y="2924403"/>
                  </a:lnTo>
                  <a:lnTo>
                    <a:pt x="1262824" y="2914929"/>
                  </a:lnTo>
                  <a:lnTo>
                    <a:pt x="1331455" y="2904579"/>
                  </a:lnTo>
                  <a:lnTo>
                    <a:pt x="1401686" y="2893326"/>
                  </a:lnTo>
                  <a:lnTo>
                    <a:pt x="1473492" y="2881147"/>
                  </a:lnTo>
                  <a:lnTo>
                    <a:pt x="1546910" y="2868028"/>
                  </a:lnTo>
                  <a:close/>
                </a:path>
              </a:pathLst>
            </a:custGeom>
            <a:solidFill>
              <a:srgbClr val="EC46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0" name="Google Shape;140;p7"/>
            <p:cNvSpPr/>
            <p:nvPr/>
          </p:nvSpPr>
          <p:spPr>
            <a:xfrm>
              <a:off x="1194155" y="4872722"/>
              <a:ext cx="1444625" cy="2508885"/>
            </a:xfrm>
            <a:custGeom>
              <a:rect b="b" l="l" r="r" t="t"/>
              <a:pathLst>
                <a:path extrusionOk="0" h="2508884" w="1444625">
                  <a:moveTo>
                    <a:pt x="0" y="2508601"/>
                  </a:moveTo>
                  <a:lnTo>
                    <a:pt x="9081" y="2172420"/>
                  </a:lnTo>
                  <a:lnTo>
                    <a:pt x="13827" y="1877877"/>
                  </a:lnTo>
                  <a:lnTo>
                    <a:pt x="15644" y="1668921"/>
                  </a:lnTo>
                  <a:lnTo>
                    <a:pt x="15937" y="1589503"/>
                  </a:lnTo>
                  <a:lnTo>
                    <a:pt x="114931" y="1452137"/>
                  </a:lnTo>
                  <a:lnTo>
                    <a:pt x="350925" y="1090737"/>
                  </a:lnTo>
                  <a:lnTo>
                    <a:pt x="632439" y="581343"/>
                  </a:lnTo>
                  <a:lnTo>
                    <a:pt x="867994" y="0"/>
                  </a:lnTo>
                  <a:lnTo>
                    <a:pt x="1042328" y="28535"/>
                  </a:lnTo>
                  <a:lnTo>
                    <a:pt x="1222872" y="55281"/>
                  </a:lnTo>
                  <a:lnTo>
                    <a:pt x="1364379" y="75097"/>
                  </a:lnTo>
                  <a:lnTo>
                    <a:pt x="1421603" y="82845"/>
                  </a:lnTo>
                  <a:lnTo>
                    <a:pt x="1444362" y="555006"/>
                  </a:lnTo>
                  <a:lnTo>
                    <a:pt x="1382323" y="771597"/>
                  </a:lnTo>
                  <a:lnTo>
                    <a:pt x="1158559" y="1295381"/>
                  </a:lnTo>
                  <a:lnTo>
                    <a:pt x="716607" y="1937376"/>
                  </a:lnTo>
                  <a:lnTo>
                    <a:pt x="0" y="2508601"/>
                  </a:lnTo>
                  <a:close/>
                </a:path>
              </a:pathLst>
            </a:custGeom>
            <a:solidFill>
              <a:srgbClr val="CA3D4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1" name="Google Shape;141;p7"/>
            <p:cNvSpPr/>
            <p:nvPr/>
          </p:nvSpPr>
          <p:spPr>
            <a:xfrm>
              <a:off x="0" y="5443333"/>
              <a:ext cx="1101090" cy="1666875"/>
            </a:xfrm>
            <a:custGeom>
              <a:rect b="b" l="l" r="r" t="t"/>
              <a:pathLst>
                <a:path extrusionOk="0" h="1666875" w="1101090">
                  <a:moveTo>
                    <a:pt x="1100658" y="1005903"/>
                  </a:moveTo>
                  <a:lnTo>
                    <a:pt x="0" y="1005903"/>
                  </a:lnTo>
                  <a:lnTo>
                    <a:pt x="0" y="1666722"/>
                  </a:lnTo>
                  <a:lnTo>
                    <a:pt x="1100658" y="1666722"/>
                  </a:lnTo>
                  <a:lnTo>
                    <a:pt x="1100658" y="1005903"/>
                  </a:lnTo>
                  <a:close/>
                </a:path>
                <a:path extrusionOk="0" h="1666875" w="1101090">
                  <a:moveTo>
                    <a:pt x="1100658" y="0"/>
                  </a:moveTo>
                  <a:lnTo>
                    <a:pt x="0" y="0"/>
                  </a:lnTo>
                  <a:lnTo>
                    <a:pt x="0" y="660755"/>
                  </a:lnTo>
                  <a:lnTo>
                    <a:pt x="1100658" y="660755"/>
                  </a:lnTo>
                  <a:lnTo>
                    <a:pt x="1100658" y="0"/>
                  </a:lnTo>
                  <a:close/>
                </a:path>
              </a:pathLst>
            </a:custGeom>
            <a:solidFill>
              <a:srgbClr val="7BC2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2" name="Google Shape;142;p7"/>
          <p:cNvSpPr/>
          <p:nvPr/>
        </p:nvSpPr>
        <p:spPr>
          <a:xfrm>
            <a:off x="1321968" y="3400195"/>
            <a:ext cx="771525" cy="1245870"/>
          </a:xfrm>
          <a:custGeom>
            <a:rect b="b" l="l" r="r" t="t"/>
            <a:pathLst>
              <a:path extrusionOk="0" h="1245870" w="771525">
                <a:moveTo>
                  <a:pt x="771080" y="1052766"/>
                </a:moveTo>
                <a:lnTo>
                  <a:pt x="707821" y="1017308"/>
                </a:lnTo>
                <a:lnTo>
                  <a:pt x="683907" y="985977"/>
                </a:lnTo>
                <a:lnTo>
                  <a:pt x="664362" y="947458"/>
                </a:lnTo>
                <a:lnTo>
                  <a:pt x="648627" y="903185"/>
                </a:lnTo>
                <a:lnTo>
                  <a:pt x="636155" y="854570"/>
                </a:lnTo>
                <a:lnTo>
                  <a:pt x="626351" y="803033"/>
                </a:lnTo>
                <a:lnTo>
                  <a:pt x="618655" y="749998"/>
                </a:lnTo>
                <a:lnTo>
                  <a:pt x="612508" y="696887"/>
                </a:lnTo>
                <a:lnTo>
                  <a:pt x="602576" y="596087"/>
                </a:lnTo>
                <a:lnTo>
                  <a:pt x="601992" y="596315"/>
                </a:lnTo>
                <a:lnTo>
                  <a:pt x="611441" y="560882"/>
                </a:lnTo>
                <a:lnTo>
                  <a:pt x="620331" y="509295"/>
                </a:lnTo>
                <a:lnTo>
                  <a:pt x="625119" y="456692"/>
                </a:lnTo>
                <a:lnTo>
                  <a:pt x="625995" y="404291"/>
                </a:lnTo>
                <a:lnTo>
                  <a:pt x="623138" y="353339"/>
                </a:lnTo>
                <a:lnTo>
                  <a:pt x="616699" y="305079"/>
                </a:lnTo>
                <a:lnTo>
                  <a:pt x="606844" y="260731"/>
                </a:lnTo>
                <a:lnTo>
                  <a:pt x="593763" y="221538"/>
                </a:lnTo>
                <a:lnTo>
                  <a:pt x="558571" y="163550"/>
                </a:lnTo>
                <a:lnTo>
                  <a:pt x="511340" y="102641"/>
                </a:lnTo>
                <a:lnTo>
                  <a:pt x="487083" y="50342"/>
                </a:lnTo>
                <a:lnTo>
                  <a:pt x="478142" y="13766"/>
                </a:lnTo>
                <a:lnTo>
                  <a:pt x="476872" y="0"/>
                </a:lnTo>
                <a:lnTo>
                  <a:pt x="337845" y="68008"/>
                </a:lnTo>
                <a:lnTo>
                  <a:pt x="181368" y="104013"/>
                </a:lnTo>
                <a:lnTo>
                  <a:pt x="53619" y="118160"/>
                </a:lnTo>
                <a:lnTo>
                  <a:pt x="787" y="120624"/>
                </a:lnTo>
                <a:lnTo>
                  <a:pt x="0" y="176237"/>
                </a:lnTo>
                <a:lnTo>
                  <a:pt x="5156" y="314071"/>
                </a:lnTo>
                <a:lnTo>
                  <a:pt x="27546" y="490613"/>
                </a:lnTo>
                <a:lnTo>
                  <a:pt x="78460" y="662355"/>
                </a:lnTo>
                <a:lnTo>
                  <a:pt x="101053" y="703186"/>
                </a:lnTo>
                <a:lnTo>
                  <a:pt x="128866" y="737336"/>
                </a:lnTo>
                <a:lnTo>
                  <a:pt x="161036" y="764984"/>
                </a:lnTo>
                <a:lnTo>
                  <a:pt x="196710" y="786345"/>
                </a:lnTo>
                <a:lnTo>
                  <a:pt x="235038" y="801624"/>
                </a:lnTo>
                <a:lnTo>
                  <a:pt x="275170" y="810983"/>
                </a:lnTo>
                <a:lnTo>
                  <a:pt x="309473" y="814057"/>
                </a:lnTo>
                <a:lnTo>
                  <a:pt x="306768" y="894867"/>
                </a:lnTo>
                <a:lnTo>
                  <a:pt x="267309" y="1021029"/>
                </a:lnTo>
                <a:lnTo>
                  <a:pt x="164249" y="1134579"/>
                </a:lnTo>
                <a:lnTo>
                  <a:pt x="176822" y="1165440"/>
                </a:lnTo>
                <a:lnTo>
                  <a:pt x="219341" y="1211503"/>
                </a:lnTo>
                <a:lnTo>
                  <a:pt x="280873" y="1237792"/>
                </a:lnTo>
                <a:lnTo>
                  <a:pt x="356463" y="1245590"/>
                </a:lnTo>
                <a:lnTo>
                  <a:pt x="397967" y="1242961"/>
                </a:lnTo>
                <a:lnTo>
                  <a:pt x="441121" y="1236205"/>
                </a:lnTo>
                <a:lnTo>
                  <a:pt x="485292" y="1225473"/>
                </a:lnTo>
                <a:lnTo>
                  <a:pt x="529882" y="1210932"/>
                </a:lnTo>
                <a:lnTo>
                  <a:pt x="574243" y="1192745"/>
                </a:lnTo>
                <a:lnTo>
                  <a:pt x="617778" y="1171067"/>
                </a:lnTo>
                <a:lnTo>
                  <a:pt x="659841" y="1146073"/>
                </a:lnTo>
                <a:lnTo>
                  <a:pt x="699833" y="1117917"/>
                </a:lnTo>
                <a:lnTo>
                  <a:pt x="737120" y="1086764"/>
                </a:lnTo>
                <a:lnTo>
                  <a:pt x="771080" y="1052766"/>
                </a:lnTo>
                <a:close/>
              </a:path>
            </a:pathLst>
          </a:custGeom>
          <a:solidFill>
            <a:srgbClr val="FABA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3" name="Google Shape;143;p7"/>
          <p:cNvSpPr/>
          <p:nvPr/>
        </p:nvSpPr>
        <p:spPr>
          <a:xfrm>
            <a:off x="526718" y="6827858"/>
            <a:ext cx="683260" cy="392430"/>
          </a:xfrm>
          <a:custGeom>
            <a:rect b="b" l="l" r="r" t="t"/>
            <a:pathLst>
              <a:path extrusionOk="0" h="392429" w="683260">
                <a:moveTo>
                  <a:pt x="299687" y="392191"/>
                </a:moveTo>
                <a:lnTo>
                  <a:pt x="253888" y="389335"/>
                </a:lnTo>
                <a:lnTo>
                  <a:pt x="210823" y="379374"/>
                </a:lnTo>
                <a:lnTo>
                  <a:pt x="170079" y="367664"/>
                </a:lnTo>
                <a:lnTo>
                  <a:pt x="131242" y="359562"/>
                </a:lnTo>
                <a:lnTo>
                  <a:pt x="83894" y="350011"/>
                </a:lnTo>
                <a:lnTo>
                  <a:pt x="51074" y="334345"/>
                </a:lnTo>
                <a:lnTo>
                  <a:pt x="25528" y="311944"/>
                </a:lnTo>
                <a:lnTo>
                  <a:pt x="0" y="282189"/>
                </a:lnTo>
                <a:lnTo>
                  <a:pt x="75470" y="278721"/>
                </a:lnTo>
                <a:lnTo>
                  <a:pt x="134642" y="269070"/>
                </a:lnTo>
                <a:lnTo>
                  <a:pt x="181708" y="254366"/>
                </a:lnTo>
                <a:lnTo>
                  <a:pt x="220860" y="235738"/>
                </a:lnTo>
                <a:lnTo>
                  <a:pt x="256290" y="214316"/>
                </a:lnTo>
                <a:lnTo>
                  <a:pt x="292192" y="191229"/>
                </a:lnTo>
                <a:lnTo>
                  <a:pt x="269283" y="179478"/>
                </a:lnTo>
                <a:lnTo>
                  <a:pt x="240946" y="185463"/>
                </a:lnTo>
                <a:lnTo>
                  <a:pt x="206028" y="201180"/>
                </a:lnTo>
                <a:lnTo>
                  <a:pt x="163379" y="218623"/>
                </a:lnTo>
                <a:lnTo>
                  <a:pt x="111847" y="229790"/>
                </a:lnTo>
                <a:lnTo>
                  <a:pt x="70685" y="230000"/>
                </a:lnTo>
                <a:lnTo>
                  <a:pt x="57883" y="220769"/>
                </a:lnTo>
                <a:lnTo>
                  <a:pt x="104715" y="179120"/>
                </a:lnTo>
                <a:lnTo>
                  <a:pt x="158025" y="149272"/>
                </a:lnTo>
                <a:lnTo>
                  <a:pt x="208453" y="122811"/>
                </a:lnTo>
                <a:lnTo>
                  <a:pt x="243835" y="105389"/>
                </a:lnTo>
                <a:lnTo>
                  <a:pt x="315286" y="82182"/>
                </a:lnTo>
                <a:lnTo>
                  <a:pt x="374269" y="68660"/>
                </a:lnTo>
                <a:lnTo>
                  <a:pt x="456461" y="46587"/>
                </a:lnTo>
                <a:lnTo>
                  <a:pt x="519434" y="24245"/>
                </a:lnTo>
                <a:lnTo>
                  <a:pt x="559745" y="6946"/>
                </a:lnTo>
                <a:lnTo>
                  <a:pt x="573947" y="0"/>
                </a:lnTo>
                <a:lnTo>
                  <a:pt x="683059" y="96998"/>
                </a:lnTo>
                <a:lnTo>
                  <a:pt x="654324" y="126610"/>
                </a:lnTo>
                <a:lnTo>
                  <a:pt x="582938" y="197476"/>
                </a:lnTo>
                <a:lnTo>
                  <a:pt x="491134" y="282644"/>
                </a:lnTo>
                <a:lnTo>
                  <a:pt x="401147" y="355158"/>
                </a:lnTo>
                <a:lnTo>
                  <a:pt x="348636" y="382584"/>
                </a:lnTo>
                <a:lnTo>
                  <a:pt x="299687" y="392191"/>
                </a:lnTo>
                <a:close/>
              </a:path>
            </a:pathLst>
          </a:custGeom>
          <a:solidFill>
            <a:srgbClr val="FABA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7"/>
          <p:cNvSpPr/>
          <p:nvPr/>
        </p:nvSpPr>
        <p:spPr>
          <a:xfrm>
            <a:off x="3530906" y="4132524"/>
            <a:ext cx="713740" cy="555625"/>
          </a:xfrm>
          <a:custGeom>
            <a:rect b="b" l="l" r="r" t="t"/>
            <a:pathLst>
              <a:path extrusionOk="0" h="555625" w="713739">
                <a:moveTo>
                  <a:pt x="226963" y="555283"/>
                </a:moveTo>
                <a:lnTo>
                  <a:pt x="159101" y="545412"/>
                </a:lnTo>
                <a:lnTo>
                  <a:pt x="99120" y="518893"/>
                </a:lnTo>
                <a:lnTo>
                  <a:pt x="49513" y="474628"/>
                </a:lnTo>
                <a:lnTo>
                  <a:pt x="12769" y="411517"/>
                </a:lnTo>
                <a:lnTo>
                  <a:pt x="0" y="372552"/>
                </a:lnTo>
                <a:lnTo>
                  <a:pt x="15013" y="356194"/>
                </a:lnTo>
                <a:lnTo>
                  <a:pt x="48410" y="309702"/>
                </a:lnTo>
                <a:lnTo>
                  <a:pt x="82727" y="236943"/>
                </a:lnTo>
                <a:lnTo>
                  <a:pt x="100498" y="141786"/>
                </a:lnTo>
                <a:lnTo>
                  <a:pt x="174707" y="60492"/>
                </a:lnTo>
                <a:lnTo>
                  <a:pt x="333093" y="18324"/>
                </a:lnTo>
                <a:lnTo>
                  <a:pt x="490542" y="2440"/>
                </a:lnTo>
                <a:lnTo>
                  <a:pt x="561939" y="0"/>
                </a:lnTo>
                <a:lnTo>
                  <a:pt x="566393" y="29413"/>
                </a:lnTo>
                <a:lnTo>
                  <a:pt x="586447" y="99314"/>
                </a:lnTo>
                <a:lnTo>
                  <a:pt x="632134" y="182195"/>
                </a:lnTo>
                <a:lnTo>
                  <a:pt x="713489" y="250548"/>
                </a:lnTo>
                <a:lnTo>
                  <a:pt x="688188" y="289546"/>
                </a:lnTo>
                <a:lnTo>
                  <a:pt x="660188" y="326443"/>
                </a:lnTo>
                <a:lnTo>
                  <a:pt x="629800" y="361101"/>
                </a:lnTo>
                <a:lnTo>
                  <a:pt x="597336" y="393382"/>
                </a:lnTo>
                <a:lnTo>
                  <a:pt x="563106" y="423150"/>
                </a:lnTo>
                <a:lnTo>
                  <a:pt x="527422" y="450267"/>
                </a:lnTo>
                <a:lnTo>
                  <a:pt x="490595" y="474595"/>
                </a:lnTo>
                <a:lnTo>
                  <a:pt x="452937" y="495998"/>
                </a:lnTo>
                <a:lnTo>
                  <a:pt x="414758" y="514338"/>
                </a:lnTo>
                <a:lnTo>
                  <a:pt x="376372" y="529477"/>
                </a:lnTo>
                <a:lnTo>
                  <a:pt x="338087" y="541279"/>
                </a:lnTo>
                <a:lnTo>
                  <a:pt x="300217" y="549605"/>
                </a:lnTo>
                <a:lnTo>
                  <a:pt x="263071" y="554319"/>
                </a:lnTo>
                <a:lnTo>
                  <a:pt x="226963" y="555283"/>
                </a:lnTo>
                <a:close/>
              </a:path>
            </a:pathLst>
          </a:custGeom>
          <a:solidFill>
            <a:srgbClr val="FABA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5" name="Google Shape;145;p7"/>
          <p:cNvSpPr/>
          <p:nvPr/>
        </p:nvSpPr>
        <p:spPr>
          <a:xfrm>
            <a:off x="1617055" y="3996273"/>
            <a:ext cx="318770" cy="354965"/>
          </a:xfrm>
          <a:custGeom>
            <a:rect b="b" l="l" r="r" t="t"/>
            <a:pathLst>
              <a:path extrusionOk="0" h="354964" w="318769">
                <a:moveTo>
                  <a:pt x="0" y="354750"/>
                </a:moveTo>
                <a:lnTo>
                  <a:pt x="7094" y="325708"/>
                </a:lnTo>
                <a:lnTo>
                  <a:pt x="13611" y="294640"/>
                </a:lnTo>
                <a:lnTo>
                  <a:pt x="17346" y="259085"/>
                </a:lnTo>
                <a:lnTo>
                  <a:pt x="16094" y="216580"/>
                </a:lnTo>
                <a:lnTo>
                  <a:pt x="44550" y="210829"/>
                </a:lnTo>
                <a:lnTo>
                  <a:pt x="116259" y="183197"/>
                </a:lnTo>
                <a:lnTo>
                  <a:pt x="210738" y="118111"/>
                </a:lnTo>
                <a:lnTo>
                  <a:pt x="307501" y="0"/>
                </a:lnTo>
                <a:lnTo>
                  <a:pt x="318283" y="108950"/>
                </a:lnTo>
                <a:lnTo>
                  <a:pt x="304062" y="148887"/>
                </a:lnTo>
                <a:lnTo>
                  <a:pt x="253836" y="235931"/>
                </a:lnTo>
                <a:lnTo>
                  <a:pt x="156263" y="320934"/>
                </a:lnTo>
                <a:lnTo>
                  <a:pt x="0" y="354750"/>
                </a:lnTo>
                <a:close/>
              </a:path>
            </a:pathLst>
          </a:custGeom>
          <a:solidFill>
            <a:srgbClr val="ECA16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7"/>
          <p:cNvSpPr/>
          <p:nvPr/>
        </p:nvSpPr>
        <p:spPr>
          <a:xfrm>
            <a:off x="3567119" y="4201845"/>
            <a:ext cx="575945" cy="302260"/>
          </a:xfrm>
          <a:custGeom>
            <a:rect b="b" l="l" r="r" t="t"/>
            <a:pathLst>
              <a:path extrusionOk="0" h="302260" w="575945">
                <a:moveTo>
                  <a:pt x="192750" y="301688"/>
                </a:moveTo>
                <a:lnTo>
                  <a:pt x="0" y="259009"/>
                </a:lnTo>
                <a:lnTo>
                  <a:pt x="21508" y="222948"/>
                </a:lnTo>
                <a:lnTo>
                  <a:pt x="38060" y="193816"/>
                </a:lnTo>
                <a:lnTo>
                  <a:pt x="49908" y="164649"/>
                </a:lnTo>
                <a:lnTo>
                  <a:pt x="57306" y="128482"/>
                </a:lnTo>
                <a:lnTo>
                  <a:pt x="97225" y="141933"/>
                </a:lnTo>
                <a:lnTo>
                  <a:pt x="203980" y="153644"/>
                </a:lnTo>
                <a:lnTo>
                  <a:pt x="358071" y="120653"/>
                </a:lnTo>
                <a:lnTo>
                  <a:pt x="539997" y="0"/>
                </a:lnTo>
                <a:lnTo>
                  <a:pt x="552556" y="32010"/>
                </a:lnTo>
                <a:lnTo>
                  <a:pt x="564033" y="58336"/>
                </a:lnTo>
                <a:lnTo>
                  <a:pt x="572404" y="76181"/>
                </a:lnTo>
                <a:lnTo>
                  <a:pt x="575645" y="82750"/>
                </a:lnTo>
                <a:lnTo>
                  <a:pt x="519969" y="133697"/>
                </a:lnTo>
                <a:lnTo>
                  <a:pt x="379205" y="233297"/>
                </a:lnTo>
                <a:lnTo>
                  <a:pt x="192750" y="301688"/>
                </a:lnTo>
                <a:close/>
              </a:path>
            </a:pathLst>
          </a:custGeom>
          <a:solidFill>
            <a:srgbClr val="ECA16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47" name="Google Shape;147;p7"/>
          <p:cNvGrpSpPr/>
          <p:nvPr/>
        </p:nvGrpSpPr>
        <p:grpSpPr>
          <a:xfrm>
            <a:off x="1100666" y="4376405"/>
            <a:ext cx="1516380" cy="2627497"/>
            <a:chOff x="1100666" y="4376405"/>
            <a:chExt cx="1516380" cy="2627497"/>
          </a:xfrm>
        </p:grpSpPr>
        <p:sp>
          <p:nvSpPr>
            <p:cNvPr id="148" name="Google Shape;148;p7"/>
            <p:cNvSpPr/>
            <p:nvPr/>
          </p:nvSpPr>
          <p:spPr>
            <a:xfrm>
              <a:off x="1100666" y="4543912"/>
              <a:ext cx="1516380" cy="2459990"/>
            </a:xfrm>
            <a:custGeom>
              <a:rect b="b" l="l" r="r" t="t"/>
              <a:pathLst>
                <a:path extrusionOk="0" h="2459990" w="1516380">
                  <a:moveTo>
                    <a:pt x="149349" y="2459701"/>
                  </a:moveTo>
                  <a:lnTo>
                    <a:pt x="109038" y="2399014"/>
                  </a:lnTo>
                  <a:lnTo>
                    <a:pt x="59585" y="2342290"/>
                  </a:lnTo>
                  <a:lnTo>
                    <a:pt x="17677" y="2300332"/>
                  </a:lnTo>
                  <a:lnTo>
                    <a:pt x="0" y="2283946"/>
                  </a:lnTo>
                  <a:lnTo>
                    <a:pt x="78268" y="2205493"/>
                  </a:lnTo>
                  <a:lnTo>
                    <a:pt x="263967" y="1995348"/>
                  </a:lnTo>
                  <a:lnTo>
                    <a:pt x="483432" y="1691329"/>
                  </a:lnTo>
                  <a:lnTo>
                    <a:pt x="663004" y="1331257"/>
                  </a:lnTo>
                  <a:lnTo>
                    <a:pt x="680786" y="1280340"/>
                  </a:lnTo>
                  <a:lnTo>
                    <a:pt x="698163" y="1227868"/>
                  </a:lnTo>
                  <a:lnTo>
                    <a:pt x="715175" y="1174058"/>
                  </a:lnTo>
                  <a:lnTo>
                    <a:pt x="731858" y="1119129"/>
                  </a:lnTo>
                  <a:lnTo>
                    <a:pt x="748250" y="1063298"/>
                  </a:lnTo>
                  <a:lnTo>
                    <a:pt x="764391" y="1006784"/>
                  </a:lnTo>
                  <a:lnTo>
                    <a:pt x="780318" y="949806"/>
                  </a:lnTo>
                  <a:lnTo>
                    <a:pt x="842645" y="721609"/>
                  </a:lnTo>
                  <a:lnTo>
                    <a:pt x="858073" y="665580"/>
                  </a:lnTo>
                  <a:lnTo>
                    <a:pt x="873514" y="610395"/>
                  </a:lnTo>
                  <a:lnTo>
                    <a:pt x="889008" y="556274"/>
                  </a:lnTo>
                  <a:lnTo>
                    <a:pt x="904593" y="503433"/>
                  </a:lnTo>
                  <a:lnTo>
                    <a:pt x="920306" y="452092"/>
                  </a:lnTo>
                  <a:lnTo>
                    <a:pt x="936185" y="402468"/>
                  </a:lnTo>
                  <a:lnTo>
                    <a:pt x="952269" y="354779"/>
                  </a:lnTo>
                  <a:lnTo>
                    <a:pt x="968595" y="309245"/>
                  </a:lnTo>
                  <a:lnTo>
                    <a:pt x="985203" y="266083"/>
                  </a:lnTo>
                  <a:lnTo>
                    <a:pt x="1002129" y="225511"/>
                  </a:lnTo>
                  <a:lnTo>
                    <a:pt x="1019412" y="187747"/>
                  </a:lnTo>
                  <a:lnTo>
                    <a:pt x="1037089" y="153011"/>
                  </a:lnTo>
                  <a:lnTo>
                    <a:pt x="1073782" y="93491"/>
                  </a:lnTo>
                  <a:lnTo>
                    <a:pt x="1112510" y="48696"/>
                  </a:lnTo>
                  <a:lnTo>
                    <a:pt x="1153579" y="20374"/>
                  </a:lnTo>
                  <a:lnTo>
                    <a:pt x="1208209" y="6220"/>
                  </a:lnTo>
                  <a:lnTo>
                    <a:pt x="1270643" y="0"/>
                  </a:lnTo>
                  <a:lnTo>
                    <a:pt x="1299794" y="785"/>
                  </a:lnTo>
                  <a:lnTo>
                    <a:pt x="1353565" y="10873"/>
                  </a:lnTo>
                  <a:lnTo>
                    <a:pt x="1400765" y="33289"/>
                  </a:lnTo>
                  <a:lnTo>
                    <a:pt x="1440754" y="69198"/>
                  </a:lnTo>
                  <a:lnTo>
                    <a:pt x="1472894" y="119763"/>
                  </a:lnTo>
                  <a:lnTo>
                    <a:pt x="1496547" y="186148"/>
                  </a:lnTo>
                  <a:lnTo>
                    <a:pt x="1504992" y="225637"/>
                  </a:lnTo>
                  <a:lnTo>
                    <a:pt x="1511075" y="269518"/>
                  </a:lnTo>
                  <a:lnTo>
                    <a:pt x="1514718" y="317936"/>
                  </a:lnTo>
                  <a:lnTo>
                    <a:pt x="1515840" y="371037"/>
                  </a:lnTo>
                  <a:lnTo>
                    <a:pt x="1514362" y="428966"/>
                  </a:lnTo>
                  <a:lnTo>
                    <a:pt x="1510203" y="491869"/>
                  </a:lnTo>
                  <a:lnTo>
                    <a:pt x="1503285" y="559891"/>
                  </a:lnTo>
                  <a:lnTo>
                    <a:pt x="1493527" y="633178"/>
                  </a:lnTo>
                  <a:lnTo>
                    <a:pt x="1480849" y="711875"/>
                  </a:lnTo>
                  <a:lnTo>
                    <a:pt x="1465173" y="796128"/>
                  </a:lnTo>
                  <a:lnTo>
                    <a:pt x="1455008" y="843639"/>
                  </a:lnTo>
                  <a:lnTo>
                    <a:pt x="1443321" y="891143"/>
                  </a:lnTo>
                  <a:lnTo>
                    <a:pt x="1430153" y="938608"/>
                  </a:lnTo>
                  <a:lnTo>
                    <a:pt x="1415547" y="986002"/>
                  </a:lnTo>
                  <a:lnTo>
                    <a:pt x="1399548" y="1033294"/>
                  </a:lnTo>
                  <a:lnTo>
                    <a:pt x="1382198" y="1080451"/>
                  </a:lnTo>
                  <a:lnTo>
                    <a:pt x="1363540" y="1127443"/>
                  </a:lnTo>
                  <a:lnTo>
                    <a:pt x="1343618" y="1174237"/>
                  </a:lnTo>
                  <a:lnTo>
                    <a:pt x="1322476" y="1220801"/>
                  </a:lnTo>
                  <a:lnTo>
                    <a:pt x="1300155" y="1267105"/>
                  </a:lnTo>
                  <a:lnTo>
                    <a:pt x="1276701" y="1313116"/>
                  </a:lnTo>
                  <a:lnTo>
                    <a:pt x="1252155" y="1358802"/>
                  </a:lnTo>
                  <a:lnTo>
                    <a:pt x="1226561" y="1404132"/>
                  </a:lnTo>
                  <a:lnTo>
                    <a:pt x="1199962" y="1449075"/>
                  </a:lnTo>
                  <a:lnTo>
                    <a:pt x="1172402" y="1493597"/>
                  </a:lnTo>
                  <a:lnTo>
                    <a:pt x="1143923" y="1537669"/>
                  </a:lnTo>
                  <a:lnTo>
                    <a:pt x="1114570" y="1581257"/>
                  </a:lnTo>
                  <a:lnTo>
                    <a:pt x="1084385" y="1624331"/>
                  </a:lnTo>
                  <a:lnTo>
                    <a:pt x="1053412" y="1666859"/>
                  </a:lnTo>
                  <a:lnTo>
                    <a:pt x="1021693" y="1708808"/>
                  </a:lnTo>
                  <a:lnTo>
                    <a:pt x="989273" y="1750147"/>
                  </a:lnTo>
                  <a:lnTo>
                    <a:pt x="956194" y="1790845"/>
                  </a:lnTo>
                  <a:lnTo>
                    <a:pt x="922499" y="1830870"/>
                  </a:lnTo>
                  <a:lnTo>
                    <a:pt x="888233" y="1870189"/>
                  </a:lnTo>
                  <a:lnTo>
                    <a:pt x="853437" y="1908772"/>
                  </a:lnTo>
                  <a:lnTo>
                    <a:pt x="818156" y="1946587"/>
                  </a:lnTo>
                  <a:lnTo>
                    <a:pt x="782432" y="1983601"/>
                  </a:lnTo>
                  <a:lnTo>
                    <a:pt x="746309" y="2019783"/>
                  </a:lnTo>
                  <a:lnTo>
                    <a:pt x="709830" y="2055103"/>
                  </a:lnTo>
                  <a:lnTo>
                    <a:pt x="673039" y="2089526"/>
                  </a:lnTo>
                  <a:lnTo>
                    <a:pt x="635978" y="2123023"/>
                  </a:lnTo>
                  <a:lnTo>
                    <a:pt x="598691" y="2155561"/>
                  </a:lnTo>
                  <a:lnTo>
                    <a:pt x="561221" y="2187109"/>
                  </a:lnTo>
                  <a:lnTo>
                    <a:pt x="523611" y="2217635"/>
                  </a:lnTo>
                  <a:lnTo>
                    <a:pt x="485905" y="2247107"/>
                  </a:lnTo>
                  <a:lnTo>
                    <a:pt x="448146" y="2275493"/>
                  </a:lnTo>
                  <a:lnTo>
                    <a:pt x="410377" y="2302762"/>
                  </a:lnTo>
                  <a:lnTo>
                    <a:pt x="372641" y="2328883"/>
                  </a:lnTo>
                  <a:lnTo>
                    <a:pt x="334982" y="2353822"/>
                  </a:lnTo>
                  <a:lnTo>
                    <a:pt x="297443" y="2377550"/>
                  </a:lnTo>
                  <a:lnTo>
                    <a:pt x="260066" y="2400033"/>
                  </a:lnTo>
                  <a:lnTo>
                    <a:pt x="222897" y="2421240"/>
                  </a:lnTo>
                  <a:lnTo>
                    <a:pt x="185976" y="2441140"/>
                  </a:lnTo>
                  <a:lnTo>
                    <a:pt x="149349" y="2459701"/>
                  </a:lnTo>
                  <a:close/>
                </a:path>
              </a:pathLst>
            </a:custGeom>
            <a:solidFill>
              <a:srgbClr val="EC46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9" name="Google Shape;149;p7"/>
            <p:cNvSpPr/>
            <p:nvPr/>
          </p:nvSpPr>
          <p:spPr>
            <a:xfrm>
              <a:off x="2098963" y="4376405"/>
              <a:ext cx="454659" cy="247015"/>
            </a:xfrm>
            <a:custGeom>
              <a:rect b="b" l="l" r="r" t="t"/>
              <a:pathLst>
                <a:path extrusionOk="0" h="247014" w="454660">
                  <a:moveTo>
                    <a:pt x="280085" y="11259"/>
                  </a:moveTo>
                  <a:lnTo>
                    <a:pt x="198197" y="11259"/>
                  </a:lnTo>
                  <a:lnTo>
                    <a:pt x="205794" y="10229"/>
                  </a:lnTo>
                  <a:lnTo>
                    <a:pt x="194245" y="8593"/>
                  </a:lnTo>
                  <a:lnTo>
                    <a:pt x="205301" y="5629"/>
                  </a:lnTo>
                  <a:lnTo>
                    <a:pt x="228301" y="1759"/>
                  </a:lnTo>
                  <a:lnTo>
                    <a:pt x="246639" y="0"/>
                  </a:lnTo>
                  <a:lnTo>
                    <a:pt x="265625" y="4367"/>
                  </a:lnTo>
                  <a:lnTo>
                    <a:pt x="280085" y="11259"/>
                  </a:lnTo>
                  <a:close/>
                </a:path>
                <a:path extrusionOk="0" h="247014" w="454660">
                  <a:moveTo>
                    <a:pt x="15748" y="134845"/>
                  </a:moveTo>
                  <a:lnTo>
                    <a:pt x="940" y="133074"/>
                  </a:lnTo>
                  <a:lnTo>
                    <a:pt x="0" y="118884"/>
                  </a:lnTo>
                  <a:lnTo>
                    <a:pt x="12681" y="101335"/>
                  </a:lnTo>
                  <a:lnTo>
                    <a:pt x="29629" y="85549"/>
                  </a:lnTo>
                  <a:lnTo>
                    <a:pt x="41491" y="76649"/>
                  </a:lnTo>
                  <a:lnTo>
                    <a:pt x="69299" y="59173"/>
                  </a:lnTo>
                  <a:lnTo>
                    <a:pt x="96609" y="41631"/>
                  </a:lnTo>
                  <a:lnTo>
                    <a:pt x="124550" y="25249"/>
                  </a:lnTo>
                  <a:lnTo>
                    <a:pt x="154250" y="11259"/>
                  </a:lnTo>
                  <a:lnTo>
                    <a:pt x="172823" y="8168"/>
                  </a:lnTo>
                  <a:lnTo>
                    <a:pt x="193670" y="8511"/>
                  </a:lnTo>
                  <a:lnTo>
                    <a:pt x="194245" y="8593"/>
                  </a:lnTo>
                  <a:lnTo>
                    <a:pt x="190860" y="9500"/>
                  </a:lnTo>
                  <a:lnTo>
                    <a:pt x="198197" y="11259"/>
                  </a:lnTo>
                  <a:lnTo>
                    <a:pt x="280085" y="11259"/>
                  </a:lnTo>
                  <a:lnTo>
                    <a:pt x="287202" y="14652"/>
                  </a:lnTo>
                  <a:lnTo>
                    <a:pt x="308797" y="26630"/>
                  </a:lnTo>
                  <a:lnTo>
                    <a:pt x="327836" y="36075"/>
                  </a:lnTo>
                  <a:lnTo>
                    <a:pt x="359191" y="52126"/>
                  </a:lnTo>
                  <a:lnTo>
                    <a:pt x="387658" y="75858"/>
                  </a:lnTo>
                  <a:lnTo>
                    <a:pt x="413154" y="110129"/>
                  </a:lnTo>
                  <a:lnTo>
                    <a:pt x="416538" y="117316"/>
                  </a:lnTo>
                  <a:lnTo>
                    <a:pt x="68526" y="117316"/>
                  </a:lnTo>
                  <a:lnTo>
                    <a:pt x="55680" y="117439"/>
                  </a:lnTo>
                  <a:lnTo>
                    <a:pt x="36041" y="126457"/>
                  </a:lnTo>
                  <a:lnTo>
                    <a:pt x="15748" y="134845"/>
                  </a:lnTo>
                  <a:close/>
                </a:path>
                <a:path extrusionOk="0" h="247014" w="454660">
                  <a:moveTo>
                    <a:pt x="48639" y="179107"/>
                  </a:moveTo>
                  <a:lnTo>
                    <a:pt x="30237" y="169150"/>
                  </a:lnTo>
                  <a:lnTo>
                    <a:pt x="34606" y="156106"/>
                  </a:lnTo>
                  <a:lnTo>
                    <a:pt x="66473" y="128237"/>
                  </a:lnTo>
                  <a:lnTo>
                    <a:pt x="68526" y="117316"/>
                  </a:lnTo>
                  <a:lnTo>
                    <a:pt x="416538" y="117316"/>
                  </a:lnTo>
                  <a:lnTo>
                    <a:pt x="431391" y="148863"/>
                  </a:lnTo>
                  <a:lnTo>
                    <a:pt x="122689" y="148863"/>
                  </a:lnTo>
                  <a:lnTo>
                    <a:pt x="101935" y="154899"/>
                  </a:lnTo>
                  <a:lnTo>
                    <a:pt x="74895" y="169669"/>
                  </a:lnTo>
                  <a:lnTo>
                    <a:pt x="48639" y="179107"/>
                  </a:lnTo>
                  <a:close/>
                </a:path>
                <a:path extrusionOk="0" h="247014" w="454660">
                  <a:moveTo>
                    <a:pt x="119706" y="208965"/>
                  </a:moveTo>
                  <a:lnTo>
                    <a:pt x="106940" y="207490"/>
                  </a:lnTo>
                  <a:lnTo>
                    <a:pt x="109392" y="193681"/>
                  </a:lnTo>
                  <a:lnTo>
                    <a:pt x="121204" y="175334"/>
                  </a:lnTo>
                  <a:lnTo>
                    <a:pt x="129821" y="158408"/>
                  </a:lnTo>
                  <a:lnTo>
                    <a:pt x="122689" y="148863"/>
                  </a:lnTo>
                  <a:lnTo>
                    <a:pt x="431391" y="148863"/>
                  </a:lnTo>
                  <a:lnTo>
                    <a:pt x="435597" y="157795"/>
                  </a:lnTo>
                  <a:lnTo>
                    <a:pt x="442063" y="176088"/>
                  </a:lnTo>
                  <a:lnTo>
                    <a:pt x="443339" y="180441"/>
                  </a:lnTo>
                  <a:lnTo>
                    <a:pt x="176789" y="180441"/>
                  </a:lnTo>
                  <a:lnTo>
                    <a:pt x="162025" y="187476"/>
                  </a:lnTo>
                  <a:lnTo>
                    <a:pt x="140532" y="199639"/>
                  </a:lnTo>
                  <a:lnTo>
                    <a:pt x="119706" y="208965"/>
                  </a:lnTo>
                  <a:close/>
                </a:path>
                <a:path extrusionOk="0" h="247014" w="454660">
                  <a:moveTo>
                    <a:pt x="190307" y="216580"/>
                  </a:moveTo>
                  <a:lnTo>
                    <a:pt x="186828" y="208664"/>
                  </a:lnTo>
                  <a:lnTo>
                    <a:pt x="189878" y="194984"/>
                  </a:lnTo>
                  <a:lnTo>
                    <a:pt x="189763" y="183067"/>
                  </a:lnTo>
                  <a:lnTo>
                    <a:pt x="176789" y="180441"/>
                  </a:lnTo>
                  <a:lnTo>
                    <a:pt x="443339" y="180441"/>
                  </a:lnTo>
                  <a:lnTo>
                    <a:pt x="443994" y="182674"/>
                  </a:lnTo>
                  <a:lnTo>
                    <a:pt x="296275" y="182674"/>
                  </a:lnTo>
                  <a:lnTo>
                    <a:pt x="267207" y="185707"/>
                  </a:lnTo>
                  <a:lnTo>
                    <a:pt x="239731" y="199485"/>
                  </a:lnTo>
                  <a:lnTo>
                    <a:pt x="214034" y="213334"/>
                  </a:lnTo>
                  <a:lnTo>
                    <a:pt x="190307" y="216580"/>
                  </a:lnTo>
                  <a:close/>
                </a:path>
                <a:path extrusionOk="0" h="247014" w="454660">
                  <a:moveTo>
                    <a:pt x="450246" y="246617"/>
                  </a:moveTo>
                  <a:lnTo>
                    <a:pt x="425648" y="226625"/>
                  </a:lnTo>
                  <a:lnTo>
                    <a:pt x="400653" y="214374"/>
                  </a:lnTo>
                  <a:lnTo>
                    <a:pt x="379989" y="207920"/>
                  </a:lnTo>
                  <a:lnTo>
                    <a:pt x="368388" y="205320"/>
                  </a:lnTo>
                  <a:lnTo>
                    <a:pt x="350525" y="199955"/>
                  </a:lnTo>
                  <a:lnTo>
                    <a:pt x="332544" y="193608"/>
                  </a:lnTo>
                  <a:lnTo>
                    <a:pt x="314457" y="187455"/>
                  </a:lnTo>
                  <a:lnTo>
                    <a:pt x="296275" y="182674"/>
                  </a:lnTo>
                  <a:lnTo>
                    <a:pt x="443994" y="182674"/>
                  </a:lnTo>
                  <a:lnTo>
                    <a:pt x="449912" y="202867"/>
                  </a:lnTo>
                  <a:lnTo>
                    <a:pt x="454265" y="229315"/>
                  </a:lnTo>
                  <a:lnTo>
                    <a:pt x="450246" y="246617"/>
                  </a:lnTo>
                  <a:close/>
                </a:path>
              </a:pathLst>
            </a:custGeom>
            <a:solidFill>
              <a:srgbClr val="FABA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50" name="Google Shape;150;p7"/>
          <p:cNvGrpSpPr/>
          <p:nvPr/>
        </p:nvGrpSpPr>
        <p:grpSpPr>
          <a:xfrm>
            <a:off x="4239616" y="4582575"/>
            <a:ext cx="1154503" cy="3823533"/>
            <a:chOff x="4239616" y="4582575"/>
            <a:chExt cx="1154503" cy="3823533"/>
          </a:xfrm>
        </p:grpSpPr>
        <p:sp>
          <p:nvSpPr>
            <p:cNvPr id="151" name="Google Shape;151;p7"/>
            <p:cNvSpPr/>
            <p:nvPr/>
          </p:nvSpPr>
          <p:spPr>
            <a:xfrm>
              <a:off x="4239616" y="4974785"/>
              <a:ext cx="786765" cy="2924810"/>
            </a:xfrm>
            <a:custGeom>
              <a:rect b="b" l="l" r="r" t="t"/>
              <a:pathLst>
                <a:path extrusionOk="0" h="2924809" w="786764">
                  <a:moveTo>
                    <a:pt x="137593" y="2924620"/>
                  </a:moveTo>
                  <a:lnTo>
                    <a:pt x="148977" y="2880640"/>
                  </a:lnTo>
                  <a:lnTo>
                    <a:pt x="158779" y="2833137"/>
                  </a:lnTo>
                  <a:lnTo>
                    <a:pt x="167077" y="2782714"/>
                  </a:lnTo>
                  <a:lnTo>
                    <a:pt x="173946" y="2729972"/>
                  </a:lnTo>
                  <a:lnTo>
                    <a:pt x="179465" y="2675513"/>
                  </a:lnTo>
                  <a:lnTo>
                    <a:pt x="183711" y="2619939"/>
                  </a:lnTo>
                  <a:lnTo>
                    <a:pt x="186761" y="2563852"/>
                  </a:lnTo>
                  <a:lnTo>
                    <a:pt x="188692" y="2507854"/>
                  </a:lnTo>
                  <a:lnTo>
                    <a:pt x="189580" y="2452546"/>
                  </a:lnTo>
                  <a:lnTo>
                    <a:pt x="189505" y="2398532"/>
                  </a:lnTo>
                  <a:lnTo>
                    <a:pt x="188542" y="2346411"/>
                  </a:lnTo>
                  <a:lnTo>
                    <a:pt x="186768" y="2296787"/>
                  </a:lnTo>
                  <a:lnTo>
                    <a:pt x="184262" y="2250262"/>
                  </a:lnTo>
                  <a:lnTo>
                    <a:pt x="181099" y="2207436"/>
                  </a:lnTo>
                  <a:lnTo>
                    <a:pt x="177358" y="2168913"/>
                  </a:lnTo>
                  <a:lnTo>
                    <a:pt x="161622" y="2087493"/>
                  </a:lnTo>
                  <a:lnTo>
                    <a:pt x="126238" y="2058369"/>
                  </a:lnTo>
                  <a:lnTo>
                    <a:pt x="104264" y="2064884"/>
                  </a:lnTo>
                  <a:lnTo>
                    <a:pt x="80713" y="2077342"/>
                  </a:lnTo>
                  <a:lnTo>
                    <a:pt x="56544" y="2089662"/>
                  </a:lnTo>
                  <a:lnTo>
                    <a:pt x="32715" y="2095762"/>
                  </a:lnTo>
                  <a:lnTo>
                    <a:pt x="10186" y="2089562"/>
                  </a:lnTo>
                  <a:lnTo>
                    <a:pt x="0" y="2074247"/>
                  </a:lnTo>
                  <a:lnTo>
                    <a:pt x="2290" y="2051813"/>
                  </a:lnTo>
                  <a:lnTo>
                    <a:pt x="14584" y="2023052"/>
                  </a:lnTo>
                  <a:lnTo>
                    <a:pt x="34409" y="1988754"/>
                  </a:lnTo>
                  <a:lnTo>
                    <a:pt x="86759" y="1906710"/>
                  </a:lnTo>
                  <a:lnTo>
                    <a:pt x="114339" y="1860546"/>
                  </a:lnTo>
                  <a:lnTo>
                    <a:pt x="139558" y="1812007"/>
                  </a:lnTo>
                  <a:lnTo>
                    <a:pt x="159943" y="1761886"/>
                  </a:lnTo>
                  <a:lnTo>
                    <a:pt x="173021" y="1710971"/>
                  </a:lnTo>
                  <a:lnTo>
                    <a:pt x="181631" y="1653519"/>
                  </a:lnTo>
                  <a:lnTo>
                    <a:pt x="188369" y="1595125"/>
                  </a:lnTo>
                  <a:lnTo>
                    <a:pt x="193360" y="1535997"/>
                  </a:lnTo>
                  <a:lnTo>
                    <a:pt x="196729" y="1476340"/>
                  </a:lnTo>
                  <a:lnTo>
                    <a:pt x="198599" y="1416362"/>
                  </a:lnTo>
                  <a:lnTo>
                    <a:pt x="199097" y="1356267"/>
                  </a:lnTo>
                  <a:lnTo>
                    <a:pt x="198347" y="1296264"/>
                  </a:lnTo>
                  <a:lnTo>
                    <a:pt x="196473" y="1236558"/>
                  </a:lnTo>
                  <a:lnTo>
                    <a:pt x="193601" y="1177356"/>
                  </a:lnTo>
                  <a:lnTo>
                    <a:pt x="189854" y="1118864"/>
                  </a:lnTo>
                  <a:lnTo>
                    <a:pt x="185359" y="1061289"/>
                  </a:lnTo>
                  <a:lnTo>
                    <a:pt x="180239" y="1004836"/>
                  </a:lnTo>
                  <a:lnTo>
                    <a:pt x="174620" y="949714"/>
                  </a:lnTo>
                  <a:lnTo>
                    <a:pt x="168626" y="896127"/>
                  </a:lnTo>
                  <a:lnTo>
                    <a:pt x="162382" y="844283"/>
                  </a:lnTo>
                  <a:lnTo>
                    <a:pt x="156013" y="794387"/>
                  </a:lnTo>
                  <a:lnTo>
                    <a:pt x="149644" y="746647"/>
                  </a:lnTo>
                  <a:lnTo>
                    <a:pt x="126657" y="581366"/>
                  </a:lnTo>
                  <a:lnTo>
                    <a:pt x="122157" y="547499"/>
                  </a:lnTo>
                  <a:lnTo>
                    <a:pt x="118405" y="517025"/>
                  </a:lnTo>
                  <a:lnTo>
                    <a:pt x="115526" y="490152"/>
                  </a:lnTo>
                  <a:lnTo>
                    <a:pt x="115655" y="329202"/>
                  </a:lnTo>
                  <a:lnTo>
                    <a:pt x="134575" y="170086"/>
                  </a:lnTo>
                  <a:lnTo>
                    <a:pt x="157079" y="48464"/>
                  </a:lnTo>
                  <a:lnTo>
                    <a:pt x="167960" y="0"/>
                  </a:lnTo>
                  <a:lnTo>
                    <a:pt x="786137" y="867516"/>
                  </a:lnTo>
                  <a:lnTo>
                    <a:pt x="672781" y="2841680"/>
                  </a:lnTo>
                  <a:lnTo>
                    <a:pt x="635084" y="2848775"/>
                  </a:lnTo>
                  <a:lnTo>
                    <a:pt x="527656" y="2867510"/>
                  </a:lnTo>
                  <a:lnTo>
                    <a:pt x="358993" y="2894066"/>
                  </a:lnTo>
                  <a:lnTo>
                    <a:pt x="137593" y="2924620"/>
                  </a:lnTo>
                  <a:close/>
                </a:path>
              </a:pathLst>
            </a:custGeom>
            <a:solidFill>
              <a:srgbClr val="E2D3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2" name="Google Shape;152;p7"/>
            <p:cNvSpPr/>
            <p:nvPr/>
          </p:nvSpPr>
          <p:spPr>
            <a:xfrm>
              <a:off x="4774994" y="6195038"/>
              <a:ext cx="619125" cy="2211070"/>
            </a:xfrm>
            <a:custGeom>
              <a:rect b="b" l="l" r="r" t="t"/>
              <a:pathLst>
                <a:path extrusionOk="0" h="2211070" w="619125">
                  <a:moveTo>
                    <a:pt x="393268" y="2210720"/>
                  </a:moveTo>
                  <a:lnTo>
                    <a:pt x="326410" y="2189205"/>
                  </a:lnTo>
                  <a:lnTo>
                    <a:pt x="280686" y="2145736"/>
                  </a:lnTo>
                  <a:lnTo>
                    <a:pt x="251768" y="2111326"/>
                  </a:lnTo>
                  <a:lnTo>
                    <a:pt x="225572" y="2074461"/>
                  </a:lnTo>
                  <a:lnTo>
                    <a:pt x="202011" y="2034905"/>
                  </a:lnTo>
                  <a:lnTo>
                    <a:pt x="180996" y="1992422"/>
                  </a:lnTo>
                  <a:lnTo>
                    <a:pt x="162438" y="1946777"/>
                  </a:lnTo>
                  <a:lnTo>
                    <a:pt x="146248" y="1897732"/>
                  </a:lnTo>
                  <a:lnTo>
                    <a:pt x="132337" y="1845053"/>
                  </a:lnTo>
                  <a:lnTo>
                    <a:pt x="120616" y="1788504"/>
                  </a:lnTo>
                  <a:lnTo>
                    <a:pt x="110997" y="1727848"/>
                  </a:lnTo>
                  <a:lnTo>
                    <a:pt x="103391" y="1662849"/>
                  </a:lnTo>
                  <a:lnTo>
                    <a:pt x="99680" y="1623614"/>
                  </a:lnTo>
                  <a:lnTo>
                    <a:pt x="96351" y="1584783"/>
                  </a:lnTo>
                  <a:lnTo>
                    <a:pt x="93377" y="1545990"/>
                  </a:lnTo>
                  <a:lnTo>
                    <a:pt x="90732" y="1506873"/>
                  </a:lnTo>
                  <a:lnTo>
                    <a:pt x="88387" y="1467066"/>
                  </a:lnTo>
                  <a:lnTo>
                    <a:pt x="86316" y="1426206"/>
                  </a:lnTo>
                  <a:lnTo>
                    <a:pt x="84492" y="1383929"/>
                  </a:lnTo>
                  <a:lnTo>
                    <a:pt x="82888" y="1339870"/>
                  </a:lnTo>
                  <a:lnTo>
                    <a:pt x="81476" y="1293666"/>
                  </a:lnTo>
                  <a:lnTo>
                    <a:pt x="80231" y="1244952"/>
                  </a:lnTo>
                  <a:lnTo>
                    <a:pt x="79123" y="1193365"/>
                  </a:lnTo>
                  <a:lnTo>
                    <a:pt x="78127" y="1138539"/>
                  </a:lnTo>
                  <a:lnTo>
                    <a:pt x="76362" y="1017719"/>
                  </a:lnTo>
                  <a:lnTo>
                    <a:pt x="73873" y="803102"/>
                  </a:lnTo>
                  <a:lnTo>
                    <a:pt x="60235" y="504637"/>
                  </a:lnTo>
                  <a:lnTo>
                    <a:pt x="35074" y="285157"/>
                  </a:lnTo>
                  <a:lnTo>
                    <a:pt x="10844" y="149744"/>
                  </a:lnTo>
                  <a:lnTo>
                    <a:pt x="0" y="103477"/>
                  </a:lnTo>
                  <a:lnTo>
                    <a:pt x="55048" y="92851"/>
                  </a:lnTo>
                  <a:lnTo>
                    <a:pt x="196652" y="66517"/>
                  </a:lnTo>
                  <a:lnTo>
                    <a:pt x="389499" y="32794"/>
                  </a:lnTo>
                  <a:lnTo>
                    <a:pt x="598278" y="0"/>
                  </a:lnTo>
                  <a:lnTo>
                    <a:pt x="605312" y="59760"/>
                  </a:lnTo>
                  <a:lnTo>
                    <a:pt x="610813" y="119866"/>
                  </a:lnTo>
                  <a:lnTo>
                    <a:pt x="614846" y="180224"/>
                  </a:lnTo>
                  <a:lnTo>
                    <a:pt x="617475" y="240746"/>
                  </a:lnTo>
                  <a:lnTo>
                    <a:pt x="618766" y="301340"/>
                  </a:lnTo>
                  <a:lnTo>
                    <a:pt x="618782" y="361916"/>
                  </a:lnTo>
                  <a:lnTo>
                    <a:pt x="617588" y="422383"/>
                  </a:lnTo>
                  <a:lnTo>
                    <a:pt x="615250" y="482650"/>
                  </a:lnTo>
                  <a:lnTo>
                    <a:pt x="611831" y="542627"/>
                  </a:lnTo>
                  <a:lnTo>
                    <a:pt x="607397" y="602223"/>
                  </a:lnTo>
                  <a:lnTo>
                    <a:pt x="602012" y="661347"/>
                  </a:lnTo>
                  <a:lnTo>
                    <a:pt x="595740" y="719910"/>
                  </a:lnTo>
                  <a:lnTo>
                    <a:pt x="588647" y="777819"/>
                  </a:lnTo>
                  <a:lnTo>
                    <a:pt x="580796" y="834986"/>
                  </a:lnTo>
                  <a:lnTo>
                    <a:pt x="572253" y="891318"/>
                  </a:lnTo>
                  <a:lnTo>
                    <a:pt x="563083" y="946725"/>
                  </a:lnTo>
                  <a:lnTo>
                    <a:pt x="553349" y="1001117"/>
                  </a:lnTo>
                  <a:lnTo>
                    <a:pt x="543117" y="1054403"/>
                  </a:lnTo>
                  <a:lnTo>
                    <a:pt x="532451" y="1106493"/>
                  </a:lnTo>
                  <a:lnTo>
                    <a:pt x="521416" y="1157295"/>
                  </a:lnTo>
                  <a:lnTo>
                    <a:pt x="510076" y="1206719"/>
                  </a:lnTo>
                  <a:lnTo>
                    <a:pt x="498497" y="1254675"/>
                  </a:lnTo>
                  <a:lnTo>
                    <a:pt x="486742" y="1301071"/>
                  </a:lnTo>
                  <a:lnTo>
                    <a:pt x="474877" y="1345818"/>
                  </a:lnTo>
                  <a:lnTo>
                    <a:pt x="462966" y="1388824"/>
                  </a:lnTo>
                  <a:lnTo>
                    <a:pt x="451074" y="1429999"/>
                  </a:lnTo>
                  <a:lnTo>
                    <a:pt x="439265" y="1469252"/>
                  </a:lnTo>
                  <a:lnTo>
                    <a:pt x="427604" y="1506493"/>
                  </a:lnTo>
                  <a:lnTo>
                    <a:pt x="404985" y="1574575"/>
                  </a:lnTo>
                  <a:lnTo>
                    <a:pt x="383733" y="1633519"/>
                  </a:lnTo>
                  <a:lnTo>
                    <a:pt x="364367" y="1682601"/>
                  </a:lnTo>
                  <a:lnTo>
                    <a:pt x="388314" y="1718392"/>
                  </a:lnTo>
                  <a:lnTo>
                    <a:pt x="409138" y="1761964"/>
                  </a:lnTo>
                  <a:lnTo>
                    <a:pt x="426637" y="1811251"/>
                  </a:lnTo>
                  <a:lnTo>
                    <a:pt x="440611" y="1864187"/>
                  </a:lnTo>
                  <a:lnTo>
                    <a:pt x="450859" y="1918705"/>
                  </a:lnTo>
                  <a:lnTo>
                    <a:pt x="457179" y="1972738"/>
                  </a:lnTo>
                  <a:lnTo>
                    <a:pt x="459370" y="2024220"/>
                  </a:lnTo>
                  <a:lnTo>
                    <a:pt x="457232" y="2071084"/>
                  </a:lnTo>
                  <a:lnTo>
                    <a:pt x="450563" y="2111264"/>
                  </a:lnTo>
                  <a:lnTo>
                    <a:pt x="435554" y="2159150"/>
                  </a:lnTo>
                  <a:lnTo>
                    <a:pt x="416867" y="2193010"/>
                  </a:lnTo>
                  <a:lnTo>
                    <a:pt x="393268" y="2210720"/>
                  </a:lnTo>
                  <a:close/>
                </a:path>
              </a:pathLst>
            </a:custGeom>
            <a:solidFill>
              <a:srgbClr val="FABA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3" name="Google Shape;153;p7"/>
            <p:cNvSpPr/>
            <p:nvPr/>
          </p:nvSpPr>
          <p:spPr>
            <a:xfrm>
              <a:off x="4392441" y="4582575"/>
              <a:ext cx="981075" cy="1731010"/>
            </a:xfrm>
            <a:custGeom>
              <a:rect b="b" l="l" r="r" t="t"/>
              <a:pathLst>
                <a:path extrusionOk="0" h="1731010" w="981075">
                  <a:moveTo>
                    <a:pt x="547435" y="1730389"/>
                  </a:moveTo>
                  <a:lnTo>
                    <a:pt x="497871" y="1728430"/>
                  </a:lnTo>
                  <a:lnTo>
                    <a:pt x="443327" y="1723611"/>
                  </a:lnTo>
                  <a:lnTo>
                    <a:pt x="382521" y="1715972"/>
                  </a:lnTo>
                  <a:lnTo>
                    <a:pt x="83350" y="1018581"/>
                  </a:lnTo>
                  <a:lnTo>
                    <a:pt x="59993" y="956201"/>
                  </a:lnTo>
                  <a:lnTo>
                    <a:pt x="38702" y="882069"/>
                  </a:lnTo>
                  <a:lnTo>
                    <a:pt x="29255" y="841348"/>
                  </a:lnTo>
                  <a:lnTo>
                    <a:pt x="20831" y="798592"/>
                  </a:lnTo>
                  <a:lnTo>
                    <a:pt x="13601" y="754103"/>
                  </a:lnTo>
                  <a:lnTo>
                    <a:pt x="7734" y="708180"/>
                  </a:lnTo>
                  <a:lnTo>
                    <a:pt x="3398" y="661126"/>
                  </a:lnTo>
                  <a:lnTo>
                    <a:pt x="764" y="613241"/>
                  </a:lnTo>
                  <a:lnTo>
                    <a:pt x="0" y="564826"/>
                  </a:lnTo>
                  <a:lnTo>
                    <a:pt x="1275" y="516183"/>
                  </a:lnTo>
                  <a:lnTo>
                    <a:pt x="4759" y="467612"/>
                  </a:lnTo>
                  <a:lnTo>
                    <a:pt x="10621" y="419415"/>
                  </a:lnTo>
                  <a:lnTo>
                    <a:pt x="19030" y="371892"/>
                  </a:lnTo>
                  <a:lnTo>
                    <a:pt x="30156" y="325345"/>
                  </a:lnTo>
                  <a:lnTo>
                    <a:pt x="44168" y="280075"/>
                  </a:lnTo>
                  <a:lnTo>
                    <a:pt x="61234" y="236382"/>
                  </a:lnTo>
                  <a:lnTo>
                    <a:pt x="81524" y="194568"/>
                  </a:lnTo>
                  <a:lnTo>
                    <a:pt x="105208" y="154934"/>
                  </a:lnTo>
                  <a:lnTo>
                    <a:pt x="132455" y="117781"/>
                  </a:lnTo>
                  <a:lnTo>
                    <a:pt x="163433" y="83410"/>
                  </a:lnTo>
                  <a:lnTo>
                    <a:pt x="198312" y="52122"/>
                  </a:lnTo>
                  <a:lnTo>
                    <a:pt x="237261" y="24218"/>
                  </a:lnTo>
                  <a:lnTo>
                    <a:pt x="280450" y="0"/>
                  </a:lnTo>
                  <a:lnTo>
                    <a:pt x="316126" y="9381"/>
                  </a:lnTo>
                  <a:lnTo>
                    <a:pt x="384481" y="36134"/>
                  </a:lnTo>
                  <a:lnTo>
                    <a:pt x="448877" y="72959"/>
                  </a:lnTo>
                  <a:lnTo>
                    <a:pt x="509357" y="119156"/>
                  </a:lnTo>
                  <a:lnTo>
                    <a:pt x="538142" y="145552"/>
                  </a:lnTo>
                  <a:lnTo>
                    <a:pt x="565964" y="174028"/>
                  </a:lnTo>
                  <a:lnTo>
                    <a:pt x="592830" y="204498"/>
                  </a:lnTo>
                  <a:lnTo>
                    <a:pt x="618744" y="236874"/>
                  </a:lnTo>
                  <a:lnTo>
                    <a:pt x="643711" y="271070"/>
                  </a:lnTo>
                  <a:lnTo>
                    <a:pt x="667738" y="306997"/>
                  </a:lnTo>
                  <a:lnTo>
                    <a:pt x="690829" y="344569"/>
                  </a:lnTo>
                  <a:lnTo>
                    <a:pt x="712991" y="383698"/>
                  </a:lnTo>
                  <a:lnTo>
                    <a:pt x="734228" y="424296"/>
                  </a:lnTo>
                  <a:lnTo>
                    <a:pt x="754547" y="466277"/>
                  </a:lnTo>
                  <a:lnTo>
                    <a:pt x="773951" y="509553"/>
                  </a:lnTo>
                  <a:lnTo>
                    <a:pt x="792448" y="554037"/>
                  </a:lnTo>
                  <a:lnTo>
                    <a:pt x="810043" y="599641"/>
                  </a:lnTo>
                  <a:lnTo>
                    <a:pt x="826740" y="646278"/>
                  </a:lnTo>
                  <a:lnTo>
                    <a:pt x="842545" y="693861"/>
                  </a:lnTo>
                  <a:lnTo>
                    <a:pt x="857465" y="742302"/>
                  </a:lnTo>
                  <a:lnTo>
                    <a:pt x="871504" y="791514"/>
                  </a:lnTo>
                  <a:lnTo>
                    <a:pt x="884667" y="841410"/>
                  </a:lnTo>
                  <a:lnTo>
                    <a:pt x="896961" y="891902"/>
                  </a:lnTo>
                  <a:lnTo>
                    <a:pt x="908390" y="942903"/>
                  </a:lnTo>
                  <a:lnTo>
                    <a:pt x="918961" y="994326"/>
                  </a:lnTo>
                  <a:lnTo>
                    <a:pt x="928678" y="1046083"/>
                  </a:lnTo>
                  <a:lnTo>
                    <a:pt x="937547" y="1098087"/>
                  </a:lnTo>
                  <a:lnTo>
                    <a:pt x="945573" y="1150251"/>
                  </a:lnTo>
                  <a:lnTo>
                    <a:pt x="952763" y="1202486"/>
                  </a:lnTo>
                  <a:lnTo>
                    <a:pt x="959121" y="1254707"/>
                  </a:lnTo>
                  <a:lnTo>
                    <a:pt x="964652" y="1306826"/>
                  </a:lnTo>
                  <a:lnTo>
                    <a:pt x="969363" y="1358754"/>
                  </a:lnTo>
                  <a:lnTo>
                    <a:pt x="973259" y="1410406"/>
                  </a:lnTo>
                  <a:lnTo>
                    <a:pt x="976345" y="1461693"/>
                  </a:lnTo>
                  <a:lnTo>
                    <a:pt x="978627" y="1512528"/>
                  </a:lnTo>
                  <a:lnTo>
                    <a:pt x="980110" y="1562824"/>
                  </a:lnTo>
                  <a:lnTo>
                    <a:pt x="980800" y="1612494"/>
                  </a:lnTo>
                  <a:lnTo>
                    <a:pt x="918402" y="1638134"/>
                  </a:lnTo>
                  <a:lnTo>
                    <a:pt x="862555" y="1660543"/>
                  </a:lnTo>
                  <a:lnTo>
                    <a:pt x="811978" y="1679761"/>
                  </a:lnTo>
                  <a:lnTo>
                    <a:pt x="765390" y="1695831"/>
                  </a:lnTo>
                  <a:lnTo>
                    <a:pt x="721510" y="1708793"/>
                  </a:lnTo>
                  <a:lnTo>
                    <a:pt x="679055" y="1718689"/>
                  </a:lnTo>
                  <a:lnTo>
                    <a:pt x="636745" y="1725559"/>
                  </a:lnTo>
                  <a:lnTo>
                    <a:pt x="593299" y="1729445"/>
                  </a:lnTo>
                  <a:lnTo>
                    <a:pt x="547435" y="1730389"/>
                  </a:lnTo>
                  <a:close/>
                </a:path>
              </a:pathLst>
            </a:custGeom>
            <a:solidFill>
              <a:srgbClr val="F1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4" name="Google Shape;154;p7"/>
          <p:cNvSpPr/>
          <p:nvPr/>
        </p:nvSpPr>
        <p:spPr>
          <a:xfrm>
            <a:off x="3426830" y="3352382"/>
            <a:ext cx="748030" cy="999490"/>
          </a:xfrm>
          <a:custGeom>
            <a:rect b="b" l="l" r="r" t="t"/>
            <a:pathLst>
              <a:path extrusionOk="0" h="999489" w="748029">
                <a:moveTo>
                  <a:pt x="364424" y="998986"/>
                </a:moveTo>
                <a:lnTo>
                  <a:pt x="307352" y="996439"/>
                </a:lnTo>
                <a:lnTo>
                  <a:pt x="256759" y="988505"/>
                </a:lnTo>
                <a:lnTo>
                  <a:pt x="212240" y="975594"/>
                </a:lnTo>
                <a:lnTo>
                  <a:pt x="173394" y="958116"/>
                </a:lnTo>
                <a:lnTo>
                  <a:pt x="139818" y="936481"/>
                </a:lnTo>
                <a:lnTo>
                  <a:pt x="111109" y="911100"/>
                </a:lnTo>
                <a:lnTo>
                  <a:pt x="66679" y="850739"/>
                </a:lnTo>
                <a:lnTo>
                  <a:pt x="36882" y="780314"/>
                </a:lnTo>
                <a:lnTo>
                  <a:pt x="26465" y="742353"/>
                </a:lnTo>
                <a:lnTo>
                  <a:pt x="18498" y="703107"/>
                </a:lnTo>
                <a:lnTo>
                  <a:pt x="12577" y="662985"/>
                </a:lnTo>
                <a:lnTo>
                  <a:pt x="8302" y="622398"/>
                </a:lnTo>
                <a:lnTo>
                  <a:pt x="5268" y="581755"/>
                </a:lnTo>
                <a:lnTo>
                  <a:pt x="3072" y="541468"/>
                </a:lnTo>
                <a:lnTo>
                  <a:pt x="1313" y="501946"/>
                </a:lnTo>
                <a:lnTo>
                  <a:pt x="0" y="455472"/>
                </a:lnTo>
                <a:lnTo>
                  <a:pt x="422" y="410787"/>
                </a:lnTo>
                <a:lnTo>
                  <a:pt x="3023" y="367850"/>
                </a:lnTo>
                <a:lnTo>
                  <a:pt x="8245" y="326625"/>
                </a:lnTo>
                <a:lnTo>
                  <a:pt x="16532" y="287072"/>
                </a:lnTo>
                <a:lnTo>
                  <a:pt x="28326" y="249153"/>
                </a:lnTo>
                <a:lnTo>
                  <a:pt x="44069" y="212829"/>
                </a:lnTo>
                <a:lnTo>
                  <a:pt x="64205" y="178062"/>
                </a:lnTo>
                <a:lnTo>
                  <a:pt x="89177" y="144814"/>
                </a:lnTo>
                <a:lnTo>
                  <a:pt x="119426" y="113045"/>
                </a:lnTo>
                <a:lnTo>
                  <a:pt x="155395" y="82718"/>
                </a:lnTo>
                <a:lnTo>
                  <a:pt x="197529" y="53794"/>
                </a:lnTo>
                <a:lnTo>
                  <a:pt x="246268" y="26234"/>
                </a:lnTo>
                <a:lnTo>
                  <a:pt x="302056" y="0"/>
                </a:lnTo>
                <a:lnTo>
                  <a:pt x="312879" y="29679"/>
                </a:lnTo>
                <a:lnTo>
                  <a:pt x="348580" y="98850"/>
                </a:lnTo>
                <a:lnTo>
                  <a:pt x="414012" y="177710"/>
                </a:lnTo>
                <a:lnTo>
                  <a:pt x="514025" y="236458"/>
                </a:lnTo>
                <a:lnTo>
                  <a:pt x="552413" y="255689"/>
                </a:lnTo>
                <a:lnTo>
                  <a:pt x="590949" y="276678"/>
                </a:lnTo>
                <a:lnTo>
                  <a:pt x="628240" y="300412"/>
                </a:lnTo>
                <a:lnTo>
                  <a:pt x="662891" y="327879"/>
                </a:lnTo>
                <a:lnTo>
                  <a:pt x="693506" y="360067"/>
                </a:lnTo>
                <a:lnTo>
                  <a:pt x="718690" y="397964"/>
                </a:lnTo>
                <a:lnTo>
                  <a:pt x="737050" y="442559"/>
                </a:lnTo>
                <a:lnTo>
                  <a:pt x="747190" y="494839"/>
                </a:lnTo>
                <a:lnTo>
                  <a:pt x="747716" y="555792"/>
                </a:lnTo>
                <a:lnTo>
                  <a:pt x="744612" y="595732"/>
                </a:lnTo>
                <a:lnTo>
                  <a:pt x="740638" y="636427"/>
                </a:lnTo>
                <a:lnTo>
                  <a:pt x="735255" y="677358"/>
                </a:lnTo>
                <a:lnTo>
                  <a:pt x="727923" y="718010"/>
                </a:lnTo>
                <a:lnTo>
                  <a:pt x="718102" y="757866"/>
                </a:lnTo>
                <a:lnTo>
                  <a:pt x="705255" y="796410"/>
                </a:lnTo>
                <a:lnTo>
                  <a:pt x="688841" y="833124"/>
                </a:lnTo>
                <a:lnTo>
                  <a:pt x="668321" y="867493"/>
                </a:lnTo>
                <a:lnTo>
                  <a:pt x="643156" y="898998"/>
                </a:lnTo>
                <a:lnTo>
                  <a:pt x="612807" y="927125"/>
                </a:lnTo>
                <a:lnTo>
                  <a:pt x="576734" y="951356"/>
                </a:lnTo>
                <a:lnTo>
                  <a:pt x="534399" y="971174"/>
                </a:lnTo>
                <a:lnTo>
                  <a:pt x="485261" y="986063"/>
                </a:lnTo>
                <a:lnTo>
                  <a:pt x="428783" y="995506"/>
                </a:lnTo>
                <a:lnTo>
                  <a:pt x="364424" y="998986"/>
                </a:lnTo>
                <a:close/>
              </a:path>
            </a:pathLst>
          </a:custGeom>
          <a:solidFill>
            <a:srgbClr val="FABA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5" name="Google Shape;155;p7"/>
          <p:cNvSpPr txBox="1"/>
          <p:nvPr/>
        </p:nvSpPr>
        <p:spPr>
          <a:xfrm>
            <a:off x="5730943" y="1823848"/>
            <a:ext cx="11130915" cy="6438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100">
                <a:solidFill>
                  <a:srgbClr val="ED5348"/>
                </a:solidFill>
                <a:latin typeface="Trebuchet MS"/>
                <a:ea typeface="Trebuchet MS"/>
                <a:cs typeface="Trebuchet MS"/>
                <a:sym typeface="Trebuchet MS"/>
              </a:rPr>
              <a:t>The expected benefits of the project</a:t>
            </a:r>
            <a:endParaRPr sz="3100">
              <a:latin typeface="Trebuchet MS"/>
              <a:ea typeface="Trebuchet MS"/>
              <a:cs typeface="Trebuchet MS"/>
              <a:sym typeface="Trebuchet MS"/>
            </a:endParaRPr>
          </a:p>
          <a:p>
            <a:pPr indent="0" lvl="0" marL="0" marR="0" rtl="0" algn="l">
              <a:lnSpc>
                <a:spcPct val="100000"/>
              </a:lnSpc>
              <a:spcBef>
                <a:spcPts val="30"/>
              </a:spcBef>
              <a:spcAft>
                <a:spcPts val="0"/>
              </a:spcAft>
              <a:buNone/>
            </a:pPr>
            <a:r>
              <a:t/>
            </a:r>
            <a:endParaRPr sz="4600">
              <a:latin typeface="Trebuchet MS"/>
              <a:ea typeface="Trebuchet MS"/>
              <a:cs typeface="Trebuchet MS"/>
              <a:sym typeface="Trebuchet MS"/>
            </a:endParaRPr>
          </a:p>
          <a:p>
            <a:pPr indent="0" lvl="0" marL="917575" marR="6350" rtl="0" algn="just">
              <a:lnSpc>
                <a:spcPct val="116599"/>
              </a:lnSpc>
              <a:spcBef>
                <a:spcPts val="0"/>
              </a:spcBef>
              <a:spcAft>
                <a:spcPts val="0"/>
              </a:spcAft>
              <a:buNone/>
            </a:pPr>
            <a:r>
              <a:rPr lang="en-US" sz="3700">
                <a:latin typeface="Trebuchet MS"/>
                <a:ea typeface="Trebuchet MS"/>
                <a:cs typeface="Trebuchet MS"/>
                <a:sym typeface="Trebuchet MS"/>
              </a:rPr>
              <a:t>Comparing the required qualifications and  analyzing the causes of the gap between men  and women in the world of work</a:t>
            </a:r>
            <a:endParaRPr sz="3700">
              <a:latin typeface="Trebuchet MS"/>
              <a:ea typeface="Trebuchet MS"/>
              <a:cs typeface="Trebuchet MS"/>
              <a:sym typeface="Trebuchet MS"/>
            </a:endParaRPr>
          </a:p>
          <a:p>
            <a:pPr indent="0" lvl="0" marL="0" marR="0" rtl="0" algn="l">
              <a:lnSpc>
                <a:spcPct val="100000"/>
              </a:lnSpc>
              <a:spcBef>
                <a:spcPts val="5"/>
              </a:spcBef>
              <a:spcAft>
                <a:spcPts val="0"/>
              </a:spcAft>
              <a:buNone/>
            </a:pPr>
            <a:r>
              <a:t/>
            </a:r>
            <a:endParaRPr sz="4450">
              <a:latin typeface="Trebuchet MS"/>
              <a:ea typeface="Trebuchet MS"/>
              <a:cs typeface="Trebuchet MS"/>
              <a:sym typeface="Trebuchet MS"/>
            </a:endParaRPr>
          </a:p>
          <a:p>
            <a:pPr indent="0" lvl="0" marL="917575" marR="5080" rtl="0" algn="just">
              <a:lnSpc>
                <a:spcPct val="116599"/>
              </a:lnSpc>
              <a:spcBef>
                <a:spcPts val="0"/>
              </a:spcBef>
              <a:spcAft>
                <a:spcPts val="0"/>
              </a:spcAft>
              <a:buNone/>
            </a:pPr>
            <a:r>
              <a:rPr lang="en-US" sz="3700">
                <a:latin typeface="Trebuchet MS"/>
                <a:ea typeface="Trebuchet MS"/>
                <a:cs typeface="Trebuchet MS"/>
                <a:sym typeface="Trebuchet MS"/>
              </a:rPr>
              <a:t>Increasing productivity and work skills needed  in today's industry and eliminating the  patriarchal view that women are better off  working in the informal sector.</a:t>
            </a:r>
            <a:endParaRPr sz="3700">
              <a:latin typeface="Trebuchet MS"/>
              <a:ea typeface="Trebuchet MS"/>
              <a:cs typeface="Trebuchet MS"/>
              <a:sym typeface="Trebuchet MS"/>
            </a:endParaRPr>
          </a:p>
        </p:txBody>
      </p:sp>
      <p:sp>
        <p:nvSpPr>
          <p:cNvPr id="156" name="Google Shape;156;p7"/>
          <p:cNvSpPr/>
          <p:nvPr/>
        </p:nvSpPr>
        <p:spPr>
          <a:xfrm>
            <a:off x="5473351" y="3116178"/>
            <a:ext cx="847090" cy="438150"/>
          </a:xfrm>
          <a:custGeom>
            <a:rect b="b" l="l" r="r" t="t"/>
            <a:pathLst>
              <a:path extrusionOk="0" h="438150" w="847089">
                <a:moveTo>
                  <a:pt x="555279" y="438149"/>
                </a:moveTo>
                <a:lnTo>
                  <a:pt x="555279" y="344385"/>
                </a:lnTo>
                <a:lnTo>
                  <a:pt x="0" y="344385"/>
                </a:lnTo>
                <a:lnTo>
                  <a:pt x="0" y="93764"/>
                </a:lnTo>
                <a:lnTo>
                  <a:pt x="555279" y="93764"/>
                </a:lnTo>
                <a:lnTo>
                  <a:pt x="555279" y="0"/>
                </a:lnTo>
                <a:lnTo>
                  <a:pt x="846888" y="219074"/>
                </a:lnTo>
                <a:lnTo>
                  <a:pt x="555279" y="438149"/>
                </a:lnTo>
                <a:close/>
              </a:path>
            </a:pathLst>
          </a:custGeom>
          <a:solidFill>
            <a:srgbClr val="EFF0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7" name="Google Shape;157;p7"/>
          <p:cNvSpPr/>
          <p:nvPr/>
        </p:nvSpPr>
        <p:spPr>
          <a:xfrm>
            <a:off x="761" y="24694"/>
            <a:ext cx="18287365" cy="1314450"/>
          </a:xfrm>
          <a:custGeom>
            <a:rect b="b" l="l" r="r" t="t"/>
            <a:pathLst>
              <a:path extrusionOk="0" h="1314450" w="18287365">
                <a:moveTo>
                  <a:pt x="18287239" y="1314449"/>
                </a:moveTo>
                <a:lnTo>
                  <a:pt x="0" y="1314449"/>
                </a:lnTo>
                <a:lnTo>
                  <a:pt x="0" y="0"/>
                </a:lnTo>
                <a:lnTo>
                  <a:pt x="18287239" y="0"/>
                </a:lnTo>
                <a:lnTo>
                  <a:pt x="18287239" y="1314449"/>
                </a:lnTo>
                <a:close/>
              </a:path>
            </a:pathLst>
          </a:custGeom>
          <a:solidFill>
            <a:srgbClr val="FDB9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8" name="Google Shape;158;p7"/>
          <p:cNvSpPr txBox="1"/>
          <p:nvPr>
            <p:ph type="title"/>
          </p:nvPr>
        </p:nvSpPr>
        <p:spPr>
          <a:xfrm>
            <a:off x="267832" y="641"/>
            <a:ext cx="8070850" cy="9855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6300">
                <a:solidFill>
                  <a:srgbClr val="FFFFFF"/>
                </a:solidFill>
              </a:rPr>
              <a:t>Project Background</a:t>
            </a:r>
            <a:endParaRPr sz="6300"/>
          </a:p>
        </p:txBody>
      </p:sp>
      <p:sp>
        <p:nvSpPr>
          <p:cNvPr id="159" name="Google Shape;159;p7"/>
          <p:cNvSpPr/>
          <p:nvPr/>
        </p:nvSpPr>
        <p:spPr>
          <a:xfrm>
            <a:off x="5473351" y="5736390"/>
            <a:ext cx="847090" cy="438150"/>
          </a:xfrm>
          <a:custGeom>
            <a:rect b="b" l="l" r="r" t="t"/>
            <a:pathLst>
              <a:path extrusionOk="0" h="438150" w="847089">
                <a:moveTo>
                  <a:pt x="555279" y="438149"/>
                </a:moveTo>
                <a:lnTo>
                  <a:pt x="555279" y="344385"/>
                </a:lnTo>
                <a:lnTo>
                  <a:pt x="0" y="344385"/>
                </a:lnTo>
                <a:lnTo>
                  <a:pt x="0" y="93764"/>
                </a:lnTo>
                <a:lnTo>
                  <a:pt x="555279" y="93764"/>
                </a:lnTo>
                <a:lnTo>
                  <a:pt x="555279" y="0"/>
                </a:lnTo>
                <a:lnTo>
                  <a:pt x="846888" y="219074"/>
                </a:lnTo>
                <a:lnTo>
                  <a:pt x="555279" y="438149"/>
                </a:lnTo>
                <a:close/>
              </a:path>
            </a:pathLst>
          </a:custGeom>
          <a:solidFill>
            <a:srgbClr val="EFF0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sp>
        <p:nvSpPr>
          <p:cNvPr id="164" name="Google Shape;164;p8"/>
          <p:cNvSpPr/>
          <p:nvPr/>
        </p:nvSpPr>
        <p:spPr>
          <a:xfrm>
            <a:off x="12582538" y="3539718"/>
            <a:ext cx="4959985" cy="5347335"/>
          </a:xfrm>
          <a:custGeom>
            <a:rect b="b" l="l" r="r" t="t"/>
            <a:pathLst>
              <a:path extrusionOk="0" h="5347334" w="4959984">
                <a:moveTo>
                  <a:pt x="4959401" y="3246590"/>
                </a:moveTo>
                <a:lnTo>
                  <a:pt x="4959197" y="3196374"/>
                </a:lnTo>
                <a:lnTo>
                  <a:pt x="4958258" y="3145548"/>
                </a:lnTo>
                <a:lnTo>
                  <a:pt x="4956607" y="3094151"/>
                </a:lnTo>
                <a:lnTo>
                  <a:pt x="4954232" y="3042221"/>
                </a:lnTo>
                <a:lnTo>
                  <a:pt x="4951171" y="2989808"/>
                </a:lnTo>
                <a:lnTo>
                  <a:pt x="4947424" y="2936925"/>
                </a:lnTo>
                <a:lnTo>
                  <a:pt x="4942992" y="2883636"/>
                </a:lnTo>
                <a:lnTo>
                  <a:pt x="4937912" y="2829979"/>
                </a:lnTo>
                <a:lnTo>
                  <a:pt x="4932172" y="2775978"/>
                </a:lnTo>
                <a:lnTo>
                  <a:pt x="4925809" y="2721686"/>
                </a:lnTo>
                <a:lnTo>
                  <a:pt x="4918811" y="2667139"/>
                </a:lnTo>
                <a:lnTo>
                  <a:pt x="4911204" y="2612377"/>
                </a:lnTo>
                <a:lnTo>
                  <a:pt x="4903000" y="2557437"/>
                </a:lnTo>
                <a:lnTo>
                  <a:pt x="4894211" y="2502357"/>
                </a:lnTo>
                <a:lnTo>
                  <a:pt x="4884839" y="2447188"/>
                </a:lnTo>
                <a:lnTo>
                  <a:pt x="4874907" y="2391956"/>
                </a:lnTo>
                <a:lnTo>
                  <a:pt x="4864443" y="2336711"/>
                </a:lnTo>
                <a:lnTo>
                  <a:pt x="4853419" y="2281491"/>
                </a:lnTo>
                <a:lnTo>
                  <a:pt x="4841887" y="2226335"/>
                </a:lnTo>
                <a:lnTo>
                  <a:pt x="4829835" y="2171268"/>
                </a:lnTo>
                <a:lnTo>
                  <a:pt x="4817288" y="2116353"/>
                </a:lnTo>
                <a:lnTo>
                  <a:pt x="4804245" y="2061616"/>
                </a:lnTo>
                <a:lnTo>
                  <a:pt x="4790732" y="2007108"/>
                </a:lnTo>
                <a:lnTo>
                  <a:pt x="4776749" y="1952853"/>
                </a:lnTo>
                <a:lnTo>
                  <a:pt x="4762322" y="1898891"/>
                </a:lnTo>
                <a:lnTo>
                  <a:pt x="4747463" y="1845271"/>
                </a:lnTo>
                <a:lnTo>
                  <a:pt x="4732172" y="1792046"/>
                </a:lnTo>
                <a:lnTo>
                  <a:pt x="4716475" y="1739226"/>
                </a:lnTo>
                <a:lnTo>
                  <a:pt x="4700371" y="1686864"/>
                </a:lnTo>
                <a:lnTo>
                  <a:pt x="4683874" y="1635010"/>
                </a:lnTo>
                <a:lnTo>
                  <a:pt x="4667008" y="1583690"/>
                </a:lnTo>
                <a:lnTo>
                  <a:pt x="4649775" y="1532940"/>
                </a:lnTo>
                <a:lnTo>
                  <a:pt x="4632185" y="1482813"/>
                </a:lnTo>
                <a:lnTo>
                  <a:pt x="4614265" y="1433347"/>
                </a:lnTo>
                <a:lnTo>
                  <a:pt x="4596015" y="1384579"/>
                </a:lnTo>
                <a:lnTo>
                  <a:pt x="4577461" y="1336535"/>
                </a:lnTo>
                <a:lnTo>
                  <a:pt x="4558589" y="1289278"/>
                </a:lnTo>
                <a:lnTo>
                  <a:pt x="4539437" y="1242834"/>
                </a:lnTo>
                <a:lnTo>
                  <a:pt x="4520006" y="1197254"/>
                </a:lnTo>
                <a:lnTo>
                  <a:pt x="4500308" y="1152550"/>
                </a:lnTo>
                <a:lnTo>
                  <a:pt x="4480369" y="1108798"/>
                </a:lnTo>
                <a:lnTo>
                  <a:pt x="4460176" y="1066012"/>
                </a:lnTo>
                <a:lnTo>
                  <a:pt x="4439767" y="1024242"/>
                </a:lnTo>
                <a:lnTo>
                  <a:pt x="4419130" y="983526"/>
                </a:lnTo>
                <a:lnTo>
                  <a:pt x="4398302" y="943902"/>
                </a:lnTo>
                <a:lnTo>
                  <a:pt x="4377283" y="905408"/>
                </a:lnTo>
                <a:lnTo>
                  <a:pt x="4356074" y="868095"/>
                </a:lnTo>
                <a:lnTo>
                  <a:pt x="4334713" y="831989"/>
                </a:lnTo>
                <a:lnTo>
                  <a:pt x="4313199" y="797140"/>
                </a:lnTo>
                <a:lnTo>
                  <a:pt x="4291533" y="763574"/>
                </a:lnTo>
                <a:lnTo>
                  <a:pt x="4269752" y="731342"/>
                </a:lnTo>
                <a:lnTo>
                  <a:pt x="4225849" y="671029"/>
                </a:lnTo>
                <a:lnTo>
                  <a:pt x="4181564" y="616534"/>
                </a:lnTo>
                <a:lnTo>
                  <a:pt x="4137025" y="568134"/>
                </a:lnTo>
                <a:lnTo>
                  <a:pt x="4092321" y="526186"/>
                </a:lnTo>
                <a:lnTo>
                  <a:pt x="4047553" y="490982"/>
                </a:lnTo>
                <a:lnTo>
                  <a:pt x="3996105" y="454571"/>
                </a:lnTo>
                <a:lnTo>
                  <a:pt x="3900843" y="387578"/>
                </a:lnTo>
                <a:lnTo>
                  <a:pt x="3856571" y="356882"/>
                </a:lnTo>
                <a:lnTo>
                  <a:pt x="3814267" y="327964"/>
                </a:lnTo>
                <a:lnTo>
                  <a:pt x="3773690" y="300786"/>
                </a:lnTo>
                <a:lnTo>
                  <a:pt x="3734638" y="275259"/>
                </a:lnTo>
                <a:lnTo>
                  <a:pt x="3696881" y="251358"/>
                </a:lnTo>
                <a:lnTo>
                  <a:pt x="3660216" y="228993"/>
                </a:lnTo>
                <a:lnTo>
                  <a:pt x="3624402" y="208114"/>
                </a:lnTo>
                <a:lnTo>
                  <a:pt x="3589248" y="188671"/>
                </a:lnTo>
                <a:lnTo>
                  <a:pt x="3554514" y="170599"/>
                </a:lnTo>
                <a:lnTo>
                  <a:pt x="3519995" y="153822"/>
                </a:lnTo>
                <a:lnTo>
                  <a:pt x="3450717" y="123977"/>
                </a:lnTo>
                <a:lnTo>
                  <a:pt x="3379647" y="98640"/>
                </a:lnTo>
                <a:lnTo>
                  <a:pt x="3342906" y="87528"/>
                </a:lnTo>
                <a:lnTo>
                  <a:pt x="3305060" y="77355"/>
                </a:lnTo>
                <a:lnTo>
                  <a:pt x="3265894" y="68072"/>
                </a:lnTo>
                <a:lnTo>
                  <a:pt x="3225203" y="59613"/>
                </a:lnTo>
                <a:lnTo>
                  <a:pt x="3182747" y="51943"/>
                </a:lnTo>
                <a:lnTo>
                  <a:pt x="3138322" y="44970"/>
                </a:lnTo>
                <a:lnTo>
                  <a:pt x="3091700" y="38658"/>
                </a:lnTo>
                <a:lnTo>
                  <a:pt x="3042678" y="32931"/>
                </a:lnTo>
                <a:lnTo>
                  <a:pt x="2991015" y="27736"/>
                </a:lnTo>
                <a:lnTo>
                  <a:pt x="2936519" y="23012"/>
                </a:lnTo>
                <a:lnTo>
                  <a:pt x="2878950" y="18707"/>
                </a:lnTo>
                <a:lnTo>
                  <a:pt x="2818104" y="14744"/>
                </a:lnTo>
                <a:lnTo>
                  <a:pt x="2753766" y="11074"/>
                </a:lnTo>
                <a:lnTo>
                  <a:pt x="2685694" y="7645"/>
                </a:lnTo>
                <a:lnTo>
                  <a:pt x="2613685" y="4394"/>
                </a:lnTo>
                <a:lnTo>
                  <a:pt x="2537536" y="1244"/>
                </a:lnTo>
                <a:lnTo>
                  <a:pt x="2478938" y="0"/>
                </a:lnTo>
                <a:lnTo>
                  <a:pt x="2420632" y="850"/>
                </a:lnTo>
                <a:lnTo>
                  <a:pt x="2362657" y="3733"/>
                </a:lnTo>
                <a:lnTo>
                  <a:pt x="2305024" y="8547"/>
                </a:lnTo>
                <a:lnTo>
                  <a:pt x="2247785" y="15227"/>
                </a:lnTo>
                <a:lnTo>
                  <a:pt x="2190953" y="23685"/>
                </a:lnTo>
                <a:lnTo>
                  <a:pt x="2134578" y="33820"/>
                </a:lnTo>
                <a:lnTo>
                  <a:pt x="2078659" y="45567"/>
                </a:lnTo>
                <a:lnTo>
                  <a:pt x="2023262" y="58839"/>
                </a:lnTo>
                <a:lnTo>
                  <a:pt x="1968398" y="73545"/>
                </a:lnTo>
                <a:lnTo>
                  <a:pt x="1914093" y="89623"/>
                </a:lnTo>
                <a:lnTo>
                  <a:pt x="1860384" y="106959"/>
                </a:lnTo>
                <a:lnTo>
                  <a:pt x="1807298" y="125501"/>
                </a:lnTo>
                <a:lnTo>
                  <a:pt x="1754886" y="145135"/>
                </a:lnTo>
                <a:lnTo>
                  <a:pt x="1703146" y="165798"/>
                </a:lnTo>
                <a:lnTo>
                  <a:pt x="1652130" y="187401"/>
                </a:lnTo>
                <a:lnTo>
                  <a:pt x="1601863" y="209867"/>
                </a:lnTo>
                <a:lnTo>
                  <a:pt x="1552371" y="233108"/>
                </a:lnTo>
                <a:lnTo>
                  <a:pt x="1503680" y="257035"/>
                </a:lnTo>
                <a:lnTo>
                  <a:pt x="1455839" y="281559"/>
                </a:lnTo>
                <a:lnTo>
                  <a:pt x="1408861" y="306616"/>
                </a:lnTo>
                <a:lnTo>
                  <a:pt x="1362798" y="332117"/>
                </a:lnTo>
                <a:lnTo>
                  <a:pt x="1317650" y="357974"/>
                </a:lnTo>
                <a:lnTo>
                  <a:pt x="1273467" y="384111"/>
                </a:lnTo>
                <a:lnTo>
                  <a:pt x="1230274" y="410438"/>
                </a:lnTo>
                <a:lnTo>
                  <a:pt x="1188110" y="436867"/>
                </a:lnTo>
                <a:lnTo>
                  <a:pt x="1146987" y="463321"/>
                </a:lnTo>
                <a:lnTo>
                  <a:pt x="1106944" y="489712"/>
                </a:lnTo>
                <a:lnTo>
                  <a:pt x="1068031" y="515962"/>
                </a:lnTo>
                <a:lnTo>
                  <a:pt x="1030249" y="541997"/>
                </a:lnTo>
                <a:lnTo>
                  <a:pt x="993635" y="567715"/>
                </a:lnTo>
                <a:lnTo>
                  <a:pt x="958227" y="593051"/>
                </a:lnTo>
                <a:lnTo>
                  <a:pt x="924064" y="617893"/>
                </a:lnTo>
                <a:lnTo>
                  <a:pt x="891159" y="642188"/>
                </a:lnTo>
                <a:lnTo>
                  <a:pt x="859536" y="665848"/>
                </a:lnTo>
                <a:lnTo>
                  <a:pt x="772782" y="732116"/>
                </a:lnTo>
                <a:lnTo>
                  <a:pt x="677062" y="806450"/>
                </a:lnTo>
                <a:lnTo>
                  <a:pt x="638302" y="836104"/>
                </a:lnTo>
                <a:lnTo>
                  <a:pt x="593001" y="873798"/>
                </a:lnTo>
                <a:lnTo>
                  <a:pt x="554278" y="913815"/>
                </a:lnTo>
                <a:lnTo>
                  <a:pt x="521042" y="957110"/>
                </a:lnTo>
                <a:lnTo>
                  <a:pt x="492201" y="1004620"/>
                </a:lnTo>
                <a:lnTo>
                  <a:pt x="466674" y="1057313"/>
                </a:lnTo>
                <a:lnTo>
                  <a:pt x="443369" y="1116152"/>
                </a:lnTo>
                <a:lnTo>
                  <a:pt x="421195" y="1182077"/>
                </a:lnTo>
                <a:lnTo>
                  <a:pt x="399059" y="1256055"/>
                </a:lnTo>
                <a:lnTo>
                  <a:pt x="387667" y="1296365"/>
                </a:lnTo>
                <a:lnTo>
                  <a:pt x="350939" y="1430337"/>
                </a:lnTo>
                <a:lnTo>
                  <a:pt x="346849" y="1438795"/>
                </a:lnTo>
                <a:lnTo>
                  <a:pt x="323659" y="1497825"/>
                </a:lnTo>
                <a:lnTo>
                  <a:pt x="301637" y="1567027"/>
                </a:lnTo>
                <a:lnTo>
                  <a:pt x="290410" y="1606003"/>
                </a:lnTo>
                <a:lnTo>
                  <a:pt x="237934" y="1796567"/>
                </a:lnTo>
                <a:lnTo>
                  <a:pt x="221615" y="1854022"/>
                </a:lnTo>
                <a:lnTo>
                  <a:pt x="203492" y="1915858"/>
                </a:lnTo>
                <a:lnTo>
                  <a:pt x="183299" y="1982304"/>
                </a:lnTo>
                <a:lnTo>
                  <a:pt x="160769" y="2053615"/>
                </a:lnTo>
                <a:lnTo>
                  <a:pt x="135661" y="2129993"/>
                </a:lnTo>
                <a:lnTo>
                  <a:pt x="114871" y="2190661"/>
                </a:lnTo>
                <a:lnTo>
                  <a:pt x="92760" y="2252446"/>
                </a:lnTo>
                <a:lnTo>
                  <a:pt x="81330" y="2285606"/>
                </a:lnTo>
                <a:lnTo>
                  <a:pt x="59207" y="2350478"/>
                </a:lnTo>
                <a:lnTo>
                  <a:pt x="44589" y="2401557"/>
                </a:lnTo>
                <a:lnTo>
                  <a:pt x="32689" y="2452166"/>
                </a:lnTo>
                <a:lnTo>
                  <a:pt x="23393" y="2502293"/>
                </a:lnTo>
                <a:lnTo>
                  <a:pt x="18808" y="2535821"/>
                </a:lnTo>
                <a:lnTo>
                  <a:pt x="15405" y="2556586"/>
                </a:lnTo>
                <a:lnTo>
                  <a:pt x="8991" y="2606078"/>
                </a:lnTo>
                <a:lnTo>
                  <a:pt x="4330" y="2655227"/>
                </a:lnTo>
                <a:lnTo>
                  <a:pt x="1346" y="2704020"/>
                </a:lnTo>
                <a:lnTo>
                  <a:pt x="0" y="2752471"/>
                </a:lnTo>
                <a:lnTo>
                  <a:pt x="254" y="2800566"/>
                </a:lnTo>
                <a:lnTo>
                  <a:pt x="2070" y="2848305"/>
                </a:lnTo>
                <a:lnTo>
                  <a:pt x="5372" y="2895701"/>
                </a:lnTo>
                <a:lnTo>
                  <a:pt x="10147" y="2942729"/>
                </a:lnTo>
                <a:lnTo>
                  <a:pt x="16332" y="2989402"/>
                </a:lnTo>
                <a:lnTo>
                  <a:pt x="23888" y="3035719"/>
                </a:lnTo>
                <a:lnTo>
                  <a:pt x="32778" y="3081667"/>
                </a:lnTo>
                <a:lnTo>
                  <a:pt x="42938" y="3127260"/>
                </a:lnTo>
                <a:lnTo>
                  <a:pt x="54330" y="3172485"/>
                </a:lnTo>
                <a:lnTo>
                  <a:pt x="66903" y="3217354"/>
                </a:lnTo>
                <a:lnTo>
                  <a:pt x="80619" y="3261842"/>
                </a:lnTo>
                <a:lnTo>
                  <a:pt x="95440" y="3305962"/>
                </a:lnTo>
                <a:lnTo>
                  <a:pt x="111302" y="3349714"/>
                </a:lnTo>
                <a:lnTo>
                  <a:pt x="128181" y="3393097"/>
                </a:lnTo>
                <a:lnTo>
                  <a:pt x="146011" y="3436099"/>
                </a:lnTo>
                <a:lnTo>
                  <a:pt x="164757" y="3478733"/>
                </a:lnTo>
                <a:lnTo>
                  <a:pt x="184378" y="3520986"/>
                </a:lnTo>
                <a:lnTo>
                  <a:pt x="204812" y="3562858"/>
                </a:lnTo>
                <a:lnTo>
                  <a:pt x="226034" y="3604349"/>
                </a:lnTo>
                <a:lnTo>
                  <a:pt x="247980" y="3645458"/>
                </a:lnTo>
                <a:lnTo>
                  <a:pt x="270611" y="3686187"/>
                </a:lnTo>
                <a:lnTo>
                  <a:pt x="293890" y="3726523"/>
                </a:lnTo>
                <a:lnTo>
                  <a:pt x="317766" y="3766477"/>
                </a:lnTo>
                <a:lnTo>
                  <a:pt x="342188" y="3806037"/>
                </a:lnTo>
                <a:lnTo>
                  <a:pt x="367118" y="3845217"/>
                </a:lnTo>
                <a:lnTo>
                  <a:pt x="392506" y="3884003"/>
                </a:lnTo>
                <a:lnTo>
                  <a:pt x="418312" y="3922382"/>
                </a:lnTo>
                <a:lnTo>
                  <a:pt x="444487" y="3960380"/>
                </a:lnTo>
                <a:lnTo>
                  <a:pt x="470979" y="3997972"/>
                </a:lnTo>
                <a:lnTo>
                  <a:pt x="497751" y="4035171"/>
                </a:lnTo>
                <a:lnTo>
                  <a:pt x="524751" y="4071975"/>
                </a:lnTo>
                <a:lnTo>
                  <a:pt x="551942" y="4108361"/>
                </a:lnTo>
                <a:lnTo>
                  <a:pt x="579272" y="4144353"/>
                </a:lnTo>
                <a:lnTo>
                  <a:pt x="606691" y="4179951"/>
                </a:lnTo>
                <a:lnTo>
                  <a:pt x="634174" y="4215130"/>
                </a:lnTo>
                <a:lnTo>
                  <a:pt x="661657" y="4249902"/>
                </a:lnTo>
                <a:lnTo>
                  <a:pt x="716445" y="4318203"/>
                </a:lnTo>
                <a:lnTo>
                  <a:pt x="770712" y="4384865"/>
                </a:lnTo>
                <a:lnTo>
                  <a:pt x="926719" y="4574806"/>
                </a:lnTo>
                <a:lnTo>
                  <a:pt x="955535" y="4609223"/>
                </a:lnTo>
                <a:lnTo>
                  <a:pt x="985342" y="4643018"/>
                </a:lnTo>
                <a:lnTo>
                  <a:pt x="1016101" y="4676191"/>
                </a:lnTo>
                <a:lnTo>
                  <a:pt x="1047800" y="4708703"/>
                </a:lnTo>
                <a:lnTo>
                  <a:pt x="1080414" y="4740567"/>
                </a:lnTo>
                <a:lnTo>
                  <a:pt x="1113917" y="4771758"/>
                </a:lnTo>
                <a:lnTo>
                  <a:pt x="1148283" y="4802263"/>
                </a:lnTo>
                <a:lnTo>
                  <a:pt x="1183513" y="4832070"/>
                </a:lnTo>
                <a:lnTo>
                  <a:pt x="1219555" y="4861179"/>
                </a:lnTo>
                <a:lnTo>
                  <a:pt x="1256398" y="4889563"/>
                </a:lnTo>
                <a:lnTo>
                  <a:pt x="1294028" y="4917224"/>
                </a:lnTo>
                <a:lnTo>
                  <a:pt x="1332420" y="4944135"/>
                </a:lnTo>
                <a:lnTo>
                  <a:pt x="1371549" y="4970297"/>
                </a:lnTo>
                <a:lnTo>
                  <a:pt x="1411389" y="4995684"/>
                </a:lnTo>
                <a:lnTo>
                  <a:pt x="1451927" y="5020297"/>
                </a:lnTo>
                <a:lnTo>
                  <a:pt x="1493139" y="5044122"/>
                </a:lnTo>
                <a:lnTo>
                  <a:pt x="1534985" y="5067147"/>
                </a:lnTo>
                <a:lnTo>
                  <a:pt x="1577467" y="5089347"/>
                </a:lnTo>
                <a:lnTo>
                  <a:pt x="1620558" y="5110721"/>
                </a:lnTo>
                <a:lnTo>
                  <a:pt x="1664220" y="5131257"/>
                </a:lnTo>
                <a:lnTo>
                  <a:pt x="1708442" y="5150942"/>
                </a:lnTo>
                <a:lnTo>
                  <a:pt x="1753209" y="5169763"/>
                </a:lnTo>
                <a:lnTo>
                  <a:pt x="1798497" y="5187708"/>
                </a:lnTo>
                <a:lnTo>
                  <a:pt x="1844268" y="5204777"/>
                </a:lnTo>
                <a:lnTo>
                  <a:pt x="1890522" y="5220932"/>
                </a:lnTo>
                <a:lnTo>
                  <a:pt x="1937219" y="5236184"/>
                </a:lnTo>
                <a:lnTo>
                  <a:pt x="1984336" y="5250497"/>
                </a:lnTo>
                <a:lnTo>
                  <a:pt x="2031873" y="5263896"/>
                </a:lnTo>
                <a:lnTo>
                  <a:pt x="2079790" y="5276329"/>
                </a:lnTo>
                <a:lnTo>
                  <a:pt x="2128062" y="5287810"/>
                </a:lnTo>
                <a:lnTo>
                  <a:pt x="2176678" y="5298313"/>
                </a:lnTo>
                <a:lnTo>
                  <a:pt x="2225611" y="5307838"/>
                </a:lnTo>
                <a:lnTo>
                  <a:pt x="2274836" y="5316359"/>
                </a:lnTo>
                <a:lnTo>
                  <a:pt x="2324341" y="5323878"/>
                </a:lnTo>
                <a:lnTo>
                  <a:pt x="2374087" y="5330380"/>
                </a:lnTo>
                <a:lnTo>
                  <a:pt x="2424074" y="5335841"/>
                </a:lnTo>
                <a:lnTo>
                  <a:pt x="2474252" y="5340261"/>
                </a:lnTo>
                <a:lnTo>
                  <a:pt x="2524633" y="5343626"/>
                </a:lnTo>
                <a:lnTo>
                  <a:pt x="2575166" y="5345925"/>
                </a:lnTo>
                <a:lnTo>
                  <a:pt x="2625839" y="5347144"/>
                </a:lnTo>
                <a:lnTo>
                  <a:pt x="2676626" y="5347259"/>
                </a:lnTo>
                <a:lnTo>
                  <a:pt x="2727515" y="5346281"/>
                </a:lnTo>
                <a:lnTo>
                  <a:pt x="2778480" y="5344172"/>
                </a:lnTo>
                <a:lnTo>
                  <a:pt x="2829496" y="5340947"/>
                </a:lnTo>
                <a:lnTo>
                  <a:pt x="2880537" y="5336578"/>
                </a:lnTo>
                <a:lnTo>
                  <a:pt x="2931591" y="5331053"/>
                </a:lnTo>
                <a:lnTo>
                  <a:pt x="2982633" y="5324360"/>
                </a:lnTo>
                <a:lnTo>
                  <a:pt x="3033623" y="5316499"/>
                </a:lnTo>
                <a:lnTo>
                  <a:pt x="3084576" y="5307431"/>
                </a:lnTo>
                <a:lnTo>
                  <a:pt x="3138259" y="5296928"/>
                </a:lnTo>
                <a:lnTo>
                  <a:pt x="3190875" y="5285981"/>
                </a:lnTo>
                <a:lnTo>
                  <a:pt x="3242462" y="5274551"/>
                </a:lnTo>
                <a:lnTo>
                  <a:pt x="3293021" y="5262638"/>
                </a:lnTo>
                <a:lnTo>
                  <a:pt x="3342589" y="5250205"/>
                </a:lnTo>
                <a:lnTo>
                  <a:pt x="3391192" y="5237238"/>
                </a:lnTo>
                <a:lnTo>
                  <a:pt x="3438842" y="5223713"/>
                </a:lnTo>
                <a:lnTo>
                  <a:pt x="3485565" y="5209603"/>
                </a:lnTo>
                <a:lnTo>
                  <a:pt x="3531400" y="5194909"/>
                </a:lnTo>
                <a:lnTo>
                  <a:pt x="3576345" y="5179580"/>
                </a:lnTo>
                <a:lnTo>
                  <a:pt x="3620439" y="5163604"/>
                </a:lnTo>
                <a:lnTo>
                  <a:pt x="3663696" y="5146967"/>
                </a:lnTo>
                <a:lnTo>
                  <a:pt x="3706152" y="5129644"/>
                </a:lnTo>
                <a:lnTo>
                  <a:pt x="3747833" y="5111610"/>
                </a:lnTo>
                <a:lnTo>
                  <a:pt x="3788740" y="5092852"/>
                </a:lnTo>
                <a:lnTo>
                  <a:pt x="3828910" y="5073332"/>
                </a:lnTo>
                <a:lnTo>
                  <a:pt x="3868369" y="5053050"/>
                </a:lnTo>
                <a:lnTo>
                  <a:pt x="3907142" y="5031968"/>
                </a:lnTo>
                <a:lnTo>
                  <a:pt x="3945242" y="5010061"/>
                </a:lnTo>
                <a:lnTo>
                  <a:pt x="3982694" y="4987328"/>
                </a:lnTo>
                <a:lnTo>
                  <a:pt x="4019537" y="4963731"/>
                </a:lnTo>
                <a:lnTo>
                  <a:pt x="4055770" y="4939258"/>
                </a:lnTo>
                <a:lnTo>
                  <a:pt x="4091432" y="4913884"/>
                </a:lnTo>
                <a:lnTo>
                  <a:pt x="4126547" y="4887582"/>
                </a:lnTo>
                <a:lnTo>
                  <a:pt x="4161142" y="4860328"/>
                </a:lnTo>
                <a:lnTo>
                  <a:pt x="4195216" y="4832121"/>
                </a:lnTo>
                <a:lnTo>
                  <a:pt x="4228820" y="4802911"/>
                </a:lnTo>
                <a:lnTo>
                  <a:pt x="4261967" y="4772698"/>
                </a:lnTo>
                <a:lnTo>
                  <a:pt x="4294683" y="4741456"/>
                </a:lnTo>
                <a:lnTo>
                  <a:pt x="4326979" y="4709160"/>
                </a:lnTo>
                <a:lnTo>
                  <a:pt x="4358894" y="4675784"/>
                </a:lnTo>
                <a:lnTo>
                  <a:pt x="4390441" y="4641316"/>
                </a:lnTo>
                <a:lnTo>
                  <a:pt x="4421644" y="4605731"/>
                </a:lnTo>
                <a:lnTo>
                  <a:pt x="4452544" y="4569003"/>
                </a:lnTo>
                <a:lnTo>
                  <a:pt x="4483138" y="4531118"/>
                </a:lnTo>
                <a:lnTo>
                  <a:pt x="4513465" y="4492041"/>
                </a:lnTo>
                <a:lnTo>
                  <a:pt x="4543539" y="4451769"/>
                </a:lnTo>
                <a:lnTo>
                  <a:pt x="4573397" y="4410278"/>
                </a:lnTo>
                <a:lnTo>
                  <a:pt x="4603051" y="4367530"/>
                </a:lnTo>
                <a:lnTo>
                  <a:pt x="4632541" y="4323512"/>
                </a:lnTo>
                <a:lnTo>
                  <a:pt x="4661865" y="4278211"/>
                </a:lnTo>
                <a:lnTo>
                  <a:pt x="4691050" y="4231589"/>
                </a:lnTo>
                <a:lnTo>
                  <a:pt x="4720145" y="4183646"/>
                </a:lnTo>
                <a:lnTo>
                  <a:pt x="4749139" y="4134332"/>
                </a:lnTo>
                <a:lnTo>
                  <a:pt x="4778083" y="4083659"/>
                </a:lnTo>
                <a:lnTo>
                  <a:pt x="4806988" y="4031577"/>
                </a:lnTo>
                <a:lnTo>
                  <a:pt x="4838268" y="3968115"/>
                </a:lnTo>
                <a:lnTo>
                  <a:pt x="4865725" y="3899357"/>
                </a:lnTo>
                <a:lnTo>
                  <a:pt x="4878032" y="3863086"/>
                </a:lnTo>
                <a:lnTo>
                  <a:pt x="4889436" y="3825595"/>
                </a:lnTo>
                <a:lnTo>
                  <a:pt x="4899926" y="3786949"/>
                </a:lnTo>
                <a:lnTo>
                  <a:pt x="4909515" y="3747185"/>
                </a:lnTo>
                <a:lnTo>
                  <a:pt x="4918214" y="3706317"/>
                </a:lnTo>
                <a:lnTo>
                  <a:pt x="4926050" y="3664407"/>
                </a:lnTo>
                <a:lnTo>
                  <a:pt x="4933035" y="3621494"/>
                </a:lnTo>
                <a:lnTo>
                  <a:pt x="4939157" y="3577602"/>
                </a:lnTo>
                <a:lnTo>
                  <a:pt x="4944453" y="3532784"/>
                </a:lnTo>
                <a:lnTo>
                  <a:pt x="4948923" y="3487077"/>
                </a:lnTo>
                <a:lnTo>
                  <a:pt x="4952593" y="3440519"/>
                </a:lnTo>
                <a:lnTo>
                  <a:pt x="4955451" y="3393160"/>
                </a:lnTo>
                <a:lnTo>
                  <a:pt x="4957534" y="3345015"/>
                </a:lnTo>
                <a:lnTo>
                  <a:pt x="4958842" y="3296145"/>
                </a:lnTo>
                <a:lnTo>
                  <a:pt x="4959401" y="3246590"/>
                </a:lnTo>
                <a:close/>
              </a:path>
            </a:pathLst>
          </a:custGeom>
          <a:solidFill>
            <a:srgbClr val="0052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5" name="Google Shape;165;p8"/>
          <p:cNvSpPr/>
          <p:nvPr/>
        </p:nvSpPr>
        <p:spPr>
          <a:xfrm>
            <a:off x="1028759" y="2368184"/>
            <a:ext cx="11325225" cy="6886575"/>
          </a:xfrm>
          <a:custGeom>
            <a:rect b="b" l="l" r="r" t="t"/>
            <a:pathLst>
              <a:path extrusionOk="0" h="6886575" w="11325225">
                <a:moveTo>
                  <a:pt x="11086903" y="6886574"/>
                </a:moveTo>
                <a:lnTo>
                  <a:pt x="238202" y="6886574"/>
                </a:lnTo>
                <a:lnTo>
                  <a:pt x="191514" y="6881959"/>
                </a:lnTo>
                <a:lnTo>
                  <a:pt x="147046" y="6868457"/>
                </a:lnTo>
                <a:lnTo>
                  <a:pt x="106047" y="6846587"/>
                </a:lnTo>
                <a:lnTo>
                  <a:pt x="69767" y="6816865"/>
                </a:lnTo>
                <a:lnTo>
                  <a:pt x="40020" y="6780615"/>
                </a:lnTo>
                <a:lnTo>
                  <a:pt x="18132" y="6739651"/>
                </a:lnTo>
                <a:lnTo>
                  <a:pt x="4619" y="6695220"/>
                </a:lnTo>
                <a:lnTo>
                  <a:pt x="0" y="6648571"/>
                </a:lnTo>
                <a:lnTo>
                  <a:pt x="0" y="238002"/>
                </a:lnTo>
                <a:lnTo>
                  <a:pt x="4619" y="191353"/>
                </a:lnTo>
                <a:lnTo>
                  <a:pt x="18132" y="146922"/>
                </a:lnTo>
                <a:lnTo>
                  <a:pt x="40020" y="105958"/>
                </a:lnTo>
                <a:lnTo>
                  <a:pt x="69767" y="69709"/>
                </a:lnTo>
                <a:lnTo>
                  <a:pt x="106047" y="39987"/>
                </a:lnTo>
                <a:lnTo>
                  <a:pt x="147046" y="18116"/>
                </a:lnTo>
                <a:lnTo>
                  <a:pt x="191514" y="4615"/>
                </a:lnTo>
                <a:lnTo>
                  <a:pt x="238202" y="0"/>
                </a:lnTo>
                <a:lnTo>
                  <a:pt x="11086903" y="0"/>
                </a:lnTo>
                <a:lnTo>
                  <a:pt x="11133591" y="4615"/>
                </a:lnTo>
                <a:lnTo>
                  <a:pt x="11178059" y="18116"/>
                </a:lnTo>
                <a:lnTo>
                  <a:pt x="11219058" y="39987"/>
                </a:lnTo>
                <a:lnTo>
                  <a:pt x="11255338" y="69709"/>
                </a:lnTo>
                <a:lnTo>
                  <a:pt x="11285085" y="105958"/>
                </a:lnTo>
                <a:lnTo>
                  <a:pt x="11306974" y="146922"/>
                </a:lnTo>
                <a:lnTo>
                  <a:pt x="11320486" y="191353"/>
                </a:lnTo>
                <a:lnTo>
                  <a:pt x="11325106" y="238002"/>
                </a:lnTo>
                <a:lnTo>
                  <a:pt x="11325106" y="6648571"/>
                </a:lnTo>
                <a:lnTo>
                  <a:pt x="11320486" y="6695220"/>
                </a:lnTo>
                <a:lnTo>
                  <a:pt x="11306974" y="6739651"/>
                </a:lnTo>
                <a:lnTo>
                  <a:pt x="11285085" y="6780615"/>
                </a:lnTo>
                <a:lnTo>
                  <a:pt x="11255338" y="6816865"/>
                </a:lnTo>
                <a:lnTo>
                  <a:pt x="11219058" y="6846587"/>
                </a:lnTo>
                <a:lnTo>
                  <a:pt x="11178059" y="6868457"/>
                </a:lnTo>
                <a:lnTo>
                  <a:pt x="11133591" y="6881959"/>
                </a:lnTo>
                <a:lnTo>
                  <a:pt x="11086903" y="6886574"/>
                </a:lnTo>
                <a:close/>
              </a:path>
            </a:pathLst>
          </a:custGeom>
          <a:solidFill>
            <a:srgbClr val="1BAA4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66" name="Google Shape;166;p8"/>
          <p:cNvPicPr preferRelativeResize="0"/>
          <p:nvPr/>
        </p:nvPicPr>
        <p:blipFill rotWithShape="1">
          <a:blip r:embed="rId3">
            <a:alphaModFix/>
          </a:blip>
          <a:srcRect b="0" l="0" r="0" t="0"/>
          <a:stretch/>
        </p:blipFill>
        <p:spPr>
          <a:xfrm>
            <a:off x="13642959" y="4151347"/>
            <a:ext cx="3054251" cy="3995735"/>
          </a:xfrm>
          <a:prstGeom prst="rect">
            <a:avLst/>
          </a:prstGeom>
          <a:noFill/>
          <a:ln>
            <a:noFill/>
          </a:ln>
        </p:spPr>
      </p:pic>
      <p:sp>
        <p:nvSpPr>
          <p:cNvPr id="167" name="Google Shape;167;p8"/>
          <p:cNvSpPr txBox="1"/>
          <p:nvPr>
            <p:ph type="title"/>
          </p:nvPr>
        </p:nvSpPr>
        <p:spPr>
          <a:xfrm>
            <a:off x="1021208" y="955035"/>
            <a:ext cx="8206740" cy="9855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6300"/>
              <a:t>Project Formulation</a:t>
            </a:r>
            <a:endParaRPr sz="6300"/>
          </a:p>
        </p:txBody>
      </p:sp>
      <p:sp>
        <p:nvSpPr>
          <p:cNvPr id="168" name="Google Shape;168;p8"/>
          <p:cNvSpPr txBox="1"/>
          <p:nvPr/>
        </p:nvSpPr>
        <p:spPr>
          <a:xfrm>
            <a:off x="12804030" y="2466287"/>
            <a:ext cx="5096510" cy="863600"/>
          </a:xfrm>
          <a:prstGeom prst="rect">
            <a:avLst/>
          </a:prstGeom>
          <a:noFill/>
          <a:ln>
            <a:noFill/>
          </a:ln>
        </p:spPr>
        <p:txBody>
          <a:bodyPr anchorCtr="0" anchor="t" bIns="0" lIns="0" spcFirstLastPara="1" rIns="0" wrap="square" tIns="12700">
            <a:spAutoFit/>
          </a:bodyPr>
          <a:lstStyle/>
          <a:p>
            <a:pPr indent="-377190" lvl="0" marL="389255" marR="5080" rtl="0" algn="l">
              <a:lnSpc>
                <a:spcPct val="114599"/>
              </a:lnSpc>
              <a:spcBef>
                <a:spcPts val="0"/>
              </a:spcBef>
              <a:spcAft>
                <a:spcPts val="0"/>
              </a:spcAft>
              <a:buNone/>
            </a:pPr>
            <a:r>
              <a:rPr lang="en-US" sz="2400">
                <a:solidFill>
                  <a:srgbClr val="00529C"/>
                </a:solidFill>
                <a:latin typeface="Trebuchet MS"/>
                <a:ea typeface="Trebuchet MS"/>
                <a:cs typeface="Trebuchet MS"/>
                <a:sym typeface="Trebuchet MS"/>
              </a:rPr>
              <a:t>The formulations of the problem  that we raise in this project</a:t>
            </a:r>
            <a:endParaRPr sz="2400">
              <a:latin typeface="Trebuchet MS"/>
              <a:ea typeface="Trebuchet MS"/>
              <a:cs typeface="Trebuchet MS"/>
              <a:sym typeface="Trebuchet MS"/>
            </a:endParaRPr>
          </a:p>
        </p:txBody>
      </p:sp>
      <p:sp>
        <p:nvSpPr>
          <p:cNvPr id="169" name="Google Shape;169;p8"/>
          <p:cNvSpPr txBox="1"/>
          <p:nvPr/>
        </p:nvSpPr>
        <p:spPr>
          <a:xfrm>
            <a:off x="1315415" y="3197960"/>
            <a:ext cx="10627360" cy="5026025"/>
          </a:xfrm>
          <a:prstGeom prst="rect">
            <a:avLst/>
          </a:prstGeom>
          <a:noFill/>
          <a:ln>
            <a:noFill/>
          </a:ln>
        </p:spPr>
        <p:txBody>
          <a:bodyPr anchorCtr="0" anchor="t" bIns="0" lIns="0" spcFirstLastPara="1" rIns="0" wrap="square" tIns="12700">
            <a:spAutoFit/>
          </a:bodyPr>
          <a:lstStyle/>
          <a:p>
            <a:pPr indent="0" lvl="0" marL="12700" marR="5080" rtl="0" algn="l">
              <a:lnSpc>
                <a:spcPct val="115700"/>
              </a:lnSpc>
              <a:spcBef>
                <a:spcPts val="0"/>
              </a:spcBef>
              <a:spcAft>
                <a:spcPts val="0"/>
              </a:spcAft>
              <a:buNone/>
            </a:pPr>
            <a:r>
              <a:rPr lang="en-US" sz="4050">
                <a:latin typeface="Trebuchet MS"/>
                <a:ea typeface="Trebuchet MS"/>
                <a:cs typeface="Trebuchet MS"/>
                <a:sym typeface="Trebuchet MS"/>
              </a:rPr>
              <a:t>Find correlating factors that cause the low  employment of women compared to men in  Indonesia based on 2002-2018 employment  data. At the same time providing a  recommendation system for women to  support their career paths based on their  abilities and qualifications</a:t>
            </a:r>
            <a:endParaRPr sz="405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9"/>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52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75" name="Google Shape;175;p9"/>
          <p:cNvGrpSpPr/>
          <p:nvPr/>
        </p:nvGrpSpPr>
        <p:grpSpPr>
          <a:xfrm>
            <a:off x="5352367" y="2412200"/>
            <a:ext cx="12192242" cy="2200275"/>
            <a:chOff x="5352367" y="2412200"/>
            <a:chExt cx="12192242" cy="2200275"/>
          </a:xfrm>
        </p:grpSpPr>
        <p:sp>
          <p:nvSpPr>
            <p:cNvPr id="176" name="Google Shape;176;p9"/>
            <p:cNvSpPr/>
            <p:nvPr/>
          </p:nvSpPr>
          <p:spPr>
            <a:xfrm>
              <a:off x="5352609" y="2412200"/>
              <a:ext cx="12192000" cy="2200275"/>
            </a:xfrm>
            <a:custGeom>
              <a:rect b="b" l="l" r="r" t="t"/>
              <a:pathLst>
                <a:path extrusionOk="0" h="2200275" w="12192000">
                  <a:moveTo>
                    <a:pt x="11953467" y="2200274"/>
                  </a:moveTo>
                  <a:lnTo>
                    <a:pt x="238048" y="2200274"/>
                  </a:lnTo>
                  <a:lnTo>
                    <a:pt x="191390" y="2195658"/>
                  </a:lnTo>
                  <a:lnTo>
                    <a:pt x="146951" y="2182155"/>
                  </a:lnTo>
                  <a:lnTo>
                    <a:pt x="105979" y="2160282"/>
                  </a:lnTo>
                  <a:lnTo>
                    <a:pt x="69722" y="2130555"/>
                  </a:lnTo>
                  <a:lnTo>
                    <a:pt x="39994" y="2094301"/>
                  </a:lnTo>
                  <a:lnTo>
                    <a:pt x="18120" y="2053332"/>
                  </a:lnTo>
                  <a:lnTo>
                    <a:pt x="4616" y="2008895"/>
                  </a:lnTo>
                  <a:lnTo>
                    <a:pt x="0" y="1962240"/>
                  </a:lnTo>
                  <a:lnTo>
                    <a:pt x="0" y="238034"/>
                  </a:lnTo>
                  <a:lnTo>
                    <a:pt x="4616" y="191379"/>
                  </a:lnTo>
                  <a:lnTo>
                    <a:pt x="18120" y="146942"/>
                  </a:lnTo>
                  <a:lnTo>
                    <a:pt x="39994" y="105972"/>
                  </a:lnTo>
                  <a:lnTo>
                    <a:pt x="69722" y="69718"/>
                  </a:lnTo>
                  <a:lnTo>
                    <a:pt x="105979" y="39992"/>
                  </a:lnTo>
                  <a:lnTo>
                    <a:pt x="146951" y="18119"/>
                  </a:lnTo>
                  <a:lnTo>
                    <a:pt x="191390" y="4616"/>
                  </a:lnTo>
                  <a:lnTo>
                    <a:pt x="238048" y="0"/>
                  </a:lnTo>
                  <a:lnTo>
                    <a:pt x="11953467" y="0"/>
                  </a:lnTo>
                  <a:lnTo>
                    <a:pt x="12000124" y="4616"/>
                  </a:lnTo>
                  <a:lnTo>
                    <a:pt x="12044564" y="18119"/>
                  </a:lnTo>
                  <a:lnTo>
                    <a:pt x="12085536" y="39992"/>
                  </a:lnTo>
                  <a:lnTo>
                    <a:pt x="12121792" y="69718"/>
                  </a:lnTo>
                  <a:lnTo>
                    <a:pt x="12151520" y="105972"/>
                  </a:lnTo>
                  <a:lnTo>
                    <a:pt x="12173394" y="146942"/>
                  </a:lnTo>
                  <a:lnTo>
                    <a:pt x="12186898" y="191379"/>
                  </a:lnTo>
                  <a:lnTo>
                    <a:pt x="12191515" y="238034"/>
                  </a:lnTo>
                  <a:lnTo>
                    <a:pt x="12191515" y="1962240"/>
                  </a:lnTo>
                  <a:lnTo>
                    <a:pt x="12186898" y="2008895"/>
                  </a:lnTo>
                  <a:lnTo>
                    <a:pt x="12173394" y="2053332"/>
                  </a:lnTo>
                  <a:lnTo>
                    <a:pt x="12151520" y="2094301"/>
                  </a:lnTo>
                  <a:lnTo>
                    <a:pt x="12121792" y="2130555"/>
                  </a:lnTo>
                  <a:lnTo>
                    <a:pt x="12085536" y="2160282"/>
                  </a:lnTo>
                  <a:lnTo>
                    <a:pt x="12044564" y="2182155"/>
                  </a:lnTo>
                  <a:lnTo>
                    <a:pt x="12000124" y="2195658"/>
                  </a:lnTo>
                  <a:lnTo>
                    <a:pt x="11953467" y="220027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77" name="Google Shape;177;p9"/>
            <p:cNvPicPr preferRelativeResize="0"/>
            <p:nvPr/>
          </p:nvPicPr>
          <p:blipFill rotWithShape="1">
            <a:blip r:embed="rId3">
              <a:alphaModFix/>
            </a:blip>
            <a:srcRect b="0" l="0" r="0" t="0"/>
            <a:stretch/>
          </p:blipFill>
          <p:spPr>
            <a:xfrm>
              <a:off x="5352367" y="2834398"/>
              <a:ext cx="4162424" cy="1390649"/>
            </a:xfrm>
            <a:prstGeom prst="rect">
              <a:avLst/>
            </a:prstGeom>
            <a:noFill/>
            <a:ln>
              <a:noFill/>
            </a:ln>
          </p:spPr>
        </p:pic>
      </p:grpSp>
      <p:grpSp>
        <p:nvGrpSpPr>
          <p:cNvPr id="178" name="Google Shape;178;p9"/>
          <p:cNvGrpSpPr/>
          <p:nvPr/>
        </p:nvGrpSpPr>
        <p:grpSpPr>
          <a:xfrm>
            <a:off x="5352367" y="4956209"/>
            <a:ext cx="12192000" cy="4610100"/>
            <a:chOff x="5352367" y="4956209"/>
            <a:chExt cx="12192000" cy="4610100"/>
          </a:xfrm>
        </p:grpSpPr>
        <p:sp>
          <p:nvSpPr>
            <p:cNvPr id="179" name="Google Shape;179;p9"/>
            <p:cNvSpPr/>
            <p:nvPr/>
          </p:nvSpPr>
          <p:spPr>
            <a:xfrm>
              <a:off x="5352367" y="4956209"/>
              <a:ext cx="12192000" cy="4610100"/>
            </a:xfrm>
            <a:custGeom>
              <a:rect b="b" l="l" r="r" t="t"/>
              <a:pathLst>
                <a:path extrusionOk="0" h="4610100" w="12192000">
                  <a:moveTo>
                    <a:pt x="11953941" y="4610097"/>
                  </a:moveTo>
                  <a:lnTo>
                    <a:pt x="238057" y="4610097"/>
                  </a:lnTo>
                  <a:lnTo>
                    <a:pt x="191398" y="4605477"/>
                  </a:lnTo>
                  <a:lnTo>
                    <a:pt x="146957" y="4591961"/>
                  </a:lnTo>
                  <a:lnTo>
                    <a:pt x="105983" y="4570066"/>
                  </a:lnTo>
                  <a:lnTo>
                    <a:pt x="69725" y="4540312"/>
                  </a:lnTo>
                  <a:lnTo>
                    <a:pt x="39996" y="4504023"/>
                  </a:lnTo>
                  <a:lnTo>
                    <a:pt x="18121" y="4463014"/>
                  </a:lnTo>
                  <a:lnTo>
                    <a:pt x="4616" y="4418534"/>
                  </a:lnTo>
                  <a:lnTo>
                    <a:pt x="0" y="4371834"/>
                  </a:lnTo>
                  <a:lnTo>
                    <a:pt x="0" y="238263"/>
                  </a:lnTo>
                  <a:lnTo>
                    <a:pt x="4616" y="191563"/>
                  </a:lnTo>
                  <a:lnTo>
                    <a:pt x="18121" y="147083"/>
                  </a:lnTo>
                  <a:lnTo>
                    <a:pt x="39996" y="106074"/>
                  </a:lnTo>
                  <a:lnTo>
                    <a:pt x="69725" y="69785"/>
                  </a:lnTo>
                  <a:lnTo>
                    <a:pt x="105983" y="40031"/>
                  </a:lnTo>
                  <a:lnTo>
                    <a:pt x="146957" y="18136"/>
                  </a:lnTo>
                  <a:lnTo>
                    <a:pt x="191398" y="4620"/>
                  </a:lnTo>
                  <a:lnTo>
                    <a:pt x="238057" y="0"/>
                  </a:lnTo>
                  <a:lnTo>
                    <a:pt x="11953941" y="0"/>
                  </a:lnTo>
                  <a:lnTo>
                    <a:pt x="12000601" y="4620"/>
                  </a:lnTo>
                  <a:lnTo>
                    <a:pt x="12045042" y="18136"/>
                  </a:lnTo>
                  <a:lnTo>
                    <a:pt x="12086016" y="40031"/>
                  </a:lnTo>
                  <a:lnTo>
                    <a:pt x="12122273" y="69785"/>
                  </a:lnTo>
                  <a:lnTo>
                    <a:pt x="12152002" y="106074"/>
                  </a:lnTo>
                  <a:lnTo>
                    <a:pt x="12173878" y="147083"/>
                  </a:lnTo>
                  <a:lnTo>
                    <a:pt x="12187382" y="191563"/>
                  </a:lnTo>
                  <a:lnTo>
                    <a:pt x="12191999" y="238263"/>
                  </a:lnTo>
                  <a:lnTo>
                    <a:pt x="12191999" y="4371834"/>
                  </a:lnTo>
                  <a:lnTo>
                    <a:pt x="12187382" y="4418534"/>
                  </a:lnTo>
                  <a:lnTo>
                    <a:pt x="12173878" y="4463014"/>
                  </a:lnTo>
                  <a:lnTo>
                    <a:pt x="12152002" y="4504023"/>
                  </a:lnTo>
                  <a:lnTo>
                    <a:pt x="12122273" y="4540312"/>
                  </a:lnTo>
                  <a:lnTo>
                    <a:pt x="12086016" y="4570066"/>
                  </a:lnTo>
                  <a:lnTo>
                    <a:pt x="12045042" y="4591961"/>
                  </a:lnTo>
                  <a:lnTo>
                    <a:pt x="12000601" y="4605477"/>
                  </a:lnTo>
                  <a:lnTo>
                    <a:pt x="11953941" y="461009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80" name="Google Shape;180;p9"/>
            <p:cNvPicPr preferRelativeResize="0"/>
            <p:nvPr/>
          </p:nvPicPr>
          <p:blipFill rotWithShape="1">
            <a:blip r:embed="rId4">
              <a:alphaModFix/>
            </a:blip>
            <a:srcRect b="0" l="0" r="0" t="0"/>
            <a:stretch/>
          </p:blipFill>
          <p:spPr>
            <a:xfrm>
              <a:off x="5721016" y="5756638"/>
              <a:ext cx="3800474" cy="2619374"/>
            </a:xfrm>
            <a:prstGeom prst="rect">
              <a:avLst/>
            </a:prstGeom>
            <a:noFill/>
            <a:ln>
              <a:noFill/>
            </a:ln>
          </p:spPr>
        </p:pic>
      </p:grpSp>
      <p:pic>
        <p:nvPicPr>
          <p:cNvPr id="181" name="Google Shape;181;p9"/>
          <p:cNvPicPr preferRelativeResize="0"/>
          <p:nvPr/>
        </p:nvPicPr>
        <p:blipFill rotWithShape="1">
          <a:blip r:embed="rId5">
            <a:alphaModFix/>
          </a:blip>
          <a:srcRect b="0" l="0" r="0" t="0"/>
          <a:stretch/>
        </p:blipFill>
        <p:spPr>
          <a:xfrm>
            <a:off x="12604" y="0"/>
            <a:ext cx="10359193" cy="1485899"/>
          </a:xfrm>
          <a:prstGeom prst="rect">
            <a:avLst/>
          </a:prstGeom>
          <a:noFill/>
          <a:ln>
            <a:noFill/>
          </a:ln>
        </p:spPr>
      </p:pic>
      <p:sp>
        <p:nvSpPr>
          <p:cNvPr id="182" name="Google Shape;182;p9"/>
          <p:cNvSpPr txBox="1"/>
          <p:nvPr>
            <p:ph type="title"/>
          </p:nvPr>
        </p:nvSpPr>
        <p:spPr>
          <a:xfrm>
            <a:off x="2478593" y="245427"/>
            <a:ext cx="3729990" cy="9855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6300"/>
              <a:t>Tech Use</a:t>
            </a:r>
            <a:endParaRPr sz="6300"/>
          </a:p>
        </p:txBody>
      </p:sp>
      <p:sp>
        <p:nvSpPr>
          <p:cNvPr id="183" name="Google Shape;183;p9"/>
          <p:cNvSpPr txBox="1"/>
          <p:nvPr/>
        </p:nvSpPr>
        <p:spPr>
          <a:xfrm>
            <a:off x="5349192" y="1635657"/>
            <a:ext cx="629920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600">
                <a:solidFill>
                  <a:srgbClr val="FFFFFF"/>
                </a:solidFill>
                <a:latin typeface="Trebuchet MS"/>
                <a:ea typeface="Trebuchet MS"/>
                <a:cs typeface="Trebuchet MS"/>
                <a:sym typeface="Trebuchet MS"/>
              </a:rPr>
              <a:t>The Technology stack in this project :</a:t>
            </a:r>
            <a:endParaRPr sz="2600">
              <a:latin typeface="Trebuchet MS"/>
              <a:ea typeface="Trebuchet MS"/>
              <a:cs typeface="Trebuchet MS"/>
              <a:sym typeface="Trebuchet MS"/>
            </a:endParaRPr>
          </a:p>
        </p:txBody>
      </p:sp>
      <p:sp>
        <p:nvSpPr>
          <p:cNvPr id="184" name="Google Shape;184;p9"/>
          <p:cNvSpPr txBox="1"/>
          <p:nvPr/>
        </p:nvSpPr>
        <p:spPr>
          <a:xfrm>
            <a:off x="9720506" y="2707282"/>
            <a:ext cx="7494905" cy="1511300"/>
          </a:xfrm>
          <a:prstGeom prst="rect">
            <a:avLst/>
          </a:prstGeom>
          <a:noFill/>
          <a:ln>
            <a:noFill/>
          </a:ln>
        </p:spPr>
        <p:txBody>
          <a:bodyPr anchorCtr="0" anchor="t" bIns="0" lIns="0" spcFirstLastPara="1" rIns="0" wrap="square" tIns="12700">
            <a:spAutoFit/>
          </a:bodyPr>
          <a:lstStyle/>
          <a:p>
            <a:pPr indent="0" lvl="0" marL="12700" marR="5080" rtl="0" algn="just">
              <a:lnSpc>
                <a:spcPct val="116100"/>
              </a:lnSpc>
              <a:spcBef>
                <a:spcPts val="0"/>
              </a:spcBef>
              <a:spcAft>
                <a:spcPts val="0"/>
              </a:spcAft>
              <a:buNone/>
            </a:pPr>
            <a:r>
              <a:rPr b="1" lang="en-US" sz="2100">
                <a:solidFill>
                  <a:srgbClr val="231F1F"/>
                </a:solidFill>
                <a:latin typeface="Trebuchet MS"/>
                <a:ea typeface="Trebuchet MS"/>
                <a:cs typeface="Trebuchet MS"/>
                <a:sym typeface="Trebuchet MS"/>
              </a:rPr>
              <a:t>Google Data Studio is used as software that helps in  visualizing data. With this software, visualizations can be  viewed interactively and are expected to be more easily  understood by the audience.</a:t>
            </a:r>
            <a:endParaRPr sz="2100">
              <a:latin typeface="Trebuchet MS"/>
              <a:ea typeface="Trebuchet MS"/>
              <a:cs typeface="Trebuchet MS"/>
              <a:sym typeface="Trebuchet MS"/>
            </a:endParaRPr>
          </a:p>
        </p:txBody>
      </p:sp>
      <p:sp>
        <p:nvSpPr>
          <p:cNvPr id="185" name="Google Shape;185;p9"/>
          <p:cNvSpPr txBox="1"/>
          <p:nvPr/>
        </p:nvSpPr>
        <p:spPr>
          <a:xfrm>
            <a:off x="9720506" y="5162200"/>
            <a:ext cx="7512050" cy="4111625"/>
          </a:xfrm>
          <a:prstGeom prst="rect">
            <a:avLst/>
          </a:prstGeom>
          <a:noFill/>
          <a:ln>
            <a:noFill/>
          </a:ln>
        </p:spPr>
        <p:txBody>
          <a:bodyPr anchorCtr="0" anchor="t" bIns="0" lIns="0" spcFirstLastPara="1" rIns="0" wrap="square" tIns="12700">
            <a:spAutoFit/>
          </a:bodyPr>
          <a:lstStyle/>
          <a:p>
            <a:pPr indent="0" lvl="0" marL="12700" marR="5080" rtl="0" algn="just">
              <a:lnSpc>
                <a:spcPct val="116100"/>
              </a:lnSpc>
              <a:spcBef>
                <a:spcPts val="0"/>
              </a:spcBef>
              <a:spcAft>
                <a:spcPts val="0"/>
              </a:spcAft>
              <a:buNone/>
            </a:pPr>
            <a:r>
              <a:rPr b="1" lang="en-US" sz="2100">
                <a:solidFill>
                  <a:srgbClr val="20201F"/>
                </a:solidFill>
                <a:latin typeface="Trebuchet MS"/>
                <a:ea typeface="Trebuchet MS"/>
                <a:cs typeface="Trebuchet MS"/>
                <a:sym typeface="Trebuchet MS"/>
              </a:rPr>
              <a:t>Python is a programming language used for data  processing. The dominant Python libraries supporting  our processing are pandas, numpy, seaborn, textblob,  and nltk.</a:t>
            </a:r>
            <a:endParaRPr sz="2100">
              <a:latin typeface="Trebuchet MS"/>
              <a:ea typeface="Trebuchet MS"/>
              <a:cs typeface="Trebuchet MS"/>
              <a:sym typeface="Trebuchet MS"/>
            </a:endParaRPr>
          </a:p>
          <a:p>
            <a:pPr indent="0" lvl="0" marL="0" marR="0" rtl="0" algn="l">
              <a:lnSpc>
                <a:spcPct val="100000"/>
              </a:lnSpc>
              <a:spcBef>
                <a:spcPts val="20"/>
              </a:spcBef>
              <a:spcAft>
                <a:spcPts val="0"/>
              </a:spcAft>
              <a:buNone/>
            </a:pPr>
            <a:r>
              <a:t/>
            </a:r>
            <a:endParaRPr sz="2500">
              <a:latin typeface="Trebuchet MS"/>
              <a:ea typeface="Trebuchet MS"/>
              <a:cs typeface="Trebuchet MS"/>
              <a:sym typeface="Trebuchet MS"/>
            </a:endParaRPr>
          </a:p>
          <a:p>
            <a:pPr indent="0" lvl="0" marL="12700" marR="8255" rtl="0" algn="just">
              <a:lnSpc>
                <a:spcPct val="116100"/>
              </a:lnSpc>
              <a:spcBef>
                <a:spcPts val="0"/>
              </a:spcBef>
              <a:spcAft>
                <a:spcPts val="0"/>
              </a:spcAft>
              <a:buNone/>
            </a:pPr>
            <a:r>
              <a:rPr b="1" lang="en-US" sz="2100">
                <a:solidFill>
                  <a:srgbClr val="20201F"/>
                </a:solidFill>
                <a:latin typeface="Trebuchet MS"/>
                <a:ea typeface="Trebuchet MS"/>
                <a:cs typeface="Trebuchet MS"/>
                <a:sym typeface="Trebuchet MS"/>
              </a:rPr>
              <a:t>Considerations for using the Python language because  Python is a high-level programming language, which  means this language is almost close to human language.  Also supported by the availability of many open source  libraries that help in data processing, analysis,  recommendation systems or visualization.</a:t>
            </a:r>
            <a:endParaRPr sz="2100">
              <a:latin typeface="Trebuchet MS"/>
              <a:ea typeface="Trebuchet MS"/>
              <a:cs typeface="Trebuchet MS"/>
              <a:sym typeface="Trebuchet MS"/>
            </a:endParaRPr>
          </a:p>
        </p:txBody>
      </p:sp>
      <p:pic>
        <p:nvPicPr>
          <p:cNvPr id="186" name="Google Shape;186;p9"/>
          <p:cNvPicPr preferRelativeResize="0"/>
          <p:nvPr/>
        </p:nvPicPr>
        <p:blipFill rotWithShape="1">
          <a:blip r:embed="rId6">
            <a:alphaModFix/>
          </a:blip>
          <a:srcRect b="0" l="0" r="0" t="0"/>
          <a:stretch/>
        </p:blipFill>
        <p:spPr>
          <a:xfrm>
            <a:off x="1006277" y="4020053"/>
            <a:ext cx="2971799" cy="3933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2022-07-03T15:22:10Z</dcterms:created>
</cp:coreProperties>
</file>