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60" r:id="rId3"/>
    <p:sldId id="272" r:id="rId4"/>
    <p:sldId id="288" r:id="rId5"/>
    <p:sldId id="280" r:id="rId6"/>
    <p:sldId id="281" r:id="rId7"/>
    <p:sldId id="273" r:id="rId8"/>
    <p:sldId id="282" r:id="rId9"/>
    <p:sldId id="271" r:id="rId10"/>
    <p:sldId id="285" r:id="rId11"/>
    <p:sldId id="284" r:id="rId12"/>
    <p:sldId id="274" r:id="rId13"/>
    <p:sldId id="275" r:id="rId14"/>
    <p:sldId id="276" r:id="rId15"/>
    <p:sldId id="277" r:id="rId16"/>
    <p:sldId id="27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0492495-BA59-4FA0-BEE5-99FA9657A7F6}" v="663" dt="2025-06-16T01:27:05.04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1166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laika Fagette" userId="e15b8c82b26b3d95" providerId="LiveId" clId="{D0492495-BA59-4FA0-BEE5-99FA9657A7F6}"/>
    <pc:docChg chg="undo custSel addSld delSld modSld sldOrd">
      <pc:chgData name="Malaika Fagette" userId="e15b8c82b26b3d95" providerId="LiveId" clId="{D0492495-BA59-4FA0-BEE5-99FA9657A7F6}" dt="2025-06-16T01:27:14.191" v="3264" actId="2711"/>
      <pc:docMkLst>
        <pc:docMk/>
      </pc:docMkLst>
      <pc:sldChg chg="del">
        <pc:chgData name="Malaika Fagette" userId="e15b8c82b26b3d95" providerId="LiveId" clId="{D0492495-BA59-4FA0-BEE5-99FA9657A7F6}" dt="2025-06-09T20:51:43.829" v="326" actId="2696"/>
        <pc:sldMkLst>
          <pc:docMk/>
          <pc:sldMk cId="2341654522" sldId="259"/>
        </pc:sldMkLst>
      </pc:sldChg>
      <pc:sldChg chg="addSp delSp modSp mod setBg">
        <pc:chgData name="Malaika Fagette" userId="e15b8c82b26b3d95" providerId="LiveId" clId="{D0492495-BA59-4FA0-BEE5-99FA9657A7F6}" dt="2025-06-16T01:13:47.133" v="3202" actId="255"/>
        <pc:sldMkLst>
          <pc:docMk/>
          <pc:sldMk cId="4020855337" sldId="260"/>
        </pc:sldMkLst>
        <pc:spChg chg="mod">
          <ac:chgData name="Malaika Fagette" userId="e15b8c82b26b3d95" providerId="LiveId" clId="{D0492495-BA59-4FA0-BEE5-99FA9657A7F6}" dt="2025-06-16T01:13:47.133" v="3202" actId="255"/>
          <ac:spMkLst>
            <pc:docMk/>
            <pc:sldMk cId="4020855337" sldId="260"/>
            <ac:spMk id="2" creationId="{845EB631-FD30-D6E4-F900-FA6AB8711851}"/>
          </ac:spMkLst>
        </pc:spChg>
        <pc:spChg chg="mod">
          <ac:chgData name="Malaika Fagette" userId="e15b8c82b26b3d95" providerId="LiveId" clId="{D0492495-BA59-4FA0-BEE5-99FA9657A7F6}" dt="2025-06-13T14:57:48.390" v="3052" actId="26606"/>
          <ac:spMkLst>
            <pc:docMk/>
            <pc:sldMk cId="4020855337" sldId="260"/>
            <ac:spMk id="4" creationId="{9D386CFD-5066-5C95-B6D4-D4C9D987A89D}"/>
          </ac:spMkLst>
        </pc:spChg>
        <pc:spChg chg="mod ord">
          <ac:chgData name="Malaika Fagette" userId="e15b8c82b26b3d95" providerId="LiveId" clId="{D0492495-BA59-4FA0-BEE5-99FA9657A7F6}" dt="2025-06-09T20:52:17.526" v="327" actId="26606"/>
          <ac:spMkLst>
            <pc:docMk/>
            <pc:sldMk cId="4020855337" sldId="260"/>
            <ac:spMk id="7" creationId="{7C879BEA-2958-1482-B6DF-D4D2DBAC270E}"/>
          </ac:spMkLst>
        </pc:spChg>
        <pc:spChg chg="add">
          <ac:chgData name="Malaika Fagette" userId="e15b8c82b26b3d95" providerId="LiveId" clId="{D0492495-BA59-4FA0-BEE5-99FA9657A7F6}" dt="2025-06-13T14:57:48.390" v="3052" actId="26606"/>
          <ac:spMkLst>
            <pc:docMk/>
            <pc:sldMk cId="4020855337" sldId="260"/>
            <ac:spMk id="43" creationId="{C0763A76-9F1C-4FC5-82B7-DD475DA461B2}"/>
          </ac:spMkLst>
        </pc:spChg>
        <pc:spChg chg="add">
          <ac:chgData name="Malaika Fagette" userId="e15b8c82b26b3d95" providerId="LiveId" clId="{D0492495-BA59-4FA0-BEE5-99FA9657A7F6}" dt="2025-06-13T14:57:48.390" v="3052" actId="26606"/>
          <ac:spMkLst>
            <pc:docMk/>
            <pc:sldMk cId="4020855337" sldId="260"/>
            <ac:spMk id="50" creationId="{E81BF4F6-F2CF-4984-9D14-D6966D92F99F}"/>
          </ac:spMkLst>
        </pc:spChg>
        <pc:picChg chg="add">
          <ac:chgData name="Malaika Fagette" userId="e15b8c82b26b3d95" providerId="LiveId" clId="{D0492495-BA59-4FA0-BEE5-99FA9657A7F6}" dt="2025-06-13T14:57:48.390" v="3052" actId="26606"/>
          <ac:picMkLst>
            <pc:docMk/>
            <pc:sldMk cId="4020855337" sldId="260"/>
            <ac:picMk id="51" creationId="{E67F43CF-58CA-3782-EA13-98EE3AE349B9}"/>
          </ac:picMkLst>
        </pc:picChg>
      </pc:sldChg>
      <pc:sldChg chg="modSp del mod">
        <pc:chgData name="Malaika Fagette" userId="e15b8c82b26b3d95" providerId="LiveId" clId="{D0492495-BA59-4FA0-BEE5-99FA9657A7F6}" dt="2025-06-11T20:45:00.528" v="1552" actId="2696"/>
        <pc:sldMkLst>
          <pc:docMk/>
          <pc:sldMk cId="2321819818" sldId="261"/>
        </pc:sldMkLst>
      </pc:sldChg>
      <pc:sldChg chg="del">
        <pc:chgData name="Malaika Fagette" userId="e15b8c82b26b3d95" providerId="LiveId" clId="{D0492495-BA59-4FA0-BEE5-99FA9657A7F6}" dt="2025-06-11T03:32:51.523" v="1539" actId="2696"/>
        <pc:sldMkLst>
          <pc:docMk/>
          <pc:sldMk cId="41583343" sldId="262"/>
        </pc:sldMkLst>
      </pc:sldChg>
      <pc:sldChg chg="modSp del">
        <pc:chgData name="Malaika Fagette" userId="e15b8c82b26b3d95" providerId="LiveId" clId="{D0492495-BA59-4FA0-BEE5-99FA9657A7F6}" dt="2025-06-12T01:23:38.494" v="2215" actId="2696"/>
        <pc:sldMkLst>
          <pc:docMk/>
          <pc:sldMk cId="4207886873" sldId="263"/>
        </pc:sldMkLst>
      </pc:sldChg>
      <pc:sldChg chg="modSp del mod">
        <pc:chgData name="Malaika Fagette" userId="e15b8c82b26b3d95" providerId="LiveId" clId="{D0492495-BA59-4FA0-BEE5-99FA9657A7F6}" dt="2025-06-12T01:58:07.184" v="2304" actId="2696"/>
        <pc:sldMkLst>
          <pc:docMk/>
          <pc:sldMk cId="4003819076" sldId="264"/>
        </pc:sldMkLst>
      </pc:sldChg>
      <pc:sldChg chg="del">
        <pc:chgData name="Malaika Fagette" userId="e15b8c82b26b3d95" providerId="LiveId" clId="{D0492495-BA59-4FA0-BEE5-99FA9657A7F6}" dt="2025-06-10T20:27:38.201" v="1036" actId="2696"/>
        <pc:sldMkLst>
          <pc:docMk/>
          <pc:sldMk cId="2255505891" sldId="265"/>
        </pc:sldMkLst>
      </pc:sldChg>
      <pc:sldChg chg="del">
        <pc:chgData name="Malaika Fagette" userId="e15b8c82b26b3d95" providerId="LiveId" clId="{D0492495-BA59-4FA0-BEE5-99FA9657A7F6}" dt="2025-06-10T20:36:00.905" v="1138" actId="2696"/>
        <pc:sldMkLst>
          <pc:docMk/>
          <pc:sldMk cId="3205952616" sldId="266"/>
        </pc:sldMkLst>
      </pc:sldChg>
      <pc:sldChg chg="modSp del mod">
        <pc:chgData name="Malaika Fagette" userId="e15b8c82b26b3d95" providerId="LiveId" clId="{D0492495-BA59-4FA0-BEE5-99FA9657A7F6}" dt="2025-06-10T20:44:28.782" v="1213" actId="2696"/>
        <pc:sldMkLst>
          <pc:docMk/>
          <pc:sldMk cId="1060027240" sldId="267"/>
        </pc:sldMkLst>
      </pc:sldChg>
      <pc:sldChg chg="addSp delSp modSp del mod">
        <pc:chgData name="Malaika Fagette" userId="e15b8c82b26b3d95" providerId="LiveId" clId="{D0492495-BA59-4FA0-BEE5-99FA9657A7F6}" dt="2025-06-10T20:49:57.554" v="1246" actId="2696"/>
        <pc:sldMkLst>
          <pc:docMk/>
          <pc:sldMk cId="3919764477" sldId="268"/>
        </pc:sldMkLst>
      </pc:sldChg>
      <pc:sldChg chg="addSp delSp modSp new del mod">
        <pc:chgData name="Malaika Fagette" userId="e15b8c82b26b3d95" providerId="LiveId" clId="{D0492495-BA59-4FA0-BEE5-99FA9657A7F6}" dt="2025-06-11T03:37:08.447" v="1543" actId="2696"/>
        <pc:sldMkLst>
          <pc:docMk/>
          <pc:sldMk cId="997045304" sldId="269"/>
        </pc:sldMkLst>
      </pc:sldChg>
      <pc:sldChg chg="addSp delSp modSp new mod setBg">
        <pc:chgData name="Malaika Fagette" userId="e15b8c82b26b3d95" providerId="LiveId" clId="{D0492495-BA59-4FA0-BEE5-99FA9657A7F6}" dt="2025-06-11T02:22:26.704" v="1304" actId="113"/>
        <pc:sldMkLst>
          <pc:docMk/>
          <pc:sldMk cId="1849401721" sldId="270"/>
        </pc:sldMkLst>
        <pc:spChg chg="add">
          <ac:chgData name="Malaika Fagette" userId="e15b8c82b26b3d95" providerId="LiveId" clId="{D0492495-BA59-4FA0-BEE5-99FA9657A7F6}" dt="2025-06-10T18:16:12.742" v="786" actId="26606"/>
          <ac:spMkLst>
            <pc:docMk/>
            <pc:sldMk cId="1849401721" sldId="270"/>
            <ac:spMk id="43" creationId="{955A2079-FA98-4876-80F0-72364A7D2EA4}"/>
          </ac:spMkLst>
        </pc:spChg>
        <pc:graphicFrameChg chg="add mod modGraphic">
          <ac:chgData name="Malaika Fagette" userId="e15b8c82b26b3d95" providerId="LiveId" clId="{D0492495-BA59-4FA0-BEE5-99FA9657A7F6}" dt="2025-06-11T02:22:26.704" v="1304" actId="113"/>
          <ac:graphicFrameMkLst>
            <pc:docMk/>
            <pc:sldMk cId="1849401721" sldId="270"/>
            <ac:graphicFrameMk id="28" creationId="{D5401847-D0F8-8510-BFD7-513459B17B34}"/>
          </ac:graphicFrameMkLst>
        </pc:graphicFrameChg>
      </pc:sldChg>
      <pc:sldChg chg="addSp delSp modSp new mod ord setBg">
        <pc:chgData name="Malaika Fagette" userId="e15b8c82b26b3d95" providerId="LiveId" clId="{D0492495-BA59-4FA0-BEE5-99FA9657A7F6}" dt="2025-06-16T01:25:00.229" v="3256" actId="2711"/>
        <pc:sldMkLst>
          <pc:docMk/>
          <pc:sldMk cId="4265082958" sldId="271"/>
        </pc:sldMkLst>
        <pc:spChg chg="add mod ord">
          <ac:chgData name="Malaika Fagette" userId="e15b8c82b26b3d95" providerId="LiveId" clId="{D0492495-BA59-4FA0-BEE5-99FA9657A7F6}" dt="2025-06-16T01:25:00.229" v="3256" actId="2711"/>
          <ac:spMkLst>
            <pc:docMk/>
            <pc:sldMk cId="4265082958" sldId="271"/>
            <ac:spMk id="6" creationId="{A5641762-6194-78C0-76FF-100A50B4B1E9}"/>
          </ac:spMkLst>
        </pc:spChg>
        <pc:spChg chg="add mod ord">
          <ac:chgData name="Malaika Fagette" userId="e15b8c82b26b3d95" providerId="LiveId" clId="{D0492495-BA59-4FA0-BEE5-99FA9657A7F6}" dt="2025-06-16T01:24:34.945" v="3255" actId="1076"/>
          <ac:spMkLst>
            <pc:docMk/>
            <pc:sldMk cId="4265082958" sldId="271"/>
            <ac:spMk id="9" creationId="{EBBB7846-E344-F4CF-12D0-C4BFCABD1398}"/>
          </ac:spMkLst>
        </pc:spChg>
        <pc:spChg chg="add">
          <ac:chgData name="Malaika Fagette" userId="e15b8c82b26b3d95" providerId="LiveId" clId="{D0492495-BA59-4FA0-BEE5-99FA9657A7F6}" dt="2025-06-09T21:07:40.447" v="391" actId="26606"/>
          <ac:spMkLst>
            <pc:docMk/>
            <pc:sldMk cId="4265082958" sldId="271"/>
            <ac:spMk id="1036" creationId="{169CC832-2974-4E8D-90ED-3E2941BA7336}"/>
          </ac:spMkLst>
        </pc:spChg>
        <pc:spChg chg="add">
          <ac:chgData name="Malaika Fagette" userId="e15b8c82b26b3d95" providerId="LiveId" clId="{D0492495-BA59-4FA0-BEE5-99FA9657A7F6}" dt="2025-06-09T21:07:40.447" v="391" actId="26606"/>
          <ac:spMkLst>
            <pc:docMk/>
            <pc:sldMk cId="4265082958" sldId="271"/>
            <ac:spMk id="1037" creationId="{9A724DBA-D2D9-471E-8ED7-2015DDD950DF}"/>
          </ac:spMkLst>
        </pc:spChg>
        <pc:spChg chg="add">
          <ac:chgData name="Malaika Fagette" userId="e15b8c82b26b3d95" providerId="LiveId" clId="{D0492495-BA59-4FA0-BEE5-99FA9657A7F6}" dt="2025-06-09T21:07:40.447" v="391" actId="26606"/>
          <ac:spMkLst>
            <pc:docMk/>
            <pc:sldMk cId="4265082958" sldId="271"/>
            <ac:spMk id="1038" creationId="{55222F96-971A-4F90-B841-6BAB416C7AC1}"/>
          </ac:spMkLst>
        </pc:spChg>
        <pc:spChg chg="add">
          <ac:chgData name="Malaika Fagette" userId="e15b8c82b26b3d95" providerId="LiveId" clId="{D0492495-BA59-4FA0-BEE5-99FA9657A7F6}" dt="2025-06-09T21:07:40.447" v="391" actId="26606"/>
          <ac:spMkLst>
            <pc:docMk/>
            <pc:sldMk cId="4265082958" sldId="271"/>
            <ac:spMk id="1039" creationId="{08980754-6F4B-43C9-B9BE-127B6BED6586}"/>
          </ac:spMkLst>
        </pc:spChg>
        <pc:spChg chg="add">
          <ac:chgData name="Malaika Fagette" userId="e15b8c82b26b3d95" providerId="LiveId" clId="{D0492495-BA59-4FA0-BEE5-99FA9657A7F6}" dt="2025-06-09T21:07:40.447" v="391" actId="26606"/>
          <ac:spMkLst>
            <pc:docMk/>
            <pc:sldMk cId="4265082958" sldId="271"/>
            <ac:spMk id="1040" creationId="{2C1BBA94-3F40-40AA-8BB9-E69E25E537C1}"/>
          </ac:spMkLst>
        </pc:spChg>
        <pc:picChg chg="add mod">
          <ac:chgData name="Malaika Fagette" userId="e15b8c82b26b3d95" providerId="LiveId" clId="{D0492495-BA59-4FA0-BEE5-99FA9657A7F6}" dt="2025-06-12T02:06:33.513" v="2344" actId="14100"/>
          <ac:picMkLst>
            <pc:docMk/>
            <pc:sldMk cId="4265082958" sldId="271"/>
            <ac:picMk id="1025" creationId="{30754A4C-EB67-5610-6EFC-7532E5101458}"/>
          </ac:picMkLst>
        </pc:picChg>
      </pc:sldChg>
      <pc:sldChg chg="new del">
        <pc:chgData name="Malaika Fagette" userId="e15b8c82b26b3d95" providerId="LiveId" clId="{D0492495-BA59-4FA0-BEE5-99FA9657A7F6}" dt="2025-06-09T20:58:30.012" v="331" actId="2696"/>
        <pc:sldMkLst>
          <pc:docMk/>
          <pc:sldMk cId="4282810703" sldId="271"/>
        </pc:sldMkLst>
      </pc:sldChg>
      <pc:sldChg chg="addSp modSp new del mod">
        <pc:chgData name="Malaika Fagette" userId="e15b8c82b26b3d95" providerId="LiveId" clId="{D0492495-BA59-4FA0-BEE5-99FA9657A7F6}" dt="2025-06-10T01:19:42.660" v="546" actId="2696"/>
        <pc:sldMkLst>
          <pc:docMk/>
          <pc:sldMk cId="2890074259" sldId="272"/>
        </pc:sldMkLst>
      </pc:sldChg>
      <pc:sldChg chg="new del">
        <pc:chgData name="Malaika Fagette" userId="e15b8c82b26b3d95" providerId="LiveId" clId="{D0492495-BA59-4FA0-BEE5-99FA9657A7F6}" dt="2025-06-10T01:11:11.522" v="527" actId="2696"/>
        <pc:sldMkLst>
          <pc:docMk/>
          <pc:sldMk cId="3588682576" sldId="272"/>
        </pc:sldMkLst>
      </pc:sldChg>
      <pc:sldChg chg="addSp delSp modSp new mod setBg">
        <pc:chgData name="Malaika Fagette" userId="e15b8c82b26b3d95" providerId="LiveId" clId="{D0492495-BA59-4FA0-BEE5-99FA9657A7F6}" dt="2025-06-16T01:15:33.964" v="3206" actId="2711"/>
        <pc:sldMkLst>
          <pc:docMk/>
          <pc:sldMk cId="4236722050" sldId="272"/>
        </pc:sldMkLst>
        <pc:spChg chg="add mod">
          <ac:chgData name="Malaika Fagette" userId="e15b8c82b26b3d95" providerId="LiveId" clId="{D0492495-BA59-4FA0-BEE5-99FA9657A7F6}" dt="2025-06-13T15:43:59.269" v="3070" actId="20577"/>
          <ac:spMkLst>
            <pc:docMk/>
            <pc:sldMk cId="4236722050" sldId="272"/>
            <ac:spMk id="3" creationId="{6D144891-7090-B5CD-6592-3451A53EF513}"/>
          </ac:spMkLst>
        </pc:spChg>
        <pc:spChg chg="add del mod ord">
          <ac:chgData name="Malaika Fagette" userId="e15b8c82b26b3d95" providerId="LiveId" clId="{D0492495-BA59-4FA0-BEE5-99FA9657A7F6}" dt="2025-06-10T01:39:16.554" v="684" actId="26606"/>
          <ac:spMkLst>
            <pc:docMk/>
            <pc:sldMk cId="4236722050" sldId="272"/>
            <ac:spMk id="4" creationId="{767AE218-D066-6726-A2A0-C229571A912D}"/>
          </ac:spMkLst>
        </pc:spChg>
        <pc:spChg chg="add mod">
          <ac:chgData name="Malaika Fagette" userId="e15b8c82b26b3d95" providerId="LiveId" clId="{D0492495-BA59-4FA0-BEE5-99FA9657A7F6}" dt="2025-06-13T14:46:34.845" v="2970" actId="255"/>
          <ac:spMkLst>
            <pc:docMk/>
            <pc:sldMk cId="4236722050" sldId="272"/>
            <ac:spMk id="6" creationId="{95DABBCA-CE3A-9542-7264-BA511653B8C3}"/>
          </ac:spMkLst>
        </pc:spChg>
        <pc:spChg chg="add mod">
          <ac:chgData name="Malaika Fagette" userId="e15b8c82b26b3d95" providerId="LiveId" clId="{D0492495-BA59-4FA0-BEE5-99FA9657A7F6}" dt="2025-06-13T15:45:24.338" v="3093" actId="207"/>
          <ac:spMkLst>
            <pc:docMk/>
            <pc:sldMk cId="4236722050" sldId="272"/>
            <ac:spMk id="7" creationId="{1F256B9A-5376-DC28-80EC-E68DAD58F56D}"/>
          </ac:spMkLst>
        </pc:spChg>
        <pc:spChg chg="add mod">
          <ac:chgData name="Malaika Fagette" userId="e15b8c82b26b3d95" providerId="LiveId" clId="{D0492495-BA59-4FA0-BEE5-99FA9657A7F6}" dt="2025-06-16T01:15:33.964" v="3206" actId="2711"/>
          <ac:spMkLst>
            <pc:docMk/>
            <pc:sldMk cId="4236722050" sldId="272"/>
            <ac:spMk id="9" creationId="{81CC879E-6154-CE00-B8A0-B7F336572895}"/>
          </ac:spMkLst>
        </pc:spChg>
        <pc:spChg chg="add">
          <ac:chgData name="Malaika Fagette" userId="e15b8c82b26b3d95" providerId="LiveId" clId="{D0492495-BA59-4FA0-BEE5-99FA9657A7F6}" dt="2025-06-10T01:39:16.554" v="684" actId="26606"/>
          <ac:spMkLst>
            <pc:docMk/>
            <pc:sldMk cId="4236722050" sldId="272"/>
            <ac:spMk id="2054" creationId="{9A724DBA-D2D9-471E-8ED7-2015DDD950DF}"/>
          </ac:spMkLst>
        </pc:spChg>
        <pc:spChg chg="add">
          <ac:chgData name="Malaika Fagette" userId="e15b8c82b26b3d95" providerId="LiveId" clId="{D0492495-BA59-4FA0-BEE5-99FA9657A7F6}" dt="2025-06-10T01:39:16.554" v="684" actId="26606"/>
          <ac:spMkLst>
            <pc:docMk/>
            <pc:sldMk cId="4236722050" sldId="272"/>
            <ac:spMk id="2056" creationId="{08980754-6F4B-43C9-B9BE-127B6BED6586}"/>
          </ac:spMkLst>
        </pc:spChg>
        <pc:spChg chg="add">
          <ac:chgData name="Malaika Fagette" userId="e15b8c82b26b3d95" providerId="LiveId" clId="{D0492495-BA59-4FA0-BEE5-99FA9657A7F6}" dt="2025-06-10T01:39:16.554" v="684" actId="26606"/>
          <ac:spMkLst>
            <pc:docMk/>
            <pc:sldMk cId="4236722050" sldId="272"/>
            <ac:spMk id="2058" creationId="{2C1BBA94-3F40-40AA-8BB9-E69E25E537C1}"/>
          </ac:spMkLst>
        </pc:spChg>
        <pc:spChg chg="add">
          <ac:chgData name="Malaika Fagette" userId="e15b8c82b26b3d95" providerId="LiveId" clId="{D0492495-BA59-4FA0-BEE5-99FA9657A7F6}" dt="2025-06-10T01:39:16.554" v="684" actId="26606"/>
          <ac:spMkLst>
            <pc:docMk/>
            <pc:sldMk cId="4236722050" sldId="272"/>
            <ac:spMk id="2060" creationId="{169CC832-2974-4E8D-90ED-3E2941BA7336}"/>
          </ac:spMkLst>
        </pc:spChg>
        <pc:spChg chg="add">
          <ac:chgData name="Malaika Fagette" userId="e15b8c82b26b3d95" providerId="LiveId" clId="{D0492495-BA59-4FA0-BEE5-99FA9657A7F6}" dt="2025-06-10T01:39:16.554" v="684" actId="26606"/>
          <ac:spMkLst>
            <pc:docMk/>
            <pc:sldMk cId="4236722050" sldId="272"/>
            <ac:spMk id="2062" creationId="{55222F96-971A-4F90-B841-6BAB416C7AC1}"/>
          </ac:spMkLst>
        </pc:spChg>
        <pc:picChg chg="add mod ord">
          <ac:chgData name="Malaika Fagette" userId="e15b8c82b26b3d95" providerId="LiveId" clId="{D0492495-BA59-4FA0-BEE5-99FA9657A7F6}" dt="2025-06-13T14:52:19.970" v="3015" actId="14100"/>
          <ac:picMkLst>
            <pc:docMk/>
            <pc:sldMk cId="4236722050" sldId="272"/>
            <ac:picMk id="2049" creationId="{B097C1EC-64FD-5B6F-F247-FF6987683447}"/>
          </ac:picMkLst>
        </pc:picChg>
      </pc:sldChg>
      <pc:sldChg chg="add del">
        <pc:chgData name="Malaika Fagette" userId="e15b8c82b26b3d95" providerId="LiveId" clId="{D0492495-BA59-4FA0-BEE5-99FA9657A7F6}" dt="2025-06-10T01:16:34.044" v="539"/>
        <pc:sldMkLst>
          <pc:docMk/>
          <pc:sldMk cId="849960900" sldId="273"/>
        </pc:sldMkLst>
      </pc:sldChg>
      <pc:sldChg chg="add del">
        <pc:chgData name="Malaika Fagette" userId="e15b8c82b26b3d95" providerId="LiveId" clId="{D0492495-BA59-4FA0-BEE5-99FA9657A7F6}" dt="2025-06-10T01:15:20.131" v="537"/>
        <pc:sldMkLst>
          <pc:docMk/>
          <pc:sldMk cId="3203992862" sldId="273"/>
        </pc:sldMkLst>
      </pc:sldChg>
      <pc:sldChg chg="add del">
        <pc:chgData name="Malaika Fagette" userId="e15b8c82b26b3d95" providerId="LiveId" clId="{D0492495-BA59-4FA0-BEE5-99FA9657A7F6}" dt="2025-06-10T01:19:18.484" v="545"/>
        <pc:sldMkLst>
          <pc:docMk/>
          <pc:sldMk cId="3422707789" sldId="273"/>
        </pc:sldMkLst>
      </pc:sldChg>
      <pc:sldChg chg="addSp delSp modSp new mod setBg">
        <pc:chgData name="Malaika Fagette" userId="e15b8c82b26b3d95" providerId="LiveId" clId="{D0492495-BA59-4FA0-BEE5-99FA9657A7F6}" dt="2025-06-16T01:22:52.350" v="3249" actId="2711"/>
        <pc:sldMkLst>
          <pc:docMk/>
          <pc:sldMk cId="3933659050" sldId="273"/>
        </pc:sldMkLst>
        <pc:spChg chg="add mod ord">
          <ac:chgData name="Malaika Fagette" userId="e15b8c82b26b3d95" providerId="LiveId" clId="{D0492495-BA59-4FA0-BEE5-99FA9657A7F6}" dt="2025-06-16T01:22:52.350" v="3249" actId="2711"/>
          <ac:spMkLst>
            <pc:docMk/>
            <pc:sldMk cId="3933659050" sldId="273"/>
            <ac:spMk id="4" creationId="{2E648673-37E6-230E-C997-C8395FCE882D}"/>
          </ac:spMkLst>
        </pc:spChg>
        <pc:spChg chg="add mod">
          <ac:chgData name="Malaika Fagette" userId="e15b8c82b26b3d95" providerId="LiveId" clId="{D0492495-BA59-4FA0-BEE5-99FA9657A7F6}" dt="2025-06-12T00:22:23.788" v="2003" actId="113"/>
          <ac:spMkLst>
            <pc:docMk/>
            <pc:sldMk cId="3933659050" sldId="273"/>
            <ac:spMk id="6" creationId="{C298E749-4599-CD21-3546-CFCDC22D9609}"/>
          </ac:spMkLst>
        </pc:spChg>
        <pc:spChg chg="add">
          <ac:chgData name="Malaika Fagette" userId="e15b8c82b26b3d95" providerId="LiveId" clId="{D0492495-BA59-4FA0-BEE5-99FA9657A7F6}" dt="2025-06-10T01:54:19.852" v="766" actId="26606"/>
          <ac:spMkLst>
            <pc:docMk/>
            <pc:sldMk cId="3933659050" sldId="273"/>
            <ac:spMk id="3078" creationId="{DBC6133C-0615-4CE4-9132-37E609A9BDFA}"/>
          </ac:spMkLst>
        </pc:spChg>
        <pc:spChg chg="add">
          <ac:chgData name="Malaika Fagette" userId="e15b8c82b26b3d95" providerId="LiveId" clId="{D0492495-BA59-4FA0-BEE5-99FA9657A7F6}" dt="2025-06-10T01:54:19.852" v="766" actId="26606"/>
          <ac:spMkLst>
            <pc:docMk/>
            <pc:sldMk cId="3933659050" sldId="273"/>
            <ac:spMk id="3080" creationId="{169CC832-2974-4E8D-90ED-3E2941BA7336}"/>
          </ac:spMkLst>
        </pc:spChg>
        <pc:spChg chg="add">
          <ac:chgData name="Malaika Fagette" userId="e15b8c82b26b3d95" providerId="LiveId" clId="{D0492495-BA59-4FA0-BEE5-99FA9657A7F6}" dt="2025-06-10T01:54:19.852" v="766" actId="26606"/>
          <ac:spMkLst>
            <pc:docMk/>
            <pc:sldMk cId="3933659050" sldId="273"/>
            <ac:spMk id="3082" creationId="{55222F96-971A-4F90-B841-6BAB416C7AC1}"/>
          </ac:spMkLst>
        </pc:spChg>
        <pc:spChg chg="add">
          <ac:chgData name="Malaika Fagette" userId="e15b8c82b26b3d95" providerId="LiveId" clId="{D0492495-BA59-4FA0-BEE5-99FA9657A7F6}" dt="2025-06-10T01:54:19.852" v="766" actId="26606"/>
          <ac:spMkLst>
            <pc:docMk/>
            <pc:sldMk cId="3933659050" sldId="273"/>
            <ac:spMk id="3084" creationId="{08980754-6F4B-43C9-B9BE-127B6BED6586}"/>
          </ac:spMkLst>
        </pc:spChg>
        <pc:spChg chg="add">
          <ac:chgData name="Malaika Fagette" userId="e15b8c82b26b3d95" providerId="LiveId" clId="{D0492495-BA59-4FA0-BEE5-99FA9657A7F6}" dt="2025-06-10T01:54:19.852" v="766" actId="26606"/>
          <ac:spMkLst>
            <pc:docMk/>
            <pc:sldMk cId="3933659050" sldId="273"/>
            <ac:spMk id="3086" creationId="{2C1BBA94-3F40-40AA-8BB9-E69E25E537C1}"/>
          </ac:spMkLst>
        </pc:spChg>
        <pc:picChg chg="add mod ord">
          <ac:chgData name="Malaika Fagette" userId="e15b8c82b26b3d95" providerId="LiveId" clId="{D0492495-BA59-4FA0-BEE5-99FA9657A7F6}" dt="2025-06-11T03:34:40.091" v="1542" actId="14100"/>
          <ac:picMkLst>
            <pc:docMk/>
            <pc:sldMk cId="3933659050" sldId="273"/>
            <ac:picMk id="3073" creationId="{D422E87A-6A65-5123-A8EF-D26426499577}"/>
          </ac:picMkLst>
        </pc:picChg>
      </pc:sldChg>
      <pc:sldChg chg="addSp delSp modSp new del mod">
        <pc:chgData name="Malaika Fagette" userId="e15b8c82b26b3d95" providerId="LiveId" clId="{D0492495-BA59-4FA0-BEE5-99FA9657A7F6}" dt="2025-06-10T18:54:40.843" v="953" actId="2696"/>
        <pc:sldMkLst>
          <pc:docMk/>
          <pc:sldMk cId="307022241" sldId="274"/>
        </pc:sldMkLst>
      </pc:sldChg>
      <pc:sldChg chg="addSp delSp modSp new mod setBg">
        <pc:chgData name="Malaika Fagette" userId="e15b8c82b26b3d95" providerId="LiveId" clId="{D0492495-BA59-4FA0-BEE5-99FA9657A7F6}" dt="2025-06-11T03:38:31.523" v="1546" actId="255"/>
        <pc:sldMkLst>
          <pc:docMk/>
          <pc:sldMk cId="557773933" sldId="274"/>
        </pc:sldMkLst>
        <pc:spChg chg="add">
          <ac:chgData name="Malaika Fagette" userId="e15b8c82b26b3d95" providerId="LiveId" clId="{D0492495-BA59-4FA0-BEE5-99FA9657A7F6}" dt="2025-06-10T20:27:05.497" v="1034" actId="26606"/>
          <ac:spMkLst>
            <pc:docMk/>
            <pc:sldMk cId="557773933" sldId="274"/>
            <ac:spMk id="15" creationId="{B50AB553-2A96-4A92-96F2-93548E096954}"/>
          </ac:spMkLst>
        </pc:spChg>
        <pc:graphicFrameChg chg="add mod modGraphic">
          <ac:chgData name="Malaika Fagette" userId="e15b8c82b26b3d95" providerId="LiveId" clId="{D0492495-BA59-4FA0-BEE5-99FA9657A7F6}" dt="2025-06-11T03:38:31.523" v="1546" actId="255"/>
          <ac:graphicFrameMkLst>
            <pc:docMk/>
            <pc:sldMk cId="557773933" sldId="274"/>
            <ac:graphicFrameMk id="5" creationId="{2C1AEC3D-0E5B-BC7E-D96E-C3B1B39E4B0E}"/>
          </ac:graphicFrameMkLst>
        </pc:graphicFrameChg>
        <pc:picChg chg="add mod">
          <ac:chgData name="Malaika Fagette" userId="e15b8c82b26b3d95" providerId="LiveId" clId="{D0492495-BA59-4FA0-BEE5-99FA9657A7F6}" dt="2025-06-10T20:27:05.497" v="1034" actId="26606"/>
          <ac:picMkLst>
            <pc:docMk/>
            <pc:sldMk cId="557773933" sldId="274"/>
            <ac:picMk id="6" creationId="{E70E17B5-D766-38E7-AAD2-0E9C8A7597A3}"/>
          </ac:picMkLst>
        </pc:picChg>
      </pc:sldChg>
      <pc:sldChg chg="add del">
        <pc:chgData name="Malaika Fagette" userId="e15b8c82b26b3d95" providerId="LiveId" clId="{D0492495-BA59-4FA0-BEE5-99FA9657A7F6}" dt="2025-06-10T01:19:15.584" v="544"/>
        <pc:sldMkLst>
          <pc:docMk/>
          <pc:sldMk cId="1382609829" sldId="274"/>
        </pc:sldMkLst>
      </pc:sldChg>
      <pc:sldChg chg="addSp delSp modSp new del mod">
        <pc:chgData name="Malaika Fagette" userId="e15b8c82b26b3d95" providerId="LiveId" clId="{D0492495-BA59-4FA0-BEE5-99FA9657A7F6}" dt="2025-06-10T19:44:31.453" v="1023" actId="2696"/>
        <pc:sldMkLst>
          <pc:docMk/>
          <pc:sldMk cId="1483294141" sldId="274"/>
        </pc:sldMkLst>
      </pc:sldChg>
      <pc:sldChg chg="addSp delSp modSp new mod setBg">
        <pc:chgData name="Malaika Fagette" userId="e15b8c82b26b3d95" providerId="LiveId" clId="{D0492495-BA59-4FA0-BEE5-99FA9657A7F6}" dt="2025-06-10T20:36:32.136" v="1141" actId="113"/>
        <pc:sldMkLst>
          <pc:docMk/>
          <pc:sldMk cId="1731706805" sldId="275"/>
        </pc:sldMkLst>
        <pc:spChg chg="add mod">
          <ac:chgData name="Malaika Fagette" userId="e15b8c82b26b3d95" providerId="LiveId" clId="{D0492495-BA59-4FA0-BEE5-99FA9657A7F6}" dt="2025-06-10T20:35:52.956" v="1137" actId="1076"/>
          <ac:spMkLst>
            <pc:docMk/>
            <pc:sldMk cId="1731706805" sldId="275"/>
            <ac:spMk id="4" creationId="{BD07EA91-360F-28A5-B78A-92A9D6553EA6}"/>
          </ac:spMkLst>
        </pc:spChg>
        <pc:spChg chg="add">
          <ac:chgData name="Malaika Fagette" userId="e15b8c82b26b3d95" providerId="LiveId" clId="{D0492495-BA59-4FA0-BEE5-99FA9657A7F6}" dt="2025-06-10T20:35:06.948" v="1125" actId="26606"/>
          <ac:spMkLst>
            <pc:docMk/>
            <pc:sldMk cId="1731706805" sldId="275"/>
            <ac:spMk id="9" creationId="{53F29798-D584-4792-9B62-3F5F5C36D619}"/>
          </ac:spMkLst>
        </pc:spChg>
        <pc:graphicFrameChg chg="add mod ord modGraphic">
          <ac:chgData name="Malaika Fagette" userId="e15b8c82b26b3d95" providerId="LiveId" clId="{D0492495-BA59-4FA0-BEE5-99FA9657A7F6}" dt="2025-06-10T20:36:32.136" v="1141" actId="113"/>
          <ac:graphicFrameMkLst>
            <pc:docMk/>
            <pc:sldMk cId="1731706805" sldId="275"/>
            <ac:graphicFrameMk id="3" creationId="{C4BE888B-8CAB-ED23-1243-512AE971118C}"/>
          </ac:graphicFrameMkLst>
        </pc:graphicFrameChg>
      </pc:sldChg>
      <pc:sldChg chg="add del">
        <pc:chgData name="Malaika Fagette" userId="e15b8c82b26b3d95" providerId="LiveId" clId="{D0492495-BA59-4FA0-BEE5-99FA9657A7F6}" dt="2025-06-10T20:33:48.481" v="1118" actId="2696"/>
        <pc:sldMkLst>
          <pc:docMk/>
          <pc:sldMk cId="4190864128" sldId="275"/>
        </pc:sldMkLst>
      </pc:sldChg>
      <pc:sldChg chg="addSp delSp modSp new mod setBg">
        <pc:chgData name="Malaika Fagette" userId="e15b8c82b26b3d95" providerId="LiveId" clId="{D0492495-BA59-4FA0-BEE5-99FA9657A7F6}" dt="2025-06-13T15:57:59.019" v="3168" actId="12"/>
        <pc:sldMkLst>
          <pc:docMk/>
          <pc:sldMk cId="1215084308" sldId="276"/>
        </pc:sldMkLst>
        <pc:spChg chg="add mod">
          <ac:chgData name="Malaika Fagette" userId="e15b8c82b26b3d95" providerId="LiveId" clId="{D0492495-BA59-4FA0-BEE5-99FA9657A7F6}" dt="2025-06-13T15:57:59.019" v="3168" actId="12"/>
          <ac:spMkLst>
            <pc:docMk/>
            <pc:sldMk cId="1215084308" sldId="276"/>
            <ac:spMk id="2" creationId="{AAAF0F92-EB86-4AE8-1BDE-BDC209F99273}"/>
          </ac:spMkLst>
        </pc:spChg>
        <pc:spChg chg="add mod">
          <ac:chgData name="Malaika Fagette" userId="e15b8c82b26b3d95" providerId="LiveId" clId="{D0492495-BA59-4FA0-BEE5-99FA9657A7F6}" dt="2025-06-12T02:10:59.335" v="2364" actId="1076"/>
          <ac:spMkLst>
            <pc:docMk/>
            <pc:sldMk cId="1215084308" sldId="276"/>
            <ac:spMk id="4" creationId="{D25B1FB3-1BBD-C976-A3D9-06DA033EC992}"/>
          </ac:spMkLst>
        </pc:spChg>
        <pc:spChg chg="add">
          <ac:chgData name="Malaika Fagette" userId="e15b8c82b26b3d95" providerId="LiveId" clId="{D0492495-BA59-4FA0-BEE5-99FA9657A7F6}" dt="2025-06-10T20:40:38.610" v="1192" actId="26606"/>
          <ac:spMkLst>
            <pc:docMk/>
            <pc:sldMk cId="1215084308" sldId="276"/>
            <ac:spMk id="21" creationId="{DBF61EA3-B236-439E-9C0B-340980D56BEE}"/>
          </ac:spMkLst>
        </pc:spChg>
        <pc:spChg chg="add">
          <ac:chgData name="Malaika Fagette" userId="e15b8c82b26b3d95" providerId="LiveId" clId="{D0492495-BA59-4FA0-BEE5-99FA9657A7F6}" dt="2025-06-10T20:40:38.610" v="1192" actId="26606"/>
          <ac:spMkLst>
            <pc:docMk/>
            <pc:sldMk cId="1215084308" sldId="276"/>
            <ac:spMk id="27" creationId="{E659831F-0D9A-4C63-9EBB-8435B85A440F}"/>
          </ac:spMkLst>
        </pc:spChg>
        <pc:grpChg chg="add">
          <ac:chgData name="Malaika Fagette" userId="e15b8c82b26b3d95" providerId="LiveId" clId="{D0492495-BA59-4FA0-BEE5-99FA9657A7F6}" dt="2025-06-10T20:40:38.610" v="1192" actId="26606"/>
          <ac:grpSpMkLst>
            <pc:docMk/>
            <pc:sldMk cId="1215084308" sldId="276"/>
            <ac:grpSpMk id="23" creationId="{28FAF094-D087-493F-8DF9-A486C2D6BBAA}"/>
          </ac:grpSpMkLst>
        </pc:grpChg>
      </pc:sldChg>
      <pc:sldChg chg="addSp delSp modSp new mod setBg">
        <pc:chgData name="Malaika Fagette" userId="e15b8c82b26b3d95" providerId="LiveId" clId="{D0492495-BA59-4FA0-BEE5-99FA9657A7F6}" dt="2025-06-13T15:59:42.990" v="3180" actId="12"/>
        <pc:sldMkLst>
          <pc:docMk/>
          <pc:sldMk cId="141369849" sldId="277"/>
        </pc:sldMkLst>
        <pc:spChg chg="add mod">
          <ac:chgData name="Malaika Fagette" userId="e15b8c82b26b3d95" providerId="LiveId" clId="{D0492495-BA59-4FA0-BEE5-99FA9657A7F6}" dt="2025-06-12T02:13:35.364" v="2382" actId="1076"/>
          <ac:spMkLst>
            <pc:docMk/>
            <pc:sldMk cId="141369849" sldId="277"/>
            <ac:spMk id="3" creationId="{AE1DF534-6D1B-A2EE-1BD0-B7CEA6B12FD4}"/>
          </ac:spMkLst>
        </pc:spChg>
        <pc:spChg chg="add">
          <ac:chgData name="Malaika Fagette" userId="e15b8c82b26b3d95" providerId="LiveId" clId="{D0492495-BA59-4FA0-BEE5-99FA9657A7F6}" dt="2025-06-10T20:47:16.323" v="1235" actId="26606"/>
          <ac:spMkLst>
            <pc:docMk/>
            <pc:sldMk cId="141369849" sldId="277"/>
            <ac:spMk id="11" creationId="{081E4A58-353D-44AE-B2FC-2A74E2E400F7}"/>
          </ac:spMkLst>
        </pc:spChg>
        <pc:spChg chg="add">
          <ac:chgData name="Malaika Fagette" userId="e15b8c82b26b3d95" providerId="LiveId" clId="{D0492495-BA59-4FA0-BEE5-99FA9657A7F6}" dt="2025-06-10T20:47:16.323" v="1235" actId="26606"/>
          <ac:spMkLst>
            <pc:docMk/>
            <pc:sldMk cId="141369849" sldId="277"/>
            <ac:spMk id="27" creationId="{1BB867FF-FC45-48F7-8104-F89BE54909F1}"/>
          </ac:spMkLst>
        </pc:spChg>
        <pc:spChg chg="add">
          <ac:chgData name="Malaika Fagette" userId="e15b8c82b26b3d95" providerId="LiveId" clId="{D0492495-BA59-4FA0-BEE5-99FA9657A7F6}" dt="2025-06-10T20:47:16.323" v="1235" actId="26606"/>
          <ac:spMkLst>
            <pc:docMk/>
            <pc:sldMk cId="141369849" sldId="277"/>
            <ac:spMk id="28" creationId="{8BB56887-D0D5-4F0C-9E19-7247EB83C8B7}"/>
          </ac:spMkLst>
        </pc:spChg>
        <pc:spChg chg="add mod">
          <ac:chgData name="Malaika Fagette" userId="e15b8c82b26b3d95" providerId="LiveId" clId="{D0492495-BA59-4FA0-BEE5-99FA9657A7F6}" dt="2025-06-13T15:59:42.990" v="3180" actId="12"/>
          <ac:spMkLst>
            <pc:docMk/>
            <pc:sldMk cId="141369849" sldId="277"/>
            <ac:spMk id="29" creationId="{CD45D749-D419-498B-00C0-4E09E27F17A6}"/>
          </ac:spMkLst>
        </pc:spChg>
      </pc:sldChg>
      <pc:sldChg chg="addSp delSp modSp new mod setBg">
        <pc:chgData name="Malaika Fagette" userId="e15b8c82b26b3d95" providerId="LiveId" clId="{D0492495-BA59-4FA0-BEE5-99FA9657A7F6}" dt="2025-06-13T16:00:15.742" v="3182" actId="113"/>
        <pc:sldMkLst>
          <pc:docMk/>
          <pc:sldMk cId="3753443599" sldId="278"/>
        </pc:sldMkLst>
        <pc:spChg chg="add">
          <ac:chgData name="Malaika Fagette" userId="e15b8c82b26b3d95" providerId="LiveId" clId="{D0492495-BA59-4FA0-BEE5-99FA9657A7F6}" dt="2025-06-13T15:42:09.648" v="3059" actId="26606"/>
          <ac:spMkLst>
            <pc:docMk/>
            <pc:sldMk cId="3753443599" sldId="278"/>
            <ac:spMk id="8" creationId="{F3060C83-F051-4F0E-ABAD-AA0DFC48B218}"/>
          </ac:spMkLst>
        </pc:spChg>
        <pc:spChg chg="add">
          <ac:chgData name="Malaika Fagette" userId="e15b8c82b26b3d95" providerId="LiveId" clId="{D0492495-BA59-4FA0-BEE5-99FA9657A7F6}" dt="2025-06-13T15:42:09.648" v="3059" actId="26606"/>
          <ac:spMkLst>
            <pc:docMk/>
            <pc:sldMk cId="3753443599" sldId="278"/>
            <ac:spMk id="10" creationId="{83C98ABE-055B-441F-B07E-44F97F083C39}"/>
          </ac:spMkLst>
        </pc:spChg>
        <pc:spChg chg="add">
          <ac:chgData name="Malaika Fagette" userId="e15b8c82b26b3d95" providerId="LiveId" clId="{D0492495-BA59-4FA0-BEE5-99FA9657A7F6}" dt="2025-06-13T15:42:09.648" v="3059" actId="26606"/>
          <ac:spMkLst>
            <pc:docMk/>
            <pc:sldMk cId="3753443599" sldId="278"/>
            <ac:spMk id="12" creationId="{29FDB030-9B49-4CED-8CCD-4D99382388AC}"/>
          </ac:spMkLst>
        </pc:spChg>
        <pc:spChg chg="add">
          <ac:chgData name="Malaika Fagette" userId="e15b8c82b26b3d95" providerId="LiveId" clId="{D0492495-BA59-4FA0-BEE5-99FA9657A7F6}" dt="2025-06-13T15:42:09.648" v="3059" actId="26606"/>
          <ac:spMkLst>
            <pc:docMk/>
            <pc:sldMk cId="3753443599" sldId="278"/>
            <ac:spMk id="14" creationId="{3783CA14-24A1-485C-8B30-D6A5D87987AD}"/>
          </ac:spMkLst>
        </pc:spChg>
        <pc:spChg chg="add">
          <ac:chgData name="Malaika Fagette" userId="e15b8c82b26b3d95" providerId="LiveId" clId="{D0492495-BA59-4FA0-BEE5-99FA9657A7F6}" dt="2025-06-13T15:42:09.648" v="3059" actId="26606"/>
          <ac:spMkLst>
            <pc:docMk/>
            <pc:sldMk cId="3753443599" sldId="278"/>
            <ac:spMk id="16" creationId="{9A97C86A-04D6-40F7-AE84-31AB43E6A846}"/>
          </ac:spMkLst>
        </pc:spChg>
        <pc:spChg chg="add">
          <ac:chgData name="Malaika Fagette" userId="e15b8c82b26b3d95" providerId="LiveId" clId="{D0492495-BA59-4FA0-BEE5-99FA9657A7F6}" dt="2025-06-13T15:42:09.648" v="3059" actId="26606"/>
          <ac:spMkLst>
            <pc:docMk/>
            <pc:sldMk cId="3753443599" sldId="278"/>
            <ac:spMk id="18" creationId="{FF9F2414-84E8-453E-B1F3-389FDE8192D9}"/>
          </ac:spMkLst>
        </pc:spChg>
        <pc:spChg chg="add">
          <ac:chgData name="Malaika Fagette" userId="e15b8c82b26b3d95" providerId="LiveId" clId="{D0492495-BA59-4FA0-BEE5-99FA9657A7F6}" dt="2025-06-13T15:42:09.648" v="3059" actId="26606"/>
          <ac:spMkLst>
            <pc:docMk/>
            <pc:sldMk cId="3753443599" sldId="278"/>
            <ac:spMk id="20" creationId="{3ECA69A1-7536-43AC-85EF-C7106179F5ED}"/>
          </ac:spMkLst>
        </pc:spChg>
        <pc:graphicFrameChg chg="add mod modGraphic">
          <ac:chgData name="Malaika Fagette" userId="e15b8c82b26b3d95" providerId="LiveId" clId="{D0492495-BA59-4FA0-BEE5-99FA9657A7F6}" dt="2025-06-13T16:00:15.742" v="3182" actId="113"/>
          <ac:graphicFrameMkLst>
            <pc:docMk/>
            <pc:sldMk cId="3753443599" sldId="278"/>
            <ac:graphicFrameMk id="3" creationId="{0C0C59A8-FC02-B537-0547-9220FD46629E}"/>
          </ac:graphicFrameMkLst>
        </pc:graphicFrameChg>
      </pc:sldChg>
      <pc:sldChg chg="addSp delSp modSp new del mod">
        <pc:chgData name="Malaika Fagette" userId="e15b8c82b26b3d95" providerId="LiveId" clId="{D0492495-BA59-4FA0-BEE5-99FA9657A7F6}" dt="2025-06-12T00:22:51.890" v="2004" actId="2696"/>
        <pc:sldMkLst>
          <pc:docMk/>
          <pc:sldMk cId="775226686" sldId="279"/>
        </pc:sldMkLst>
      </pc:sldChg>
      <pc:sldChg chg="addSp delSp modSp new mod ord setBg">
        <pc:chgData name="Malaika Fagette" userId="e15b8c82b26b3d95" providerId="LiveId" clId="{D0492495-BA59-4FA0-BEE5-99FA9657A7F6}" dt="2025-06-16T01:21:22.803" v="3245" actId="255"/>
        <pc:sldMkLst>
          <pc:docMk/>
          <pc:sldMk cId="929350791" sldId="280"/>
        </pc:sldMkLst>
        <pc:spChg chg="add mod ord">
          <ac:chgData name="Malaika Fagette" userId="e15b8c82b26b3d95" providerId="LiveId" clId="{D0492495-BA59-4FA0-BEE5-99FA9657A7F6}" dt="2025-06-16T01:21:22.803" v="3245" actId="255"/>
          <ac:spMkLst>
            <pc:docMk/>
            <pc:sldMk cId="929350791" sldId="280"/>
            <ac:spMk id="6" creationId="{FABE7620-C930-3A20-006E-D9EF9D978E47}"/>
          </ac:spMkLst>
        </pc:spChg>
        <pc:spChg chg="add mod">
          <ac:chgData name="Malaika Fagette" userId="e15b8c82b26b3d95" providerId="LiveId" clId="{D0492495-BA59-4FA0-BEE5-99FA9657A7F6}" dt="2025-06-13T14:59:18.561" v="3058" actId="26606"/>
          <ac:spMkLst>
            <pc:docMk/>
            <pc:sldMk cId="929350791" sldId="280"/>
            <ac:spMk id="18" creationId="{28E26BC2-0885-47F3-42A6-F562375332BE}"/>
          </ac:spMkLst>
        </pc:spChg>
        <pc:spChg chg="add">
          <ac:chgData name="Malaika Fagette" userId="e15b8c82b26b3d95" providerId="LiveId" clId="{D0492495-BA59-4FA0-BEE5-99FA9657A7F6}" dt="2025-06-13T14:59:18.561" v="3058" actId="26606"/>
          <ac:spMkLst>
            <pc:docMk/>
            <pc:sldMk cId="929350791" sldId="280"/>
            <ac:spMk id="23" creationId="{C0763A76-9F1C-4FC5-82B7-DD475DA461B2}"/>
          </ac:spMkLst>
        </pc:spChg>
        <pc:spChg chg="add">
          <ac:chgData name="Malaika Fagette" userId="e15b8c82b26b3d95" providerId="LiveId" clId="{D0492495-BA59-4FA0-BEE5-99FA9657A7F6}" dt="2025-06-13T14:59:18.561" v="3058" actId="26606"/>
          <ac:spMkLst>
            <pc:docMk/>
            <pc:sldMk cId="929350791" sldId="280"/>
            <ac:spMk id="25" creationId="{E81BF4F6-F2CF-4984-9D14-D6966D92F99F}"/>
          </ac:spMkLst>
        </pc:spChg>
        <pc:picChg chg="add mod ord">
          <ac:chgData name="Malaika Fagette" userId="e15b8c82b26b3d95" providerId="LiveId" clId="{D0492495-BA59-4FA0-BEE5-99FA9657A7F6}" dt="2025-06-13T14:59:18.561" v="3058" actId="26606"/>
          <ac:picMkLst>
            <pc:docMk/>
            <pc:sldMk cId="929350791" sldId="280"/>
            <ac:picMk id="3" creationId="{EA18408C-199E-DFAF-2234-9353C0A53894}"/>
          </ac:picMkLst>
        </pc:picChg>
      </pc:sldChg>
      <pc:sldChg chg="addSp delSp modSp new del mod">
        <pc:chgData name="Malaika Fagette" userId="e15b8c82b26b3d95" providerId="LiveId" clId="{D0492495-BA59-4FA0-BEE5-99FA9657A7F6}" dt="2025-06-11T03:32:38.462" v="1538" actId="2696"/>
        <pc:sldMkLst>
          <pc:docMk/>
          <pc:sldMk cId="4077921140" sldId="280"/>
        </pc:sldMkLst>
      </pc:sldChg>
      <pc:sldChg chg="addSp delSp modSp new mod setBg">
        <pc:chgData name="Malaika Fagette" userId="e15b8c82b26b3d95" providerId="LiveId" clId="{D0492495-BA59-4FA0-BEE5-99FA9657A7F6}" dt="2025-06-16T01:22:21.620" v="3248" actId="255"/>
        <pc:sldMkLst>
          <pc:docMk/>
          <pc:sldMk cId="276734512" sldId="281"/>
        </pc:sldMkLst>
        <pc:spChg chg="add mod">
          <ac:chgData name="Malaika Fagette" userId="e15b8c82b26b3d95" providerId="LiveId" clId="{D0492495-BA59-4FA0-BEE5-99FA9657A7F6}" dt="2025-06-16T01:22:21.620" v="3248" actId="255"/>
          <ac:spMkLst>
            <pc:docMk/>
            <pc:sldMk cId="276734512" sldId="281"/>
            <ac:spMk id="3" creationId="{3D50AFC5-A54F-909A-7D7D-88A6256AD331}"/>
          </ac:spMkLst>
        </pc:spChg>
        <pc:spChg chg="add mod">
          <ac:chgData name="Malaika Fagette" userId="e15b8c82b26b3d95" providerId="LiveId" clId="{D0492495-BA59-4FA0-BEE5-99FA9657A7F6}" dt="2025-06-12T02:05:42.017" v="2338" actId="1076"/>
          <ac:spMkLst>
            <pc:docMk/>
            <pc:sldMk cId="276734512" sldId="281"/>
            <ac:spMk id="8" creationId="{28D7959C-765A-B723-4A87-28A07D2F2B33}"/>
          </ac:spMkLst>
        </pc:spChg>
        <pc:spChg chg="add">
          <ac:chgData name="Malaika Fagette" userId="e15b8c82b26b3d95" providerId="LiveId" clId="{D0492495-BA59-4FA0-BEE5-99FA9657A7F6}" dt="2025-06-12T00:06:42.729" v="1841" actId="26606"/>
          <ac:spMkLst>
            <pc:docMk/>
            <pc:sldMk cId="276734512" sldId="281"/>
            <ac:spMk id="19" creationId="{2C1BBA94-3F40-40AA-8BB9-E69E25E537C1}"/>
          </ac:spMkLst>
        </pc:spChg>
        <pc:spChg chg="add">
          <ac:chgData name="Malaika Fagette" userId="e15b8c82b26b3d95" providerId="LiveId" clId="{D0492495-BA59-4FA0-BEE5-99FA9657A7F6}" dt="2025-06-12T00:06:42.729" v="1841" actId="26606"/>
          <ac:spMkLst>
            <pc:docMk/>
            <pc:sldMk cId="276734512" sldId="281"/>
            <ac:spMk id="20" creationId="{DBC6133C-0615-4CE4-9132-37E609A9BDFA}"/>
          </ac:spMkLst>
        </pc:spChg>
        <pc:spChg chg="add">
          <ac:chgData name="Malaika Fagette" userId="e15b8c82b26b3d95" providerId="LiveId" clId="{D0492495-BA59-4FA0-BEE5-99FA9657A7F6}" dt="2025-06-12T00:06:42.729" v="1841" actId="26606"/>
          <ac:spMkLst>
            <pc:docMk/>
            <pc:sldMk cId="276734512" sldId="281"/>
            <ac:spMk id="21" creationId="{169CC832-2974-4E8D-90ED-3E2941BA7336}"/>
          </ac:spMkLst>
        </pc:spChg>
        <pc:spChg chg="add">
          <ac:chgData name="Malaika Fagette" userId="e15b8c82b26b3d95" providerId="LiveId" clId="{D0492495-BA59-4FA0-BEE5-99FA9657A7F6}" dt="2025-06-12T00:06:42.729" v="1841" actId="26606"/>
          <ac:spMkLst>
            <pc:docMk/>
            <pc:sldMk cId="276734512" sldId="281"/>
            <ac:spMk id="22" creationId="{55222F96-971A-4F90-B841-6BAB416C7AC1}"/>
          </ac:spMkLst>
        </pc:spChg>
        <pc:spChg chg="add">
          <ac:chgData name="Malaika Fagette" userId="e15b8c82b26b3d95" providerId="LiveId" clId="{D0492495-BA59-4FA0-BEE5-99FA9657A7F6}" dt="2025-06-12T00:06:42.729" v="1841" actId="26606"/>
          <ac:spMkLst>
            <pc:docMk/>
            <pc:sldMk cId="276734512" sldId="281"/>
            <ac:spMk id="23" creationId="{08980754-6F4B-43C9-B9BE-127B6BED6586}"/>
          </ac:spMkLst>
        </pc:spChg>
        <pc:picChg chg="add mod">
          <ac:chgData name="Malaika Fagette" userId="e15b8c82b26b3d95" providerId="LiveId" clId="{D0492495-BA59-4FA0-BEE5-99FA9657A7F6}" dt="2025-06-12T02:05:52.678" v="2340" actId="14100"/>
          <ac:picMkLst>
            <pc:docMk/>
            <pc:sldMk cId="276734512" sldId="281"/>
            <ac:picMk id="6" creationId="{DC611C04-563F-50E0-289F-16D506D29244}"/>
          </ac:picMkLst>
        </pc:picChg>
      </pc:sldChg>
      <pc:sldChg chg="addSp delSp modSp new del mod">
        <pc:chgData name="Malaika Fagette" userId="e15b8c82b26b3d95" providerId="LiveId" clId="{D0492495-BA59-4FA0-BEE5-99FA9657A7F6}" dt="2025-06-12T01:09:20.446" v="2144" actId="2696"/>
        <pc:sldMkLst>
          <pc:docMk/>
          <pc:sldMk cId="3693371198" sldId="282"/>
        </pc:sldMkLst>
      </pc:sldChg>
      <pc:sldChg chg="addSp delSp modSp new mod ord setBg">
        <pc:chgData name="Malaika Fagette" userId="e15b8c82b26b3d95" providerId="LiveId" clId="{D0492495-BA59-4FA0-BEE5-99FA9657A7F6}" dt="2025-06-16T01:24:15.322" v="3254" actId="2711"/>
        <pc:sldMkLst>
          <pc:docMk/>
          <pc:sldMk cId="3770777944" sldId="282"/>
        </pc:sldMkLst>
        <pc:spChg chg="add mod ord">
          <ac:chgData name="Malaika Fagette" userId="e15b8c82b26b3d95" providerId="LiveId" clId="{D0492495-BA59-4FA0-BEE5-99FA9657A7F6}" dt="2025-06-16T01:24:15.322" v="3254" actId="2711"/>
          <ac:spMkLst>
            <pc:docMk/>
            <pc:sldMk cId="3770777944" sldId="282"/>
            <ac:spMk id="3" creationId="{DF79A6F6-5F80-60A2-5CEF-B78B2E4FFD13}"/>
          </ac:spMkLst>
        </pc:spChg>
        <pc:spChg chg="add mod">
          <ac:chgData name="Malaika Fagette" userId="e15b8c82b26b3d95" providerId="LiveId" clId="{D0492495-BA59-4FA0-BEE5-99FA9657A7F6}" dt="2025-06-12T01:17:26.284" v="2191" actId="14100"/>
          <ac:spMkLst>
            <pc:docMk/>
            <pc:sldMk cId="3770777944" sldId="282"/>
            <ac:spMk id="9" creationId="{C5C12BAB-7D6F-CEA9-AE90-EEEF0502F0BC}"/>
          </ac:spMkLst>
        </pc:spChg>
        <pc:spChg chg="add">
          <ac:chgData name="Malaika Fagette" userId="e15b8c82b26b3d95" providerId="LiveId" clId="{D0492495-BA59-4FA0-BEE5-99FA9657A7F6}" dt="2025-06-12T01:12:42.311" v="2169" actId="26606"/>
          <ac:spMkLst>
            <pc:docMk/>
            <pc:sldMk cId="3770777944" sldId="282"/>
            <ac:spMk id="19" creationId="{FFB60E8C-7224-44A4-87A0-46A1711DD2ED}"/>
          </ac:spMkLst>
        </pc:spChg>
        <pc:spChg chg="add">
          <ac:chgData name="Malaika Fagette" userId="e15b8c82b26b3d95" providerId="LiveId" clId="{D0492495-BA59-4FA0-BEE5-99FA9657A7F6}" dt="2025-06-12T01:12:42.311" v="2169" actId="26606"/>
          <ac:spMkLst>
            <pc:docMk/>
            <pc:sldMk cId="3770777944" sldId="282"/>
            <ac:spMk id="21" creationId="{5DA32751-37A2-45C0-BE94-63D375E27003}"/>
          </ac:spMkLst>
        </pc:spChg>
        <pc:spChg chg="add">
          <ac:chgData name="Malaika Fagette" userId="e15b8c82b26b3d95" providerId="LiveId" clId="{D0492495-BA59-4FA0-BEE5-99FA9657A7F6}" dt="2025-06-12T01:12:42.311" v="2169" actId="26606"/>
          <ac:spMkLst>
            <pc:docMk/>
            <pc:sldMk cId="3770777944" sldId="282"/>
            <ac:spMk id="23" creationId="{E659831F-0D9A-4C63-9EBB-8435B85A440F}"/>
          </ac:spMkLst>
        </pc:spChg>
        <pc:spChg chg="add">
          <ac:chgData name="Malaika Fagette" userId="e15b8c82b26b3d95" providerId="LiveId" clId="{D0492495-BA59-4FA0-BEE5-99FA9657A7F6}" dt="2025-06-12T01:12:42.311" v="2169" actId="26606"/>
          <ac:spMkLst>
            <pc:docMk/>
            <pc:sldMk cId="3770777944" sldId="282"/>
            <ac:spMk id="25" creationId="{5A55FBCD-CD42-40F5-8A1B-3203F9CAEEAA}"/>
          </ac:spMkLst>
        </pc:spChg>
        <pc:picChg chg="add mod">
          <ac:chgData name="Malaika Fagette" userId="e15b8c82b26b3d95" providerId="LiveId" clId="{D0492495-BA59-4FA0-BEE5-99FA9657A7F6}" dt="2025-06-12T01:12:59.089" v="2173" actId="14100"/>
          <ac:picMkLst>
            <pc:docMk/>
            <pc:sldMk cId="3770777944" sldId="282"/>
            <ac:picMk id="7" creationId="{4B510A86-B969-5DFE-D077-55F3E8902863}"/>
          </ac:picMkLst>
        </pc:picChg>
      </pc:sldChg>
      <pc:sldChg chg="new del">
        <pc:chgData name="Malaika Fagette" userId="e15b8c82b26b3d95" providerId="LiveId" clId="{D0492495-BA59-4FA0-BEE5-99FA9657A7F6}" dt="2025-06-12T00:34:35.623" v="2068" actId="2696"/>
        <pc:sldMkLst>
          <pc:docMk/>
          <pc:sldMk cId="3810088780" sldId="282"/>
        </pc:sldMkLst>
      </pc:sldChg>
      <pc:sldChg chg="addSp delSp modSp new del mod setBg">
        <pc:chgData name="Malaika Fagette" userId="e15b8c82b26b3d95" providerId="LiveId" clId="{D0492495-BA59-4FA0-BEE5-99FA9657A7F6}" dt="2025-06-12T18:15:48.444" v="2609" actId="2696"/>
        <pc:sldMkLst>
          <pc:docMk/>
          <pc:sldMk cId="2566595558" sldId="283"/>
        </pc:sldMkLst>
      </pc:sldChg>
      <pc:sldChg chg="addSp delSp modSp new mod">
        <pc:chgData name="Malaika Fagette" userId="e15b8c82b26b3d95" providerId="LiveId" clId="{D0492495-BA59-4FA0-BEE5-99FA9657A7F6}" dt="2025-06-16T01:27:14.191" v="3264" actId="2711"/>
        <pc:sldMkLst>
          <pc:docMk/>
          <pc:sldMk cId="2885383001" sldId="284"/>
        </pc:sldMkLst>
        <pc:spChg chg="add mod">
          <ac:chgData name="Malaika Fagette" userId="e15b8c82b26b3d95" providerId="LiveId" clId="{D0492495-BA59-4FA0-BEE5-99FA9657A7F6}" dt="2025-06-16T01:27:14.191" v="3264" actId="2711"/>
          <ac:spMkLst>
            <pc:docMk/>
            <pc:sldMk cId="2885383001" sldId="284"/>
            <ac:spMk id="10" creationId="{8C2EF65C-0C48-A8BD-D2E5-1AE9ED933A14}"/>
          </ac:spMkLst>
        </pc:spChg>
        <pc:spChg chg="add mod">
          <ac:chgData name="Malaika Fagette" userId="e15b8c82b26b3d95" providerId="LiveId" clId="{D0492495-BA59-4FA0-BEE5-99FA9657A7F6}" dt="2025-06-12T01:57:39.467" v="2303" actId="113"/>
          <ac:spMkLst>
            <pc:docMk/>
            <pc:sldMk cId="2885383001" sldId="284"/>
            <ac:spMk id="11" creationId="{337F9830-5C19-1ABE-2420-CBB3F4AC45D9}"/>
          </ac:spMkLst>
        </pc:spChg>
        <pc:picChg chg="add mod">
          <ac:chgData name="Malaika Fagette" userId="e15b8c82b26b3d95" providerId="LiveId" clId="{D0492495-BA59-4FA0-BEE5-99FA9657A7F6}" dt="2025-06-12T02:09:04.979" v="2354" actId="1076"/>
          <ac:picMkLst>
            <pc:docMk/>
            <pc:sldMk cId="2885383001" sldId="284"/>
            <ac:picMk id="3" creationId="{47997518-FD39-37A4-87BB-D64753D0EF7D}"/>
          </ac:picMkLst>
        </pc:picChg>
      </pc:sldChg>
      <pc:sldChg chg="addSp delSp modSp new mod setBg">
        <pc:chgData name="Malaika Fagette" userId="e15b8c82b26b3d95" providerId="LiveId" clId="{D0492495-BA59-4FA0-BEE5-99FA9657A7F6}" dt="2025-06-16T01:26:33.471" v="3261" actId="27636"/>
        <pc:sldMkLst>
          <pc:docMk/>
          <pc:sldMk cId="3670968613" sldId="285"/>
        </pc:sldMkLst>
        <pc:spChg chg="add mod">
          <ac:chgData name="Malaika Fagette" userId="e15b8c82b26b3d95" providerId="LiveId" clId="{D0492495-BA59-4FA0-BEE5-99FA9657A7F6}" dt="2025-06-16T01:26:33.471" v="3261" actId="27636"/>
          <ac:spMkLst>
            <pc:docMk/>
            <pc:sldMk cId="3670968613" sldId="285"/>
            <ac:spMk id="6" creationId="{04112ABF-0D42-5519-C3F6-17738B573B13}"/>
          </ac:spMkLst>
        </pc:spChg>
        <pc:spChg chg="add mod">
          <ac:chgData name="Malaika Fagette" userId="e15b8c82b26b3d95" providerId="LiveId" clId="{D0492495-BA59-4FA0-BEE5-99FA9657A7F6}" dt="2025-06-12T17:27:49.884" v="2507" actId="255"/>
          <ac:spMkLst>
            <pc:docMk/>
            <pc:sldMk cId="3670968613" sldId="285"/>
            <ac:spMk id="8" creationId="{E9E8EAED-1782-B793-B4CF-FA9730CF2280}"/>
          </ac:spMkLst>
        </pc:spChg>
        <pc:spChg chg="add">
          <ac:chgData name="Malaika Fagette" userId="e15b8c82b26b3d95" providerId="LiveId" clId="{D0492495-BA59-4FA0-BEE5-99FA9657A7F6}" dt="2025-06-12T17:20:30.393" v="2431" actId="26606"/>
          <ac:spMkLst>
            <pc:docMk/>
            <pc:sldMk cId="3670968613" sldId="285"/>
            <ac:spMk id="11" creationId="{DBC6133C-0615-4CE4-9132-37E609A9BDFA}"/>
          </ac:spMkLst>
        </pc:spChg>
        <pc:spChg chg="add">
          <ac:chgData name="Malaika Fagette" userId="e15b8c82b26b3d95" providerId="LiveId" clId="{D0492495-BA59-4FA0-BEE5-99FA9657A7F6}" dt="2025-06-12T17:20:30.393" v="2431" actId="26606"/>
          <ac:spMkLst>
            <pc:docMk/>
            <pc:sldMk cId="3670968613" sldId="285"/>
            <ac:spMk id="13" creationId="{169CC832-2974-4E8D-90ED-3E2941BA7336}"/>
          </ac:spMkLst>
        </pc:spChg>
        <pc:spChg chg="add">
          <ac:chgData name="Malaika Fagette" userId="e15b8c82b26b3d95" providerId="LiveId" clId="{D0492495-BA59-4FA0-BEE5-99FA9657A7F6}" dt="2025-06-12T17:20:30.393" v="2431" actId="26606"/>
          <ac:spMkLst>
            <pc:docMk/>
            <pc:sldMk cId="3670968613" sldId="285"/>
            <ac:spMk id="15" creationId="{55222F96-971A-4F90-B841-6BAB416C7AC1}"/>
          </ac:spMkLst>
        </pc:spChg>
        <pc:spChg chg="add">
          <ac:chgData name="Malaika Fagette" userId="e15b8c82b26b3d95" providerId="LiveId" clId="{D0492495-BA59-4FA0-BEE5-99FA9657A7F6}" dt="2025-06-12T17:20:30.393" v="2431" actId="26606"/>
          <ac:spMkLst>
            <pc:docMk/>
            <pc:sldMk cId="3670968613" sldId="285"/>
            <ac:spMk id="17" creationId="{08980754-6F4B-43C9-B9BE-127B6BED6586}"/>
          </ac:spMkLst>
        </pc:spChg>
        <pc:spChg chg="add">
          <ac:chgData name="Malaika Fagette" userId="e15b8c82b26b3d95" providerId="LiveId" clId="{D0492495-BA59-4FA0-BEE5-99FA9657A7F6}" dt="2025-06-12T17:20:30.393" v="2431" actId="26606"/>
          <ac:spMkLst>
            <pc:docMk/>
            <pc:sldMk cId="3670968613" sldId="285"/>
            <ac:spMk id="19" creationId="{2C1BBA94-3F40-40AA-8BB9-E69E25E537C1}"/>
          </ac:spMkLst>
        </pc:spChg>
        <pc:picChg chg="add mod ord">
          <ac:chgData name="Malaika Fagette" userId="e15b8c82b26b3d95" providerId="LiveId" clId="{D0492495-BA59-4FA0-BEE5-99FA9657A7F6}" dt="2025-06-12T18:06:44.450" v="2606" actId="14100"/>
          <ac:picMkLst>
            <pc:docMk/>
            <pc:sldMk cId="3670968613" sldId="285"/>
            <ac:picMk id="3" creationId="{53F14705-362B-78E9-3774-D3F89AB2C949}"/>
          </ac:picMkLst>
        </pc:picChg>
      </pc:sldChg>
      <pc:sldChg chg="addSp delSp modSp new del mod">
        <pc:chgData name="Malaika Fagette" userId="e15b8c82b26b3d95" providerId="LiveId" clId="{D0492495-BA59-4FA0-BEE5-99FA9657A7F6}" dt="2025-06-13T14:30:39.381" v="2868" actId="2696"/>
        <pc:sldMkLst>
          <pc:docMk/>
          <pc:sldMk cId="3658139272" sldId="286"/>
        </pc:sldMkLst>
      </pc:sldChg>
      <pc:sldChg chg="addSp delSp modSp new del mod">
        <pc:chgData name="Malaika Fagette" userId="e15b8c82b26b3d95" providerId="LiveId" clId="{D0492495-BA59-4FA0-BEE5-99FA9657A7F6}" dt="2025-06-13T14:45:40.158" v="2966" actId="2696"/>
        <pc:sldMkLst>
          <pc:docMk/>
          <pc:sldMk cId="4282125928" sldId="287"/>
        </pc:sldMkLst>
      </pc:sldChg>
      <pc:sldChg chg="addSp delSp modSp new mod setBg">
        <pc:chgData name="Malaika Fagette" userId="e15b8c82b26b3d95" providerId="LiveId" clId="{D0492495-BA59-4FA0-BEE5-99FA9657A7F6}" dt="2025-06-16T01:20:10.880" v="3240" actId="478"/>
        <pc:sldMkLst>
          <pc:docMk/>
          <pc:sldMk cId="2781845214" sldId="288"/>
        </pc:sldMkLst>
        <pc:spChg chg="add del mod">
          <ac:chgData name="Malaika Fagette" userId="e15b8c82b26b3d95" providerId="LiveId" clId="{D0492495-BA59-4FA0-BEE5-99FA9657A7F6}" dt="2025-06-16T01:19:31.988" v="3235" actId="255"/>
          <ac:spMkLst>
            <pc:docMk/>
            <pc:sldMk cId="2781845214" sldId="288"/>
            <ac:spMk id="5" creationId="{D2929EC7-5459-27F9-3C52-4BC693E70777}"/>
          </ac:spMkLst>
        </pc:spChg>
        <pc:spChg chg="add mod">
          <ac:chgData name="Malaika Fagette" userId="e15b8c82b26b3d95" providerId="LiveId" clId="{D0492495-BA59-4FA0-BEE5-99FA9657A7F6}" dt="2025-06-13T14:38:35.793" v="2914" actId="1076"/>
          <ac:spMkLst>
            <pc:docMk/>
            <pc:sldMk cId="2781845214" sldId="288"/>
            <ac:spMk id="8" creationId="{9F1C4523-4C17-1DC4-A6A4-2BC336F7CFA9}"/>
          </ac:spMkLst>
        </pc:spChg>
        <pc:spChg chg="add mod">
          <ac:chgData name="Malaika Fagette" userId="e15b8c82b26b3d95" providerId="LiveId" clId="{D0492495-BA59-4FA0-BEE5-99FA9657A7F6}" dt="2025-06-13T14:39:18.023" v="2920" actId="1076"/>
          <ac:spMkLst>
            <pc:docMk/>
            <pc:sldMk cId="2781845214" sldId="288"/>
            <ac:spMk id="13" creationId="{C2610F08-F8F9-7455-656E-5A377040C3C7}"/>
          </ac:spMkLst>
        </pc:spChg>
        <pc:spChg chg="add del mod">
          <ac:chgData name="Malaika Fagette" userId="e15b8c82b26b3d95" providerId="LiveId" clId="{D0492495-BA59-4FA0-BEE5-99FA9657A7F6}" dt="2025-06-16T01:20:10.880" v="3240" actId="478"/>
          <ac:spMkLst>
            <pc:docMk/>
            <pc:sldMk cId="2781845214" sldId="288"/>
            <ac:spMk id="15" creationId="{84915321-4D7F-7B50-1C3E-0A022454513D}"/>
          </ac:spMkLst>
        </pc:spChg>
        <pc:spChg chg="add">
          <ac:chgData name="Malaika Fagette" userId="e15b8c82b26b3d95" providerId="LiveId" clId="{D0492495-BA59-4FA0-BEE5-99FA9657A7F6}" dt="2025-06-13T14:37:30.899" v="2907" actId="26606"/>
          <ac:spMkLst>
            <pc:docMk/>
            <pc:sldMk cId="2781845214" sldId="288"/>
            <ac:spMk id="16" creationId="{08980754-6F4B-43C9-B9BE-127B6BED6586}"/>
          </ac:spMkLst>
        </pc:spChg>
        <pc:spChg chg="add">
          <ac:chgData name="Malaika Fagette" userId="e15b8c82b26b3d95" providerId="LiveId" clId="{D0492495-BA59-4FA0-BEE5-99FA9657A7F6}" dt="2025-06-13T14:37:30.899" v="2907" actId="26606"/>
          <ac:spMkLst>
            <pc:docMk/>
            <pc:sldMk cId="2781845214" sldId="288"/>
            <ac:spMk id="17" creationId="{DBC6133C-0615-4CE4-9132-37E609A9BDFA}"/>
          </ac:spMkLst>
        </pc:spChg>
        <pc:spChg chg="add">
          <ac:chgData name="Malaika Fagette" userId="e15b8c82b26b3d95" providerId="LiveId" clId="{D0492495-BA59-4FA0-BEE5-99FA9657A7F6}" dt="2025-06-13T14:37:30.899" v="2907" actId="26606"/>
          <ac:spMkLst>
            <pc:docMk/>
            <pc:sldMk cId="2781845214" sldId="288"/>
            <ac:spMk id="18" creationId="{2C1BBA94-3F40-40AA-8BB9-E69E25E537C1}"/>
          </ac:spMkLst>
        </pc:spChg>
        <pc:spChg chg="add">
          <ac:chgData name="Malaika Fagette" userId="e15b8c82b26b3d95" providerId="LiveId" clId="{D0492495-BA59-4FA0-BEE5-99FA9657A7F6}" dt="2025-06-13T14:37:30.899" v="2907" actId="26606"/>
          <ac:spMkLst>
            <pc:docMk/>
            <pc:sldMk cId="2781845214" sldId="288"/>
            <ac:spMk id="19" creationId="{169CC832-2974-4E8D-90ED-3E2941BA7336}"/>
          </ac:spMkLst>
        </pc:spChg>
        <pc:spChg chg="add">
          <ac:chgData name="Malaika Fagette" userId="e15b8c82b26b3d95" providerId="LiveId" clId="{D0492495-BA59-4FA0-BEE5-99FA9657A7F6}" dt="2025-06-13T14:37:30.899" v="2907" actId="26606"/>
          <ac:spMkLst>
            <pc:docMk/>
            <pc:sldMk cId="2781845214" sldId="288"/>
            <ac:spMk id="20" creationId="{55222F96-971A-4F90-B841-6BAB416C7AC1}"/>
          </ac:spMkLst>
        </pc:spChg>
        <pc:spChg chg="add mod">
          <ac:chgData name="Malaika Fagette" userId="e15b8c82b26b3d95" providerId="LiveId" clId="{D0492495-BA59-4FA0-BEE5-99FA9657A7F6}" dt="2025-06-16T01:19:53.077" v="3236" actId="255"/>
          <ac:spMkLst>
            <pc:docMk/>
            <pc:sldMk cId="2781845214" sldId="288"/>
            <ac:spMk id="21" creationId="{EDFB78B5-ADE1-F96A-2FE3-7E04D8CC1706}"/>
          </ac:spMkLst>
        </pc:spChg>
        <pc:picChg chg="add mod ord">
          <ac:chgData name="Malaika Fagette" userId="e15b8c82b26b3d95" providerId="LiveId" clId="{D0492495-BA59-4FA0-BEE5-99FA9657A7F6}" dt="2025-06-16T01:20:01.171" v="3237" actId="14100"/>
          <ac:picMkLst>
            <pc:docMk/>
            <pc:sldMk cId="2781845214" sldId="288"/>
            <ac:picMk id="2" creationId="{B5E3869D-0790-36E8-FB9B-F4FC0DE99885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4_2">
  <dgm:title val=""/>
  <dgm:desc val=""/>
  <dgm:catLst>
    <dgm:cat type="accent4" pri="14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F2DCC9C-95F8-4D77-A3B3-E7D4433304F3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bg_accent4_2" csCatId="accent4" phldr="1"/>
      <dgm:spPr/>
      <dgm:t>
        <a:bodyPr/>
        <a:lstStyle/>
        <a:p>
          <a:endParaRPr lang="en-US"/>
        </a:p>
      </dgm:t>
    </dgm:pt>
    <dgm:pt modelId="{376419E6-ABB0-4C09-8AC0-D68125915365}">
      <dgm:prSet custT="1"/>
      <dgm:spPr/>
      <dgm:t>
        <a:bodyPr/>
        <a:lstStyle/>
        <a:p>
          <a:r>
            <a:rPr lang="en-US" sz="2400" b="1" dirty="0"/>
            <a:t>Strategic Market Entry Assessment – Panama</a:t>
          </a:r>
        </a:p>
      </dgm:t>
    </dgm:pt>
    <dgm:pt modelId="{7CA0EDB7-2DF4-46C5-92BE-53DA20BF3001}" type="parTrans" cxnId="{8F2B275D-C3E4-4AC7-919E-858BD4748F3D}">
      <dgm:prSet/>
      <dgm:spPr/>
      <dgm:t>
        <a:bodyPr/>
        <a:lstStyle/>
        <a:p>
          <a:endParaRPr lang="en-US"/>
        </a:p>
      </dgm:t>
    </dgm:pt>
    <dgm:pt modelId="{368ABE36-C2F5-4097-B4F7-8E6206117247}" type="sibTrans" cxnId="{8F2B275D-C3E4-4AC7-919E-858BD4748F3D}">
      <dgm:prSet/>
      <dgm:spPr/>
      <dgm:t>
        <a:bodyPr/>
        <a:lstStyle/>
        <a:p>
          <a:endParaRPr lang="en-US"/>
        </a:p>
      </dgm:t>
    </dgm:pt>
    <dgm:pt modelId="{D7E58914-22D5-4285-954A-36CD9AF5E75F}">
      <dgm:prSet/>
      <dgm:spPr/>
      <dgm:t>
        <a:bodyPr/>
        <a:lstStyle/>
        <a:p>
          <a:r>
            <a:rPr lang="en-US" b="1" dirty="0"/>
            <a:t>Client</a:t>
          </a:r>
          <a:r>
            <a:rPr lang="en-US" dirty="0"/>
            <a:t>: </a:t>
          </a:r>
          <a:r>
            <a:rPr lang="en-US" dirty="0" err="1"/>
            <a:t>Dajcom</a:t>
          </a:r>
          <a:r>
            <a:rPr lang="en-US" dirty="0"/>
            <a:t> Limited</a:t>
          </a:r>
          <a:br>
            <a:rPr lang="en-US" dirty="0"/>
          </a:br>
          <a:r>
            <a:rPr lang="en-US" b="1" dirty="0"/>
            <a:t>Presented By : </a:t>
          </a:r>
          <a:r>
            <a:rPr lang="en-US" dirty="0"/>
            <a:t>victor </a:t>
          </a:r>
          <a:r>
            <a:rPr lang="en-US" dirty="0" err="1"/>
            <a:t>mekason</a:t>
          </a:r>
          <a:r>
            <a:rPr lang="en-US" dirty="0"/>
            <a:t> Data Analyst</a:t>
          </a:r>
          <a:br>
            <a:rPr lang="en-US" dirty="0"/>
          </a:br>
          <a:r>
            <a:rPr lang="en-US" b="1" dirty="0"/>
            <a:t>Date: </a:t>
          </a:r>
          <a:r>
            <a:rPr lang="en-US" dirty="0"/>
            <a:t>8</a:t>
          </a:r>
          <a:r>
            <a:rPr lang="en-US" baseline="30000" dirty="0"/>
            <a:t>th</a:t>
          </a:r>
          <a:r>
            <a:rPr lang="en-US" dirty="0"/>
            <a:t> June 2025</a:t>
          </a:r>
        </a:p>
      </dgm:t>
    </dgm:pt>
    <dgm:pt modelId="{6DB72889-E91B-4E2A-8103-8E041C890762}" type="parTrans" cxnId="{B3764B7A-81F9-4716-9152-FACA1C4777D5}">
      <dgm:prSet/>
      <dgm:spPr/>
      <dgm:t>
        <a:bodyPr/>
        <a:lstStyle/>
        <a:p>
          <a:endParaRPr lang="en-US"/>
        </a:p>
      </dgm:t>
    </dgm:pt>
    <dgm:pt modelId="{87565EAD-5AC5-4C8F-97D1-B053AC994E9A}" type="sibTrans" cxnId="{B3764B7A-81F9-4716-9152-FACA1C4777D5}">
      <dgm:prSet/>
      <dgm:spPr/>
      <dgm:t>
        <a:bodyPr/>
        <a:lstStyle/>
        <a:p>
          <a:endParaRPr lang="en-US"/>
        </a:p>
      </dgm:t>
    </dgm:pt>
    <dgm:pt modelId="{D372BC13-DDA9-4FAA-9559-0E029F3DF7C7}" type="pres">
      <dgm:prSet presAssocID="{AF2DCC9C-95F8-4D77-A3B3-E7D4433304F3}" presName="root" presStyleCnt="0">
        <dgm:presLayoutVars>
          <dgm:dir/>
          <dgm:resizeHandles val="exact"/>
        </dgm:presLayoutVars>
      </dgm:prSet>
      <dgm:spPr/>
    </dgm:pt>
    <dgm:pt modelId="{EEF37E72-D244-418B-A2E0-AD72B823350C}" type="pres">
      <dgm:prSet presAssocID="{AF2DCC9C-95F8-4D77-A3B3-E7D4433304F3}" presName="container" presStyleCnt="0">
        <dgm:presLayoutVars>
          <dgm:dir/>
          <dgm:resizeHandles val="exact"/>
        </dgm:presLayoutVars>
      </dgm:prSet>
      <dgm:spPr/>
    </dgm:pt>
    <dgm:pt modelId="{278A06F1-F712-4080-AFAC-523BB439A48B}" type="pres">
      <dgm:prSet presAssocID="{376419E6-ABB0-4C09-8AC0-D68125915365}" presName="compNode" presStyleCnt="0"/>
      <dgm:spPr/>
    </dgm:pt>
    <dgm:pt modelId="{295DDCCE-264F-4434-98B6-85316E67AF92}" type="pres">
      <dgm:prSet presAssocID="{376419E6-ABB0-4C09-8AC0-D68125915365}" presName="iconBgRect" presStyleLbl="bgShp" presStyleIdx="0" presStyleCnt="2"/>
      <dgm:spPr/>
    </dgm:pt>
    <dgm:pt modelId="{4181E229-FAA5-4E7C-86E4-AD105F933E43}" type="pres">
      <dgm:prSet presAssocID="{376419E6-ABB0-4C09-8AC0-D68125915365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6C223C3D-722C-4145-8B07-835B7C462C82}" type="pres">
      <dgm:prSet presAssocID="{376419E6-ABB0-4C09-8AC0-D68125915365}" presName="spaceRect" presStyleCnt="0"/>
      <dgm:spPr/>
    </dgm:pt>
    <dgm:pt modelId="{1533AB40-67AC-441E-BA5B-2AE30CDBD726}" type="pres">
      <dgm:prSet presAssocID="{376419E6-ABB0-4C09-8AC0-D68125915365}" presName="textRect" presStyleLbl="revTx" presStyleIdx="0" presStyleCnt="2">
        <dgm:presLayoutVars>
          <dgm:chMax val="1"/>
          <dgm:chPref val="1"/>
        </dgm:presLayoutVars>
      </dgm:prSet>
      <dgm:spPr/>
    </dgm:pt>
    <dgm:pt modelId="{A3FE452C-04F5-494C-BE13-AA37BBC5B885}" type="pres">
      <dgm:prSet presAssocID="{368ABE36-C2F5-4097-B4F7-8E6206117247}" presName="sibTrans" presStyleLbl="sibTrans2D1" presStyleIdx="0" presStyleCnt="0"/>
      <dgm:spPr/>
    </dgm:pt>
    <dgm:pt modelId="{9750637A-6707-472E-AF30-1F89DBD876F8}" type="pres">
      <dgm:prSet presAssocID="{D7E58914-22D5-4285-954A-36CD9AF5E75F}" presName="compNode" presStyleCnt="0"/>
      <dgm:spPr/>
    </dgm:pt>
    <dgm:pt modelId="{7E0F4F22-5569-49A6-9387-2D8FA6464C91}" type="pres">
      <dgm:prSet presAssocID="{D7E58914-22D5-4285-954A-36CD9AF5E75F}" presName="iconBgRect" presStyleLbl="bgShp" presStyleIdx="1" presStyleCnt="2"/>
      <dgm:spPr/>
    </dgm:pt>
    <dgm:pt modelId="{B6DE3423-F047-4DA2-B050-BD3EED4A7B9C}" type="pres">
      <dgm:prSet presAssocID="{D7E58914-22D5-4285-954A-36CD9AF5E75F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ptain"/>
        </a:ext>
      </dgm:extLst>
    </dgm:pt>
    <dgm:pt modelId="{629751F1-9870-4B1C-8908-5B6B12F62E32}" type="pres">
      <dgm:prSet presAssocID="{D7E58914-22D5-4285-954A-36CD9AF5E75F}" presName="spaceRect" presStyleCnt="0"/>
      <dgm:spPr/>
    </dgm:pt>
    <dgm:pt modelId="{BE0CDC38-1A76-4242-B8D2-AA7FA49F2C3F}" type="pres">
      <dgm:prSet presAssocID="{D7E58914-22D5-4285-954A-36CD9AF5E75F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8F2B275D-C3E4-4AC7-919E-858BD4748F3D}" srcId="{AF2DCC9C-95F8-4D77-A3B3-E7D4433304F3}" destId="{376419E6-ABB0-4C09-8AC0-D68125915365}" srcOrd="0" destOrd="0" parTransId="{7CA0EDB7-2DF4-46C5-92BE-53DA20BF3001}" sibTransId="{368ABE36-C2F5-4097-B4F7-8E6206117247}"/>
    <dgm:cxn modelId="{B3764B7A-81F9-4716-9152-FACA1C4777D5}" srcId="{AF2DCC9C-95F8-4D77-A3B3-E7D4433304F3}" destId="{D7E58914-22D5-4285-954A-36CD9AF5E75F}" srcOrd="1" destOrd="0" parTransId="{6DB72889-E91B-4E2A-8103-8E041C890762}" sibTransId="{87565EAD-5AC5-4C8F-97D1-B053AC994E9A}"/>
    <dgm:cxn modelId="{38A6707F-D3DF-4080-92FF-5885620F8A98}" type="presOf" srcId="{AF2DCC9C-95F8-4D77-A3B3-E7D4433304F3}" destId="{D372BC13-DDA9-4FAA-9559-0E029F3DF7C7}" srcOrd="0" destOrd="0" presId="urn:microsoft.com/office/officeart/2018/2/layout/IconCircleList"/>
    <dgm:cxn modelId="{13D567B3-2E7D-4D02-B4D2-40567D614AD3}" type="presOf" srcId="{376419E6-ABB0-4C09-8AC0-D68125915365}" destId="{1533AB40-67AC-441E-BA5B-2AE30CDBD726}" srcOrd="0" destOrd="0" presId="urn:microsoft.com/office/officeart/2018/2/layout/IconCircleList"/>
    <dgm:cxn modelId="{00A3F6C5-A021-4F83-83C5-9E6933B4ABE0}" type="presOf" srcId="{D7E58914-22D5-4285-954A-36CD9AF5E75F}" destId="{BE0CDC38-1A76-4242-B8D2-AA7FA49F2C3F}" srcOrd="0" destOrd="0" presId="urn:microsoft.com/office/officeart/2018/2/layout/IconCircleList"/>
    <dgm:cxn modelId="{9B07A4C6-36E2-4CDE-A3B6-01B786A7FBF0}" type="presOf" srcId="{368ABE36-C2F5-4097-B4F7-8E6206117247}" destId="{A3FE452C-04F5-494C-BE13-AA37BBC5B885}" srcOrd="0" destOrd="0" presId="urn:microsoft.com/office/officeart/2018/2/layout/IconCircleList"/>
    <dgm:cxn modelId="{D6CB383C-FBC1-4B77-A0ED-C6D13D93D251}" type="presParOf" srcId="{D372BC13-DDA9-4FAA-9559-0E029F3DF7C7}" destId="{EEF37E72-D244-418B-A2E0-AD72B823350C}" srcOrd="0" destOrd="0" presId="urn:microsoft.com/office/officeart/2018/2/layout/IconCircleList"/>
    <dgm:cxn modelId="{A3A20063-910F-485E-9BBF-F616BA6061FE}" type="presParOf" srcId="{EEF37E72-D244-418B-A2E0-AD72B823350C}" destId="{278A06F1-F712-4080-AFAC-523BB439A48B}" srcOrd="0" destOrd="0" presId="urn:microsoft.com/office/officeart/2018/2/layout/IconCircleList"/>
    <dgm:cxn modelId="{531FA21F-8D3E-4011-BA3C-5C594358FDA4}" type="presParOf" srcId="{278A06F1-F712-4080-AFAC-523BB439A48B}" destId="{295DDCCE-264F-4434-98B6-85316E67AF92}" srcOrd="0" destOrd="0" presId="urn:microsoft.com/office/officeart/2018/2/layout/IconCircleList"/>
    <dgm:cxn modelId="{766F3097-B28B-4E45-837F-C182372E0D0B}" type="presParOf" srcId="{278A06F1-F712-4080-AFAC-523BB439A48B}" destId="{4181E229-FAA5-4E7C-86E4-AD105F933E43}" srcOrd="1" destOrd="0" presId="urn:microsoft.com/office/officeart/2018/2/layout/IconCircleList"/>
    <dgm:cxn modelId="{370732C9-9766-4705-A4E9-2EB94BD08AA4}" type="presParOf" srcId="{278A06F1-F712-4080-AFAC-523BB439A48B}" destId="{6C223C3D-722C-4145-8B07-835B7C462C82}" srcOrd="2" destOrd="0" presId="urn:microsoft.com/office/officeart/2018/2/layout/IconCircleList"/>
    <dgm:cxn modelId="{4B18A473-E043-443A-9BA1-3750D516DB82}" type="presParOf" srcId="{278A06F1-F712-4080-AFAC-523BB439A48B}" destId="{1533AB40-67AC-441E-BA5B-2AE30CDBD726}" srcOrd="3" destOrd="0" presId="urn:microsoft.com/office/officeart/2018/2/layout/IconCircleList"/>
    <dgm:cxn modelId="{67699629-6106-488C-8956-9755D21237E2}" type="presParOf" srcId="{EEF37E72-D244-418B-A2E0-AD72B823350C}" destId="{A3FE452C-04F5-494C-BE13-AA37BBC5B885}" srcOrd="1" destOrd="0" presId="urn:microsoft.com/office/officeart/2018/2/layout/IconCircleList"/>
    <dgm:cxn modelId="{FE707614-3255-47B1-BAC4-FB839A95F76A}" type="presParOf" srcId="{EEF37E72-D244-418B-A2E0-AD72B823350C}" destId="{9750637A-6707-472E-AF30-1F89DBD876F8}" srcOrd="2" destOrd="0" presId="urn:microsoft.com/office/officeart/2018/2/layout/IconCircleList"/>
    <dgm:cxn modelId="{670FCEDB-6611-4C1C-A1E4-A840AD1B3CA4}" type="presParOf" srcId="{9750637A-6707-472E-AF30-1F89DBD876F8}" destId="{7E0F4F22-5569-49A6-9387-2D8FA6464C91}" srcOrd="0" destOrd="0" presId="urn:microsoft.com/office/officeart/2018/2/layout/IconCircleList"/>
    <dgm:cxn modelId="{8C1578E7-79B7-4797-B140-32F31414FD5A}" type="presParOf" srcId="{9750637A-6707-472E-AF30-1F89DBD876F8}" destId="{B6DE3423-F047-4DA2-B050-BD3EED4A7B9C}" srcOrd="1" destOrd="0" presId="urn:microsoft.com/office/officeart/2018/2/layout/IconCircleList"/>
    <dgm:cxn modelId="{BCD43EBE-E162-4243-812A-5D00095AA2B0}" type="presParOf" srcId="{9750637A-6707-472E-AF30-1F89DBD876F8}" destId="{629751F1-9870-4B1C-8908-5B6B12F62E32}" srcOrd="2" destOrd="0" presId="urn:microsoft.com/office/officeart/2018/2/layout/IconCircleList"/>
    <dgm:cxn modelId="{C60C73E0-8D69-4276-94DA-9D44E99ADF6A}" type="presParOf" srcId="{9750637A-6707-472E-AF30-1F89DBD876F8}" destId="{BE0CDC38-1A76-4242-B8D2-AA7FA49F2C3F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A30352E-3618-408C-A409-36956A7FA6E7}" type="doc">
      <dgm:prSet loTypeId="urn:microsoft.com/office/officeart/2005/8/layout/vProcess5" loCatId="process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42267A31-8C8B-4CA6-AA8C-46D9E11867EA}">
      <dgm:prSet custT="1"/>
      <dgm:spPr/>
      <dgm:t>
        <a:bodyPr/>
        <a:lstStyle/>
        <a:p>
          <a:r>
            <a:rPr lang="en-US" sz="3200" b="1" dirty="0"/>
            <a:t>Where </a:t>
          </a:r>
          <a:r>
            <a:rPr lang="en-US" sz="3200" b="1" dirty="0" err="1"/>
            <a:t>Dajcom</a:t>
          </a:r>
          <a:r>
            <a:rPr lang="en-US" sz="3200" b="1" dirty="0"/>
            <a:t> Should Focus </a:t>
          </a:r>
          <a:endParaRPr lang="en-US" sz="3200" dirty="0"/>
        </a:p>
      </dgm:t>
    </dgm:pt>
    <dgm:pt modelId="{AEBCD02E-CB59-4A19-ABC1-3A7E46D66460}" type="parTrans" cxnId="{23EF9A5F-DEA3-4504-B391-383139AB09FE}">
      <dgm:prSet/>
      <dgm:spPr/>
      <dgm:t>
        <a:bodyPr/>
        <a:lstStyle/>
        <a:p>
          <a:endParaRPr lang="en-US"/>
        </a:p>
      </dgm:t>
    </dgm:pt>
    <dgm:pt modelId="{D615A7B5-FD30-4EEF-8C21-B2219C5609EB}" type="sibTrans" cxnId="{23EF9A5F-DEA3-4504-B391-383139AB09FE}">
      <dgm:prSet/>
      <dgm:spPr/>
      <dgm:t>
        <a:bodyPr/>
        <a:lstStyle/>
        <a:p>
          <a:endParaRPr lang="en-US"/>
        </a:p>
      </dgm:t>
    </dgm:pt>
    <dgm:pt modelId="{95A4BB54-6747-4FD4-899C-5071ADC398FB}">
      <dgm:prSet custT="1"/>
      <dgm:spPr/>
      <dgm:t>
        <a:bodyPr/>
        <a:lstStyle/>
        <a:p>
          <a:r>
            <a:rPr lang="en-US" sz="1400" dirty="0">
              <a:latin typeface="Segoe UI Semibold" panose="020B0702040204020203" pitchFamily="34" charset="0"/>
              <a:cs typeface="Segoe UI Semibold" panose="020B0702040204020203" pitchFamily="34" charset="0"/>
            </a:rPr>
            <a:t>Sector Attractiveness vs. Fit with </a:t>
          </a:r>
          <a:r>
            <a:rPr lang="en-US" sz="1400" dirty="0" err="1">
              <a:latin typeface="Segoe UI Semibold" panose="020B0702040204020203" pitchFamily="34" charset="0"/>
              <a:cs typeface="Segoe UI Semibold" panose="020B0702040204020203" pitchFamily="34" charset="0"/>
            </a:rPr>
            <a:t>Dajcom</a:t>
          </a:r>
          <a:endParaRPr lang="en-US" sz="1400" dirty="0">
            <a:latin typeface="Segoe UI Semibold" panose="020B0702040204020203" pitchFamily="34" charset="0"/>
            <a:cs typeface="Segoe UI Semibold" panose="020B0702040204020203" pitchFamily="34" charset="0"/>
          </a:endParaRPr>
        </a:p>
      </dgm:t>
    </dgm:pt>
    <dgm:pt modelId="{48F12A19-6625-4F54-AC03-344238E09D08}" type="parTrans" cxnId="{204771D8-B81F-4AD3-9901-C99DB7F6AE5C}">
      <dgm:prSet/>
      <dgm:spPr/>
      <dgm:t>
        <a:bodyPr/>
        <a:lstStyle/>
        <a:p>
          <a:endParaRPr lang="en-US"/>
        </a:p>
      </dgm:t>
    </dgm:pt>
    <dgm:pt modelId="{9747263B-46B9-4DCD-9E07-9A9ACAFEF104}" type="sibTrans" cxnId="{204771D8-B81F-4AD3-9901-C99DB7F6AE5C}">
      <dgm:prSet/>
      <dgm:spPr/>
      <dgm:t>
        <a:bodyPr/>
        <a:lstStyle/>
        <a:p>
          <a:endParaRPr lang="en-US"/>
        </a:p>
      </dgm:t>
    </dgm:pt>
    <dgm:pt modelId="{D71C2E0C-E798-496D-88D7-DFB89D81C17D}">
      <dgm:prSet custT="1"/>
      <dgm:spPr/>
      <dgm:t>
        <a:bodyPr/>
        <a:lstStyle/>
        <a:p>
          <a:pPr>
            <a:buNone/>
          </a:pPr>
          <a:r>
            <a:rPr lang="en-US" sz="1600" b="1" dirty="0"/>
            <a:t>Best focus</a:t>
          </a:r>
          <a:r>
            <a:rPr lang="en-US" sz="1100" b="1" dirty="0"/>
            <a:t> </a:t>
          </a:r>
          <a:endParaRPr lang="en-US" sz="1100" dirty="0"/>
        </a:p>
      </dgm:t>
    </dgm:pt>
    <dgm:pt modelId="{14E2E6D4-698C-4582-ADD1-5CA448D52CE3}" type="parTrans" cxnId="{A012A9C6-FCD1-4656-8584-7E2F9E0A118A}">
      <dgm:prSet/>
      <dgm:spPr/>
      <dgm:t>
        <a:bodyPr/>
        <a:lstStyle/>
        <a:p>
          <a:endParaRPr lang="en-US"/>
        </a:p>
      </dgm:t>
    </dgm:pt>
    <dgm:pt modelId="{413D0BC2-2838-4D8F-AE40-0F9448811953}" type="sibTrans" cxnId="{A012A9C6-FCD1-4656-8584-7E2F9E0A118A}">
      <dgm:prSet/>
      <dgm:spPr/>
      <dgm:t>
        <a:bodyPr/>
        <a:lstStyle/>
        <a:p>
          <a:endParaRPr lang="en-US"/>
        </a:p>
      </dgm:t>
    </dgm:pt>
    <dgm:pt modelId="{F8717AE9-197C-49AF-9A3D-E1C0FD712AFA}">
      <dgm:prSet custT="1"/>
      <dgm:spPr/>
      <dgm:t>
        <a:bodyPr/>
        <a:lstStyle/>
        <a:p>
          <a:pPr>
            <a:buFont typeface="Wingdings" panose="05000000000000000000" pitchFamily="2" charset="2"/>
            <a:buChar char="ü"/>
          </a:pPr>
          <a:r>
            <a:rPr lang="en-US" sz="900" dirty="0"/>
            <a:t>L</a:t>
          </a:r>
          <a:r>
            <a:rPr lang="en-US" sz="1100" dirty="0">
              <a:latin typeface="Segoe UI Semibold" panose="020B0702040204020203" pitchFamily="34" charset="0"/>
              <a:cs typeface="Segoe UI Semibold" panose="020B0702040204020203" pitchFamily="34" charset="0"/>
            </a:rPr>
            <a:t>ogistics</a:t>
          </a:r>
        </a:p>
      </dgm:t>
    </dgm:pt>
    <dgm:pt modelId="{7AB6F98B-AC7D-44F8-8504-EF2E9B18B708}" type="parTrans" cxnId="{7E394947-C39B-428F-AC9E-D6AC0A39A38A}">
      <dgm:prSet/>
      <dgm:spPr/>
      <dgm:t>
        <a:bodyPr/>
        <a:lstStyle/>
        <a:p>
          <a:endParaRPr lang="en-US"/>
        </a:p>
      </dgm:t>
    </dgm:pt>
    <dgm:pt modelId="{897243DB-C5D4-442C-9B0B-A8A4CEBB1D73}" type="sibTrans" cxnId="{7E394947-C39B-428F-AC9E-D6AC0A39A38A}">
      <dgm:prSet/>
      <dgm:spPr/>
      <dgm:t>
        <a:bodyPr/>
        <a:lstStyle/>
        <a:p>
          <a:endParaRPr lang="en-US"/>
        </a:p>
      </dgm:t>
    </dgm:pt>
    <dgm:pt modelId="{5C23FBAE-8E15-4D17-A0EF-B207E08B738A}">
      <dgm:prSet custT="1"/>
      <dgm:spPr/>
      <dgm:t>
        <a:bodyPr/>
        <a:lstStyle/>
        <a:p>
          <a:pPr>
            <a:buFont typeface="Wingdings" panose="05000000000000000000" pitchFamily="2" charset="2"/>
            <a:buChar char="ü"/>
          </a:pPr>
          <a:r>
            <a:rPr lang="en-US" sz="1100" dirty="0">
              <a:latin typeface="Segoe UI Semibold" panose="020B0702040204020203" pitchFamily="34" charset="0"/>
              <a:cs typeface="Segoe UI Semibold" panose="020B0702040204020203" pitchFamily="34" charset="0"/>
            </a:rPr>
            <a:t>Retail/Commerce</a:t>
          </a:r>
        </a:p>
      </dgm:t>
    </dgm:pt>
    <dgm:pt modelId="{974EDA90-1C1F-4455-8E48-35EA586A3275}" type="parTrans" cxnId="{2C7A8CC1-64F6-4123-8D23-69463C4A153B}">
      <dgm:prSet/>
      <dgm:spPr/>
      <dgm:t>
        <a:bodyPr/>
        <a:lstStyle/>
        <a:p>
          <a:endParaRPr lang="en-US"/>
        </a:p>
      </dgm:t>
    </dgm:pt>
    <dgm:pt modelId="{10660300-370F-4048-8D6A-367E0A5D824F}" type="sibTrans" cxnId="{2C7A8CC1-64F6-4123-8D23-69463C4A153B}">
      <dgm:prSet/>
      <dgm:spPr/>
      <dgm:t>
        <a:bodyPr/>
        <a:lstStyle/>
        <a:p>
          <a:endParaRPr lang="en-US"/>
        </a:p>
      </dgm:t>
    </dgm:pt>
    <dgm:pt modelId="{A5C058E8-D787-489F-BEBB-2AFCE89B62DB}">
      <dgm:prSet custT="1"/>
      <dgm:spPr/>
      <dgm:t>
        <a:bodyPr/>
        <a:lstStyle/>
        <a:p>
          <a:pPr>
            <a:buFont typeface="Wingdings" panose="05000000000000000000" pitchFamily="2" charset="2"/>
            <a:buChar char="ü"/>
          </a:pPr>
          <a:r>
            <a:rPr lang="en-US" sz="1100" dirty="0">
              <a:latin typeface="Segoe UI Semibold" panose="020B0702040204020203" pitchFamily="34" charset="0"/>
              <a:cs typeface="Segoe UI Semibold" panose="020B0702040204020203" pitchFamily="34" charset="0"/>
            </a:rPr>
            <a:t>Telecom/ICT</a:t>
          </a:r>
        </a:p>
      </dgm:t>
    </dgm:pt>
    <dgm:pt modelId="{22C8FE04-B1CD-4AAE-BED0-991F43B6B44C}" type="parTrans" cxnId="{5F4E1EB8-DA70-4087-8E68-D427CE2BC8FF}">
      <dgm:prSet/>
      <dgm:spPr/>
      <dgm:t>
        <a:bodyPr/>
        <a:lstStyle/>
        <a:p>
          <a:endParaRPr lang="en-US"/>
        </a:p>
      </dgm:t>
    </dgm:pt>
    <dgm:pt modelId="{CD90E934-CADB-460B-B0EE-3ECBCC3D1F98}" type="sibTrans" cxnId="{5F4E1EB8-DA70-4087-8E68-D427CE2BC8FF}">
      <dgm:prSet/>
      <dgm:spPr/>
      <dgm:t>
        <a:bodyPr/>
        <a:lstStyle/>
        <a:p>
          <a:endParaRPr lang="en-US"/>
        </a:p>
      </dgm:t>
    </dgm:pt>
    <dgm:pt modelId="{B47ACD5D-64CD-42B6-AF63-E7BF5AB2E4A6}">
      <dgm:prSet custT="1"/>
      <dgm:spPr/>
      <dgm:t>
        <a:bodyPr/>
        <a:lstStyle/>
        <a:p>
          <a:pPr>
            <a:buNone/>
          </a:pPr>
          <a:r>
            <a:rPr lang="en-US" sz="1600" b="1" dirty="0"/>
            <a:t>Partnership areas</a:t>
          </a:r>
          <a:endParaRPr lang="en-US" sz="1600" dirty="0"/>
        </a:p>
      </dgm:t>
    </dgm:pt>
    <dgm:pt modelId="{EC76BAF2-1062-4463-9069-4014A9300DD3}" type="parTrans" cxnId="{D2C222A1-805D-4584-862A-1CE0D2C294D6}">
      <dgm:prSet/>
      <dgm:spPr/>
      <dgm:t>
        <a:bodyPr/>
        <a:lstStyle/>
        <a:p>
          <a:endParaRPr lang="en-US"/>
        </a:p>
      </dgm:t>
    </dgm:pt>
    <dgm:pt modelId="{A8A6CF53-24ED-463D-9869-C5C1F4FF84BD}" type="sibTrans" cxnId="{D2C222A1-805D-4584-862A-1CE0D2C294D6}">
      <dgm:prSet/>
      <dgm:spPr/>
      <dgm:t>
        <a:bodyPr/>
        <a:lstStyle/>
        <a:p>
          <a:endParaRPr lang="en-US"/>
        </a:p>
      </dgm:t>
    </dgm:pt>
    <dgm:pt modelId="{FBACF8F9-919D-4103-BA4F-D1C9951E6EE4}">
      <dgm:prSet/>
      <dgm:spPr/>
      <dgm:t>
        <a:bodyPr/>
        <a:lstStyle/>
        <a:p>
          <a:pPr>
            <a:buFont typeface="Wingdings" panose="05000000000000000000" pitchFamily="2" charset="2"/>
            <a:buChar char="ü"/>
          </a:pPr>
          <a:r>
            <a:rPr lang="en-US" sz="1100" dirty="0">
              <a:latin typeface="Segoe UI Semibold" panose="020B0702040204020203" pitchFamily="34" charset="0"/>
              <a:cs typeface="Segoe UI Semibold" panose="020B0702040204020203" pitchFamily="34" charset="0"/>
            </a:rPr>
            <a:t>Agri-processing</a:t>
          </a:r>
        </a:p>
      </dgm:t>
    </dgm:pt>
    <dgm:pt modelId="{B91CDE5A-5A75-4C8B-9A9B-4A7401361E44}" type="parTrans" cxnId="{885A6152-5A53-493C-8F9D-DECD676FFD93}">
      <dgm:prSet/>
      <dgm:spPr/>
      <dgm:t>
        <a:bodyPr/>
        <a:lstStyle/>
        <a:p>
          <a:endParaRPr lang="en-US"/>
        </a:p>
      </dgm:t>
    </dgm:pt>
    <dgm:pt modelId="{E33C6D9F-EAF9-4862-8503-5CF77521D53E}" type="sibTrans" cxnId="{885A6152-5A53-493C-8F9D-DECD676FFD93}">
      <dgm:prSet/>
      <dgm:spPr/>
      <dgm:t>
        <a:bodyPr/>
        <a:lstStyle/>
        <a:p>
          <a:endParaRPr lang="en-US"/>
        </a:p>
      </dgm:t>
    </dgm:pt>
    <dgm:pt modelId="{6AE50228-F3A6-4DBE-BBFA-13ED13AE91AA}">
      <dgm:prSet/>
      <dgm:spPr/>
      <dgm:t>
        <a:bodyPr/>
        <a:lstStyle/>
        <a:p>
          <a:pPr>
            <a:buFont typeface="Wingdings" panose="05000000000000000000" pitchFamily="2" charset="2"/>
            <a:buChar char="ü"/>
          </a:pPr>
          <a:r>
            <a:rPr lang="en-US" sz="1100" dirty="0">
              <a:latin typeface="Segoe UI Semibold" panose="020B0702040204020203" pitchFamily="34" charset="0"/>
              <a:cs typeface="Segoe UI Semibold" panose="020B0702040204020203" pitchFamily="34" charset="0"/>
            </a:rPr>
            <a:t>Local manufacturing</a:t>
          </a:r>
        </a:p>
      </dgm:t>
    </dgm:pt>
    <dgm:pt modelId="{0AF3D874-853A-431C-8D58-BBFBF9CE2191}" type="parTrans" cxnId="{AE486B2D-CE7D-44C0-B6A7-ED9E0163EA14}">
      <dgm:prSet/>
      <dgm:spPr/>
      <dgm:t>
        <a:bodyPr/>
        <a:lstStyle/>
        <a:p>
          <a:endParaRPr lang="en-US"/>
        </a:p>
      </dgm:t>
    </dgm:pt>
    <dgm:pt modelId="{968C102D-494D-47F1-9D1A-0F6871DEDBBF}" type="sibTrans" cxnId="{AE486B2D-CE7D-44C0-B6A7-ED9E0163EA14}">
      <dgm:prSet/>
      <dgm:spPr/>
      <dgm:t>
        <a:bodyPr/>
        <a:lstStyle/>
        <a:p>
          <a:endParaRPr lang="en-US"/>
        </a:p>
      </dgm:t>
    </dgm:pt>
    <dgm:pt modelId="{4CA34974-D11F-45E7-9FCD-A54143CDC26B}">
      <dgm:prSet custT="1"/>
      <dgm:spPr/>
      <dgm:t>
        <a:bodyPr/>
        <a:lstStyle/>
        <a:p>
          <a:r>
            <a:rPr lang="en-US" sz="1600" b="1" dirty="0"/>
            <a:t>Avoid/monitor</a:t>
          </a:r>
          <a:br>
            <a:rPr lang="en-US" sz="2000" dirty="0"/>
          </a:br>
          <a:r>
            <a:rPr lang="en-US" sz="1100" dirty="0">
              <a:latin typeface="Segoe UI Semibold" panose="020B0702040204020203" pitchFamily="34" charset="0"/>
              <a:cs typeface="Segoe UI Semibold" panose="020B0702040204020203" pitchFamily="34" charset="0"/>
            </a:rPr>
            <a:t>Sectors with low or poor growth</a:t>
          </a:r>
          <a:r>
            <a:rPr lang="en-US" sz="2000" dirty="0"/>
            <a:t>.</a:t>
          </a:r>
        </a:p>
      </dgm:t>
    </dgm:pt>
    <dgm:pt modelId="{84A6FB4A-AB39-4C71-AA88-0876D1A8A633}" type="parTrans" cxnId="{DAFB7C22-4EDB-46E1-9030-29AB7FA8028F}">
      <dgm:prSet/>
      <dgm:spPr/>
      <dgm:t>
        <a:bodyPr/>
        <a:lstStyle/>
        <a:p>
          <a:endParaRPr lang="en-US"/>
        </a:p>
      </dgm:t>
    </dgm:pt>
    <dgm:pt modelId="{2B1128C2-C3FB-41A0-A46D-156F7644050A}" type="sibTrans" cxnId="{DAFB7C22-4EDB-46E1-9030-29AB7FA8028F}">
      <dgm:prSet/>
      <dgm:spPr/>
      <dgm:t>
        <a:bodyPr/>
        <a:lstStyle/>
        <a:p>
          <a:endParaRPr lang="en-US"/>
        </a:p>
      </dgm:t>
    </dgm:pt>
    <dgm:pt modelId="{24AF2928-BCEA-4AED-BCD9-99487227C91E}" type="pres">
      <dgm:prSet presAssocID="{4A30352E-3618-408C-A409-36956A7FA6E7}" presName="outerComposite" presStyleCnt="0">
        <dgm:presLayoutVars>
          <dgm:chMax val="5"/>
          <dgm:dir/>
          <dgm:resizeHandles val="exact"/>
        </dgm:presLayoutVars>
      </dgm:prSet>
      <dgm:spPr/>
    </dgm:pt>
    <dgm:pt modelId="{6978A92E-B949-4887-91CD-1037A83F635F}" type="pres">
      <dgm:prSet presAssocID="{4A30352E-3618-408C-A409-36956A7FA6E7}" presName="dummyMaxCanvas" presStyleCnt="0">
        <dgm:presLayoutVars/>
      </dgm:prSet>
      <dgm:spPr/>
    </dgm:pt>
    <dgm:pt modelId="{8FC8FDBC-FA52-4BCA-A374-632AEBDAB1FF}" type="pres">
      <dgm:prSet presAssocID="{4A30352E-3618-408C-A409-36956A7FA6E7}" presName="FiveNodes_1" presStyleLbl="node1" presStyleIdx="0" presStyleCnt="5">
        <dgm:presLayoutVars>
          <dgm:bulletEnabled val="1"/>
        </dgm:presLayoutVars>
      </dgm:prSet>
      <dgm:spPr/>
    </dgm:pt>
    <dgm:pt modelId="{2A233702-4FAD-44D7-9F9D-3E1C969C5F96}" type="pres">
      <dgm:prSet presAssocID="{4A30352E-3618-408C-A409-36956A7FA6E7}" presName="FiveNodes_2" presStyleLbl="node1" presStyleIdx="1" presStyleCnt="5">
        <dgm:presLayoutVars>
          <dgm:bulletEnabled val="1"/>
        </dgm:presLayoutVars>
      </dgm:prSet>
      <dgm:spPr/>
    </dgm:pt>
    <dgm:pt modelId="{BBC4E6CA-B2D0-47C3-A564-C65D381F82B6}" type="pres">
      <dgm:prSet presAssocID="{4A30352E-3618-408C-A409-36956A7FA6E7}" presName="FiveNodes_3" presStyleLbl="node1" presStyleIdx="2" presStyleCnt="5">
        <dgm:presLayoutVars>
          <dgm:bulletEnabled val="1"/>
        </dgm:presLayoutVars>
      </dgm:prSet>
      <dgm:spPr/>
    </dgm:pt>
    <dgm:pt modelId="{CDE98E40-60E6-4DF9-967C-A1AF0EE4971B}" type="pres">
      <dgm:prSet presAssocID="{4A30352E-3618-408C-A409-36956A7FA6E7}" presName="FiveNodes_4" presStyleLbl="node1" presStyleIdx="3" presStyleCnt="5">
        <dgm:presLayoutVars>
          <dgm:bulletEnabled val="1"/>
        </dgm:presLayoutVars>
      </dgm:prSet>
      <dgm:spPr/>
    </dgm:pt>
    <dgm:pt modelId="{CE604235-936A-476A-87C7-D16007770A55}" type="pres">
      <dgm:prSet presAssocID="{4A30352E-3618-408C-A409-36956A7FA6E7}" presName="FiveNodes_5" presStyleLbl="node1" presStyleIdx="4" presStyleCnt="5">
        <dgm:presLayoutVars>
          <dgm:bulletEnabled val="1"/>
        </dgm:presLayoutVars>
      </dgm:prSet>
      <dgm:spPr/>
    </dgm:pt>
    <dgm:pt modelId="{90A3E770-A960-4889-89CB-7843128859C7}" type="pres">
      <dgm:prSet presAssocID="{4A30352E-3618-408C-A409-36956A7FA6E7}" presName="FiveConn_1-2" presStyleLbl="fgAccFollowNode1" presStyleIdx="0" presStyleCnt="4">
        <dgm:presLayoutVars>
          <dgm:bulletEnabled val="1"/>
        </dgm:presLayoutVars>
      </dgm:prSet>
      <dgm:spPr/>
    </dgm:pt>
    <dgm:pt modelId="{E711218A-9433-480F-8DCA-968C0FD52849}" type="pres">
      <dgm:prSet presAssocID="{4A30352E-3618-408C-A409-36956A7FA6E7}" presName="FiveConn_2-3" presStyleLbl="fgAccFollowNode1" presStyleIdx="1" presStyleCnt="4">
        <dgm:presLayoutVars>
          <dgm:bulletEnabled val="1"/>
        </dgm:presLayoutVars>
      </dgm:prSet>
      <dgm:spPr/>
    </dgm:pt>
    <dgm:pt modelId="{61844254-AE69-4E55-B6E7-D58A99B00B7B}" type="pres">
      <dgm:prSet presAssocID="{4A30352E-3618-408C-A409-36956A7FA6E7}" presName="FiveConn_3-4" presStyleLbl="fgAccFollowNode1" presStyleIdx="2" presStyleCnt="4">
        <dgm:presLayoutVars>
          <dgm:bulletEnabled val="1"/>
        </dgm:presLayoutVars>
      </dgm:prSet>
      <dgm:spPr/>
    </dgm:pt>
    <dgm:pt modelId="{B4B2B935-4E2F-432D-B82F-E82667CE72B9}" type="pres">
      <dgm:prSet presAssocID="{4A30352E-3618-408C-A409-36956A7FA6E7}" presName="FiveConn_4-5" presStyleLbl="fgAccFollowNode1" presStyleIdx="3" presStyleCnt="4">
        <dgm:presLayoutVars>
          <dgm:bulletEnabled val="1"/>
        </dgm:presLayoutVars>
      </dgm:prSet>
      <dgm:spPr/>
    </dgm:pt>
    <dgm:pt modelId="{75D673BB-1DF3-4834-B0D8-106D1793C742}" type="pres">
      <dgm:prSet presAssocID="{4A30352E-3618-408C-A409-36956A7FA6E7}" presName="FiveNodes_1_text" presStyleLbl="node1" presStyleIdx="4" presStyleCnt="5">
        <dgm:presLayoutVars>
          <dgm:bulletEnabled val="1"/>
        </dgm:presLayoutVars>
      </dgm:prSet>
      <dgm:spPr/>
    </dgm:pt>
    <dgm:pt modelId="{7B7B68E6-D0D7-4F58-8B8D-16DC4181F51F}" type="pres">
      <dgm:prSet presAssocID="{4A30352E-3618-408C-A409-36956A7FA6E7}" presName="FiveNodes_2_text" presStyleLbl="node1" presStyleIdx="4" presStyleCnt="5">
        <dgm:presLayoutVars>
          <dgm:bulletEnabled val="1"/>
        </dgm:presLayoutVars>
      </dgm:prSet>
      <dgm:spPr/>
    </dgm:pt>
    <dgm:pt modelId="{BC89E9CF-38A9-4910-99BC-4A0884916A9C}" type="pres">
      <dgm:prSet presAssocID="{4A30352E-3618-408C-A409-36956A7FA6E7}" presName="FiveNodes_3_text" presStyleLbl="node1" presStyleIdx="4" presStyleCnt="5">
        <dgm:presLayoutVars>
          <dgm:bulletEnabled val="1"/>
        </dgm:presLayoutVars>
      </dgm:prSet>
      <dgm:spPr/>
    </dgm:pt>
    <dgm:pt modelId="{25DAEEBF-6D6B-4674-B3C7-B55F3346FA49}" type="pres">
      <dgm:prSet presAssocID="{4A30352E-3618-408C-A409-36956A7FA6E7}" presName="FiveNodes_4_text" presStyleLbl="node1" presStyleIdx="4" presStyleCnt="5">
        <dgm:presLayoutVars>
          <dgm:bulletEnabled val="1"/>
        </dgm:presLayoutVars>
      </dgm:prSet>
      <dgm:spPr/>
    </dgm:pt>
    <dgm:pt modelId="{921C0B74-845B-44C3-9EBE-9DD2EF70F177}" type="pres">
      <dgm:prSet presAssocID="{4A30352E-3618-408C-A409-36956A7FA6E7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80809001-431F-49A9-AF6E-6FC754295F7E}" type="presOf" srcId="{A5C058E8-D787-489F-BEBB-2AFCE89B62DB}" destId="{BBC4E6CA-B2D0-47C3-A564-C65D381F82B6}" srcOrd="0" destOrd="3" presId="urn:microsoft.com/office/officeart/2005/8/layout/vProcess5"/>
    <dgm:cxn modelId="{7093920B-555B-4D93-90A9-D881A06D1252}" type="presOf" srcId="{B47ACD5D-64CD-42B6-AF63-E7BF5AB2E4A6}" destId="{25DAEEBF-6D6B-4674-B3C7-B55F3346FA49}" srcOrd="1" destOrd="0" presId="urn:microsoft.com/office/officeart/2005/8/layout/vProcess5"/>
    <dgm:cxn modelId="{6E88F01A-AE69-437E-8849-0C77AF514B5C}" type="presOf" srcId="{B47ACD5D-64CD-42B6-AF63-E7BF5AB2E4A6}" destId="{CDE98E40-60E6-4DF9-967C-A1AF0EE4971B}" srcOrd="0" destOrd="0" presId="urn:microsoft.com/office/officeart/2005/8/layout/vProcess5"/>
    <dgm:cxn modelId="{2E867A21-2D67-4DBC-87D8-6C5EF506297D}" type="presOf" srcId="{9747263B-46B9-4DCD-9E07-9A9ACAFEF104}" destId="{E711218A-9433-480F-8DCA-968C0FD52849}" srcOrd="0" destOrd="0" presId="urn:microsoft.com/office/officeart/2005/8/layout/vProcess5"/>
    <dgm:cxn modelId="{DAFB7C22-4EDB-46E1-9030-29AB7FA8028F}" srcId="{4A30352E-3618-408C-A409-36956A7FA6E7}" destId="{4CA34974-D11F-45E7-9FCD-A54143CDC26B}" srcOrd="4" destOrd="0" parTransId="{84A6FB4A-AB39-4C71-AA88-0876D1A8A633}" sibTransId="{2B1128C2-C3FB-41A0-A46D-156F7644050A}"/>
    <dgm:cxn modelId="{AE486B2D-CE7D-44C0-B6A7-ED9E0163EA14}" srcId="{B47ACD5D-64CD-42B6-AF63-E7BF5AB2E4A6}" destId="{6AE50228-F3A6-4DBE-BBFA-13ED13AE91AA}" srcOrd="1" destOrd="0" parTransId="{0AF3D874-853A-431C-8D58-BBFBF9CE2191}" sibTransId="{968C102D-494D-47F1-9D1A-0F6871DEDBBF}"/>
    <dgm:cxn modelId="{820FC330-CD78-4B6E-91F8-22FAA7607055}" type="presOf" srcId="{413D0BC2-2838-4D8F-AE40-0F9448811953}" destId="{61844254-AE69-4E55-B6E7-D58A99B00B7B}" srcOrd="0" destOrd="0" presId="urn:microsoft.com/office/officeart/2005/8/layout/vProcess5"/>
    <dgm:cxn modelId="{FA999533-EA4F-4A0B-9687-E1A260261594}" type="presOf" srcId="{A5C058E8-D787-489F-BEBB-2AFCE89B62DB}" destId="{BC89E9CF-38A9-4910-99BC-4A0884916A9C}" srcOrd="1" destOrd="3" presId="urn:microsoft.com/office/officeart/2005/8/layout/vProcess5"/>
    <dgm:cxn modelId="{23EF9A5F-DEA3-4504-B391-383139AB09FE}" srcId="{4A30352E-3618-408C-A409-36956A7FA6E7}" destId="{42267A31-8C8B-4CA6-AA8C-46D9E11867EA}" srcOrd="0" destOrd="0" parTransId="{AEBCD02E-CB59-4A19-ABC1-3A7E46D66460}" sibTransId="{D615A7B5-FD30-4EEF-8C21-B2219C5609EB}"/>
    <dgm:cxn modelId="{B9D18064-9155-4223-BDA8-A33DD12DC28D}" type="presOf" srcId="{FBACF8F9-919D-4103-BA4F-D1C9951E6EE4}" destId="{25DAEEBF-6D6B-4674-B3C7-B55F3346FA49}" srcOrd="1" destOrd="1" presId="urn:microsoft.com/office/officeart/2005/8/layout/vProcess5"/>
    <dgm:cxn modelId="{7E394947-C39B-428F-AC9E-D6AC0A39A38A}" srcId="{D71C2E0C-E798-496D-88D7-DFB89D81C17D}" destId="{F8717AE9-197C-49AF-9A3D-E1C0FD712AFA}" srcOrd="0" destOrd="0" parTransId="{7AB6F98B-AC7D-44F8-8504-EF2E9B18B708}" sibTransId="{897243DB-C5D4-442C-9B0B-A8A4CEBB1D73}"/>
    <dgm:cxn modelId="{06FA466E-9B28-4A5E-89BA-46946D920824}" type="presOf" srcId="{42267A31-8C8B-4CA6-AA8C-46D9E11867EA}" destId="{8FC8FDBC-FA52-4BCA-A374-632AEBDAB1FF}" srcOrd="0" destOrd="0" presId="urn:microsoft.com/office/officeart/2005/8/layout/vProcess5"/>
    <dgm:cxn modelId="{885A6152-5A53-493C-8F9D-DECD676FFD93}" srcId="{B47ACD5D-64CD-42B6-AF63-E7BF5AB2E4A6}" destId="{FBACF8F9-919D-4103-BA4F-D1C9951E6EE4}" srcOrd="0" destOrd="0" parTransId="{B91CDE5A-5A75-4C8B-9A9B-4A7401361E44}" sibTransId="{E33C6D9F-EAF9-4862-8503-5CF77521D53E}"/>
    <dgm:cxn modelId="{6DC8C37A-8C02-4F8A-91DB-33F5B83DF2DC}" type="presOf" srcId="{D71C2E0C-E798-496D-88D7-DFB89D81C17D}" destId="{BBC4E6CA-B2D0-47C3-A564-C65D381F82B6}" srcOrd="0" destOrd="0" presId="urn:microsoft.com/office/officeart/2005/8/layout/vProcess5"/>
    <dgm:cxn modelId="{4E17B081-F7EA-4046-86A3-AB5F762C9A01}" type="presOf" srcId="{5C23FBAE-8E15-4D17-A0EF-B207E08B738A}" destId="{BBC4E6CA-B2D0-47C3-A564-C65D381F82B6}" srcOrd="0" destOrd="2" presId="urn:microsoft.com/office/officeart/2005/8/layout/vProcess5"/>
    <dgm:cxn modelId="{40D98998-53EC-4866-87A3-EB20F74C19FE}" type="presOf" srcId="{FBACF8F9-919D-4103-BA4F-D1C9951E6EE4}" destId="{CDE98E40-60E6-4DF9-967C-A1AF0EE4971B}" srcOrd="0" destOrd="1" presId="urn:microsoft.com/office/officeart/2005/8/layout/vProcess5"/>
    <dgm:cxn modelId="{D2C222A1-805D-4584-862A-1CE0D2C294D6}" srcId="{4A30352E-3618-408C-A409-36956A7FA6E7}" destId="{B47ACD5D-64CD-42B6-AF63-E7BF5AB2E4A6}" srcOrd="3" destOrd="0" parTransId="{EC76BAF2-1062-4463-9069-4014A9300DD3}" sibTransId="{A8A6CF53-24ED-463D-9869-C5C1F4FF84BD}"/>
    <dgm:cxn modelId="{61F6FEA6-26CB-4682-B9B2-05AA28AE1E32}" type="presOf" srcId="{5C23FBAE-8E15-4D17-A0EF-B207E08B738A}" destId="{BC89E9CF-38A9-4910-99BC-4A0884916A9C}" srcOrd="1" destOrd="2" presId="urn:microsoft.com/office/officeart/2005/8/layout/vProcess5"/>
    <dgm:cxn modelId="{5E8103AA-B931-4D73-A83B-82E0094E2189}" type="presOf" srcId="{A8A6CF53-24ED-463D-9869-C5C1F4FF84BD}" destId="{B4B2B935-4E2F-432D-B82F-E82667CE72B9}" srcOrd="0" destOrd="0" presId="urn:microsoft.com/office/officeart/2005/8/layout/vProcess5"/>
    <dgm:cxn modelId="{57878EAC-CC7D-4180-9B87-F9BF36299755}" type="presOf" srcId="{42267A31-8C8B-4CA6-AA8C-46D9E11867EA}" destId="{75D673BB-1DF3-4834-B0D8-106D1793C742}" srcOrd="1" destOrd="0" presId="urn:microsoft.com/office/officeart/2005/8/layout/vProcess5"/>
    <dgm:cxn modelId="{DC1FC2AF-315C-4EB9-94DB-34FFC676A3DE}" type="presOf" srcId="{4CA34974-D11F-45E7-9FCD-A54143CDC26B}" destId="{CE604235-936A-476A-87C7-D16007770A55}" srcOrd="0" destOrd="0" presId="urn:microsoft.com/office/officeart/2005/8/layout/vProcess5"/>
    <dgm:cxn modelId="{95CF7EB0-0A7C-49C1-91EE-E3D1F32AFF0C}" type="presOf" srcId="{95A4BB54-6747-4FD4-899C-5071ADC398FB}" destId="{7B7B68E6-D0D7-4F58-8B8D-16DC4181F51F}" srcOrd="1" destOrd="0" presId="urn:microsoft.com/office/officeart/2005/8/layout/vProcess5"/>
    <dgm:cxn modelId="{DCB32DB3-5CE3-44E0-8AD9-85136903F23C}" type="presOf" srcId="{95A4BB54-6747-4FD4-899C-5071ADC398FB}" destId="{2A233702-4FAD-44D7-9F9D-3E1C969C5F96}" srcOrd="0" destOrd="0" presId="urn:microsoft.com/office/officeart/2005/8/layout/vProcess5"/>
    <dgm:cxn modelId="{BC908AB5-7DEB-48E7-8A13-08FC7A5E6F07}" type="presOf" srcId="{F8717AE9-197C-49AF-9A3D-E1C0FD712AFA}" destId="{BC89E9CF-38A9-4910-99BC-4A0884916A9C}" srcOrd="1" destOrd="1" presId="urn:microsoft.com/office/officeart/2005/8/layout/vProcess5"/>
    <dgm:cxn modelId="{5F4E1EB8-DA70-4087-8E68-D427CE2BC8FF}" srcId="{D71C2E0C-E798-496D-88D7-DFB89D81C17D}" destId="{A5C058E8-D787-489F-BEBB-2AFCE89B62DB}" srcOrd="2" destOrd="0" parTransId="{22C8FE04-B1CD-4AAE-BED0-991F43B6B44C}" sibTransId="{CD90E934-CADB-460B-B0EE-3ECBCC3D1F98}"/>
    <dgm:cxn modelId="{46F51BBA-BE61-46AF-BCC6-A6E7798E9870}" type="presOf" srcId="{F8717AE9-197C-49AF-9A3D-E1C0FD712AFA}" destId="{BBC4E6CA-B2D0-47C3-A564-C65D381F82B6}" srcOrd="0" destOrd="1" presId="urn:microsoft.com/office/officeart/2005/8/layout/vProcess5"/>
    <dgm:cxn modelId="{2C7A8CC1-64F6-4123-8D23-69463C4A153B}" srcId="{D71C2E0C-E798-496D-88D7-DFB89D81C17D}" destId="{5C23FBAE-8E15-4D17-A0EF-B207E08B738A}" srcOrd="1" destOrd="0" parTransId="{974EDA90-1C1F-4455-8E48-35EA586A3275}" sibTransId="{10660300-370F-4048-8D6A-367E0A5D824F}"/>
    <dgm:cxn modelId="{A012A9C6-FCD1-4656-8584-7E2F9E0A118A}" srcId="{4A30352E-3618-408C-A409-36956A7FA6E7}" destId="{D71C2E0C-E798-496D-88D7-DFB89D81C17D}" srcOrd="2" destOrd="0" parTransId="{14E2E6D4-698C-4582-ADD1-5CA448D52CE3}" sibTransId="{413D0BC2-2838-4D8F-AE40-0F9448811953}"/>
    <dgm:cxn modelId="{F8409BC7-7B53-4A66-8970-73D174B99489}" type="presOf" srcId="{4A30352E-3618-408C-A409-36956A7FA6E7}" destId="{24AF2928-BCEA-4AED-BCD9-99487227C91E}" srcOrd="0" destOrd="0" presId="urn:microsoft.com/office/officeart/2005/8/layout/vProcess5"/>
    <dgm:cxn modelId="{204771D8-B81F-4AD3-9901-C99DB7F6AE5C}" srcId="{4A30352E-3618-408C-A409-36956A7FA6E7}" destId="{95A4BB54-6747-4FD4-899C-5071ADC398FB}" srcOrd="1" destOrd="0" parTransId="{48F12A19-6625-4F54-AC03-344238E09D08}" sibTransId="{9747263B-46B9-4DCD-9E07-9A9ACAFEF104}"/>
    <dgm:cxn modelId="{0BA2E4D8-41DE-4B93-BB6C-2BE97A0AF624}" type="presOf" srcId="{D615A7B5-FD30-4EEF-8C21-B2219C5609EB}" destId="{90A3E770-A960-4889-89CB-7843128859C7}" srcOrd="0" destOrd="0" presId="urn:microsoft.com/office/officeart/2005/8/layout/vProcess5"/>
    <dgm:cxn modelId="{5850BDDB-31BD-4EAD-B1F9-52A461A2DCF5}" type="presOf" srcId="{D71C2E0C-E798-496D-88D7-DFB89D81C17D}" destId="{BC89E9CF-38A9-4910-99BC-4A0884916A9C}" srcOrd="1" destOrd="0" presId="urn:microsoft.com/office/officeart/2005/8/layout/vProcess5"/>
    <dgm:cxn modelId="{6027F4E4-663F-4238-BB2E-9B3D7A08427B}" type="presOf" srcId="{6AE50228-F3A6-4DBE-BBFA-13ED13AE91AA}" destId="{CDE98E40-60E6-4DF9-967C-A1AF0EE4971B}" srcOrd="0" destOrd="2" presId="urn:microsoft.com/office/officeart/2005/8/layout/vProcess5"/>
    <dgm:cxn modelId="{AA48ACF5-2B9F-48EC-909D-88716A33B54D}" type="presOf" srcId="{6AE50228-F3A6-4DBE-BBFA-13ED13AE91AA}" destId="{25DAEEBF-6D6B-4674-B3C7-B55F3346FA49}" srcOrd="1" destOrd="2" presId="urn:microsoft.com/office/officeart/2005/8/layout/vProcess5"/>
    <dgm:cxn modelId="{E1D50DF6-AC96-4C88-9903-26489402D1A2}" type="presOf" srcId="{4CA34974-D11F-45E7-9FCD-A54143CDC26B}" destId="{921C0B74-845B-44C3-9EBE-9DD2EF70F177}" srcOrd="1" destOrd="0" presId="urn:microsoft.com/office/officeart/2005/8/layout/vProcess5"/>
    <dgm:cxn modelId="{04AEF3AE-266B-4E75-A0CA-601DB99FC0EE}" type="presParOf" srcId="{24AF2928-BCEA-4AED-BCD9-99487227C91E}" destId="{6978A92E-B949-4887-91CD-1037A83F635F}" srcOrd="0" destOrd="0" presId="urn:microsoft.com/office/officeart/2005/8/layout/vProcess5"/>
    <dgm:cxn modelId="{620BF50F-F537-4E02-986D-F53B2BC80FC8}" type="presParOf" srcId="{24AF2928-BCEA-4AED-BCD9-99487227C91E}" destId="{8FC8FDBC-FA52-4BCA-A374-632AEBDAB1FF}" srcOrd="1" destOrd="0" presId="urn:microsoft.com/office/officeart/2005/8/layout/vProcess5"/>
    <dgm:cxn modelId="{2B1469FE-E44F-4D54-81B7-30AED737DE1F}" type="presParOf" srcId="{24AF2928-BCEA-4AED-BCD9-99487227C91E}" destId="{2A233702-4FAD-44D7-9F9D-3E1C969C5F96}" srcOrd="2" destOrd="0" presId="urn:microsoft.com/office/officeart/2005/8/layout/vProcess5"/>
    <dgm:cxn modelId="{27A96708-E4B0-44A5-9AD1-458A3B9C4B21}" type="presParOf" srcId="{24AF2928-BCEA-4AED-BCD9-99487227C91E}" destId="{BBC4E6CA-B2D0-47C3-A564-C65D381F82B6}" srcOrd="3" destOrd="0" presId="urn:microsoft.com/office/officeart/2005/8/layout/vProcess5"/>
    <dgm:cxn modelId="{8E095048-77A7-44B5-9454-F045825ACA90}" type="presParOf" srcId="{24AF2928-BCEA-4AED-BCD9-99487227C91E}" destId="{CDE98E40-60E6-4DF9-967C-A1AF0EE4971B}" srcOrd="4" destOrd="0" presId="urn:microsoft.com/office/officeart/2005/8/layout/vProcess5"/>
    <dgm:cxn modelId="{42DF6337-941B-4A09-B7CC-17C8E93345AC}" type="presParOf" srcId="{24AF2928-BCEA-4AED-BCD9-99487227C91E}" destId="{CE604235-936A-476A-87C7-D16007770A55}" srcOrd="5" destOrd="0" presId="urn:microsoft.com/office/officeart/2005/8/layout/vProcess5"/>
    <dgm:cxn modelId="{EA8A5BD4-2696-4A1B-8CD2-6798085DAF32}" type="presParOf" srcId="{24AF2928-BCEA-4AED-BCD9-99487227C91E}" destId="{90A3E770-A960-4889-89CB-7843128859C7}" srcOrd="6" destOrd="0" presId="urn:microsoft.com/office/officeart/2005/8/layout/vProcess5"/>
    <dgm:cxn modelId="{ECB3ABDF-DCB7-4A72-AD42-7730AF26FD5A}" type="presParOf" srcId="{24AF2928-BCEA-4AED-BCD9-99487227C91E}" destId="{E711218A-9433-480F-8DCA-968C0FD52849}" srcOrd="7" destOrd="0" presId="urn:microsoft.com/office/officeart/2005/8/layout/vProcess5"/>
    <dgm:cxn modelId="{1FB86902-EB78-440A-893F-4D2EA68A6106}" type="presParOf" srcId="{24AF2928-BCEA-4AED-BCD9-99487227C91E}" destId="{61844254-AE69-4E55-B6E7-D58A99B00B7B}" srcOrd="8" destOrd="0" presId="urn:microsoft.com/office/officeart/2005/8/layout/vProcess5"/>
    <dgm:cxn modelId="{138A09E5-7EC9-4725-887C-8DB18B270E2A}" type="presParOf" srcId="{24AF2928-BCEA-4AED-BCD9-99487227C91E}" destId="{B4B2B935-4E2F-432D-B82F-E82667CE72B9}" srcOrd="9" destOrd="0" presId="urn:microsoft.com/office/officeart/2005/8/layout/vProcess5"/>
    <dgm:cxn modelId="{4C75C2A1-2E5A-4AC8-B2E1-BD93436ED80D}" type="presParOf" srcId="{24AF2928-BCEA-4AED-BCD9-99487227C91E}" destId="{75D673BB-1DF3-4834-B0D8-106D1793C742}" srcOrd="10" destOrd="0" presId="urn:microsoft.com/office/officeart/2005/8/layout/vProcess5"/>
    <dgm:cxn modelId="{42DC7755-AA84-4C42-8C5B-5E91701D6405}" type="presParOf" srcId="{24AF2928-BCEA-4AED-BCD9-99487227C91E}" destId="{7B7B68E6-D0D7-4F58-8B8D-16DC4181F51F}" srcOrd="11" destOrd="0" presId="urn:microsoft.com/office/officeart/2005/8/layout/vProcess5"/>
    <dgm:cxn modelId="{E1C62FB4-B19B-4777-8CAF-B6E6A2752FE4}" type="presParOf" srcId="{24AF2928-BCEA-4AED-BCD9-99487227C91E}" destId="{BC89E9CF-38A9-4910-99BC-4A0884916A9C}" srcOrd="12" destOrd="0" presId="urn:microsoft.com/office/officeart/2005/8/layout/vProcess5"/>
    <dgm:cxn modelId="{923220C3-2719-4809-9D24-0706D0460FD6}" type="presParOf" srcId="{24AF2928-BCEA-4AED-BCD9-99487227C91E}" destId="{25DAEEBF-6D6B-4674-B3C7-B55F3346FA49}" srcOrd="13" destOrd="0" presId="urn:microsoft.com/office/officeart/2005/8/layout/vProcess5"/>
    <dgm:cxn modelId="{194780AA-A20C-4ECE-AB9C-EA999018CEAB}" type="presParOf" srcId="{24AF2928-BCEA-4AED-BCD9-99487227C91E}" destId="{921C0B74-845B-44C3-9EBE-9DD2EF70F177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5DDCCE-264F-4434-98B6-85316E67AF92}">
      <dsp:nvSpPr>
        <dsp:cNvPr id="0" name=""/>
        <dsp:cNvSpPr/>
      </dsp:nvSpPr>
      <dsp:spPr>
        <a:xfrm>
          <a:off x="212335" y="1508314"/>
          <a:ext cx="1335915" cy="133591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81E229-FAA5-4E7C-86E4-AD105F933E43}">
      <dsp:nvSpPr>
        <dsp:cNvPr id="0" name=""/>
        <dsp:cNvSpPr/>
      </dsp:nvSpPr>
      <dsp:spPr>
        <a:xfrm>
          <a:off x="492877" y="1788856"/>
          <a:ext cx="774830" cy="7748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33AB40-67AC-441E-BA5B-2AE30CDBD726}">
      <dsp:nvSpPr>
        <dsp:cNvPr id="0" name=""/>
        <dsp:cNvSpPr/>
      </dsp:nvSpPr>
      <dsp:spPr>
        <a:xfrm>
          <a:off x="1834517" y="1508314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Strategic Market Entry Assessment – Panama</a:t>
          </a:r>
        </a:p>
      </dsp:txBody>
      <dsp:txXfrm>
        <a:off x="1834517" y="1508314"/>
        <a:ext cx="3148942" cy="1335915"/>
      </dsp:txXfrm>
    </dsp:sp>
    <dsp:sp modelId="{7E0F4F22-5569-49A6-9387-2D8FA6464C91}">
      <dsp:nvSpPr>
        <dsp:cNvPr id="0" name=""/>
        <dsp:cNvSpPr/>
      </dsp:nvSpPr>
      <dsp:spPr>
        <a:xfrm>
          <a:off x="5532139" y="1508314"/>
          <a:ext cx="1335915" cy="133591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DE3423-F047-4DA2-B050-BD3EED4A7B9C}">
      <dsp:nvSpPr>
        <dsp:cNvPr id="0" name=""/>
        <dsp:cNvSpPr/>
      </dsp:nvSpPr>
      <dsp:spPr>
        <a:xfrm>
          <a:off x="5812681" y="1788856"/>
          <a:ext cx="774830" cy="7748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0CDC38-1A76-4242-B8D2-AA7FA49F2C3F}">
      <dsp:nvSpPr>
        <dsp:cNvPr id="0" name=""/>
        <dsp:cNvSpPr/>
      </dsp:nvSpPr>
      <dsp:spPr>
        <a:xfrm>
          <a:off x="7154322" y="1508314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dirty="0"/>
            <a:t>Client</a:t>
          </a:r>
          <a:r>
            <a:rPr lang="en-US" sz="2300" kern="1200" dirty="0"/>
            <a:t>: </a:t>
          </a:r>
          <a:r>
            <a:rPr lang="en-US" sz="2300" kern="1200" dirty="0" err="1"/>
            <a:t>Dajcom</a:t>
          </a:r>
          <a:r>
            <a:rPr lang="en-US" sz="2300" kern="1200" dirty="0"/>
            <a:t> Limited</a:t>
          </a:r>
          <a:br>
            <a:rPr lang="en-US" sz="2300" kern="1200" dirty="0"/>
          </a:br>
          <a:r>
            <a:rPr lang="en-US" sz="2300" b="1" kern="1200" dirty="0"/>
            <a:t>Presented By : </a:t>
          </a:r>
          <a:r>
            <a:rPr lang="en-US" sz="2300" kern="1200" dirty="0"/>
            <a:t>victor </a:t>
          </a:r>
          <a:r>
            <a:rPr lang="en-US" sz="2300" kern="1200" dirty="0" err="1"/>
            <a:t>mekason</a:t>
          </a:r>
          <a:r>
            <a:rPr lang="en-US" sz="2300" kern="1200" dirty="0"/>
            <a:t> Data Analyst</a:t>
          </a:r>
          <a:br>
            <a:rPr lang="en-US" sz="2300" kern="1200" dirty="0"/>
          </a:br>
          <a:r>
            <a:rPr lang="en-US" sz="2300" b="1" kern="1200" dirty="0"/>
            <a:t>Date: </a:t>
          </a:r>
          <a:r>
            <a:rPr lang="en-US" sz="2300" kern="1200" dirty="0"/>
            <a:t>8</a:t>
          </a:r>
          <a:r>
            <a:rPr lang="en-US" sz="2300" kern="1200" baseline="30000" dirty="0"/>
            <a:t>th</a:t>
          </a:r>
          <a:r>
            <a:rPr lang="en-US" sz="2300" kern="1200" dirty="0"/>
            <a:t> June 2025</a:t>
          </a:r>
        </a:p>
      </dsp:txBody>
      <dsp:txXfrm>
        <a:off x="7154322" y="1508314"/>
        <a:ext cx="3148942" cy="133591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C8FDBC-FA52-4BCA-A374-632AEBDAB1FF}">
      <dsp:nvSpPr>
        <dsp:cNvPr id="0" name=""/>
        <dsp:cNvSpPr/>
      </dsp:nvSpPr>
      <dsp:spPr>
        <a:xfrm>
          <a:off x="0" y="0"/>
          <a:ext cx="8097012" cy="7832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/>
            <a:t>Where </a:t>
          </a:r>
          <a:r>
            <a:rPr lang="en-US" sz="3200" b="1" kern="1200" dirty="0" err="1"/>
            <a:t>Dajcom</a:t>
          </a:r>
          <a:r>
            <a:rPr lang="en-US" sz="3200" b="1" kern="1200" dirty="0"/>
            <a:t> Should Focus </a:t>
          </a:r>
          <a:endParaRPr lang="en-US" sz="3200" kern="1200" dirty="0"/>
        </a:p>
      </dsp:txBody>
      <dsp:txXfrm>
        <a:off x="22940" y="22940"/>
        <a:ext cx="7160195" cy="737360"/>
      </dsp:txXfrm>
    </dsp:sp>
    <dsp:sp modelId="{2A233702-4FAD-44D7-9F9D-3E1C969C5F96}">
      <dsp:nvSpPr>
        <dsp:cNvPr id="0" name=""/>
        <dsp:cNvSpPr/>
      </dsp:nvSpPr>
      <dsp:spPr>
        <a:xfrm>
          <a:off x="604647" y="892024"/>
          <a:ext cx="8097012" cy="7832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3038037"/>
                <a:satOff val="-207"/>
                <a:lumOff val="49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038037"/>
                <a:satOff val="-207"/>
                <a:lumOff val="49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038037"/>
                <a:satOff val="-207"/>
                <a:lumOff val="49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Segoe UI Semibold" panose="020B0702040204020203" pitchFamily="34" charset="0"/>
              <a:cs typeface="Segoe UI Semibold" panose="020B0702040204020203" pitchFamily="34" charset="0"/>
            </a:rPr>
            <a:t>Sector Attractiveness vs. Fit with </a:t>
          </a:r>
          <a:r>
            <a:rPr lang="en-US" sz="1400" kern="1200" dirty="0" err="1">
              <a:latin typeface="Segoe UI Semibold" panose="020B0702040204020203" pitchFamily="34" charset="0"/>
              <a:cs typeface="Segoe UI Semibold" panose="020B0702040204020203" pitchFamily="34" charset="0"/>
            </a:rPr>
            <a:t>Dajcom</a:t>
          </a:r>
          <a:endParaRPr lang="en-US" sz="1400" kern="1200" dirty="0">
            <a:latin typeface="Segoe UI Semibold" panose="020B0702040204020203" pitchFamily="34" charset="0"/>
            <a:cs typeface="Segoe UI Semibold" panose="020B0702040204020203" pitchFamily="34" charset="0"/>
          </a:endParaRPr>
        </a:p>
      </dsp:txBody>
      <dsp:txXfrm>
        <a:off x="627587" y="914964"/>
        <a:ext cx="6937378" cy="737360"/>
      </dsp:txXfrm>
    </dsp:sp>
    <dsp:sp modelId="{BBC4E6CA-B2D0-47C3-A564-C65D381F82B6}">
      <dsp:nvSpPr>
        <dsp:cNvPr id="0" name=""/>
        <dsp:cNvSpPr/>
      </dsp:nvSpPr>
      <dsp:spPr>
        <a:xfrm>
          <a:off x="1209293" y="1784048"/>
          <a:ext cx="8097012" cy="7832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6076075"/>
                <a:satOff val="-413"/>
                <a:lumOff val="98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076075"/>
                <a:satOff val="-413"/>
                <a:lumOff val="98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076075"/>
                <a:satOff val="-413"/>
                <a:lumOff val="98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Best focus</a:t>
          </a:r>
          <a:r>
            <a:rPr lang="en-US" sz="1100" b="1" kern="1200" dirty="0"/>
            <a:t> </a:t>
          </a:r>
          <a:endParaRPr lang="en-US" sz="11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ü"/>
          </a:pPr>
          <a:r>
            <a:rPr lang="en-US" sz="900" kern="1200" dirty="0"/>
            <a:t>L</a:t>
          </a:r>
          <a:r>
            <a:rPr lang="en-US" sz="1100" kern="1200" dirty="0">
              <a:latin typeface="Segoe UI Semibold" panose="020B0702040204020203" pitchFamily="34" charset="0"/>
              <a:cs typeface="Segoe UI Semibold" panose="020B0702040204020203" pitchFamily="34" charset="0"/>
            </a:rPr>
            <a:t>ogistics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ü"/>
          </a:pPr>
          <a:r>
            <a:rPr lang="en-US" sz="1100" kern="1200" dirty="0">
              <a:latin typeface="Segoe UI Semibold" panose="020B0702040204020203" pitchFamily="34" charset="0"/>
              <a:cs typeface="Segoe UI Semibold" panose="020B0702040204020203" pitchFamily="34" charset="0"/>
            </a:rPr>
            <a:t>Retail/Commerce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ü"/>
          </a:pPr>
          <a:r>
            <a:rPr lang="en-US" sz="1100" kern="1200" dirty="0">
              <a:latin typeface="Segoe UI Semibold" panose="020B0702040204020203" pitchFamily="34" charset="0"/>
              <a:cs typeface="Segoe UI Semibold" panose="020B0702040204020203" pitchFamily="34" charset="0"/>
            </a:rPr>
            <a:t>Telecom/ICT</a:t>
          </a:r>
        </a:p>
      </dsp:txBody>
      <dsp:txXfrm>
        <a:off x="1232233" y="1806988"/>
        <a:ext cx="6937378" cy="737360"/>
      </dsp:txXfrm>
    </dsp:sp>
    <dsp:sp modelId="{CDE98E40-60E6-4DF9-967C-A1AF0EE4971B}">
      <dsp:nvSpPr>
        <dsp:cNvPr id="0" name=""/>
        <dsp:cNvSpPr/>
      </dsp:nvSpPr>
      <dsp:spPr>
        <a:xfrm>
          <a:off x="1813940" y="2676072"/>
          <a:ext cx="8097012" cy="7832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9114112"/>
                <a:satOff val="-620"/>
                <a:lumOff val="147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9114112"/>
                <a:satOff val="-620"/>
                <a:lumOff val="147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9114112"/>
                <a:satOff val="-620"/>
                <a:lumOff val="147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Partnership areas</a:t>
          </a:r>
          <a:endParaRPr lang="en-US" sz="16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ü"/>
          </a:pPr>
          <a:r>
            <a:rPr lang="en-US" sz="1100" kern="1200" dirty="0">
              <a:latin typeface="Segoe UI Semibold" panose="020B0702040204020203" pitchFamily="34" charset="0"/>
              <a:cs typeface="Segoe UI Semibold" panose="020B0702040204020203" pitchFamily="34" charset="0"/>
            </a:rPr>
            <a:t>Agri-processing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ü"/>
          </a:pPr>
          <a:r>
            <a:rPr lang="en-US" sz="1100" kern="1200" dirty="0">
              <a:latin typeface="Segoe UI Semibold" panose="020B0702040204020203" pitchFamily="34" charset="0"/>
              <a:cs typeface="Segoe UI Semibold" panose="020B0702040204020203" pitchFamily="34" charset="0"/>
            </a:rPr>
            <a:t>Local manufacturing</a:t>
          </a:r>
        </a:p>
      </dsp:txBody>
      <dsp:txXfrm>
        <a:off x="1836880" y="2699012"/>
        <a:ext cx="6937378" cy="737360"/>
      </dsp:txXfrm>
    </dsp:sp>
    <dsp:sp modelId="{CE604235-936A-476A-87C7-D16007770A55}">
      <dsp:nvSpPr>
        <dsp:cNvPr id="0" name=""/>
        <dsp:cNvSpPr/>
      </dsp:nvSpPr>
      <dsp:spPr>
        <a:xfrm>
          <a:off x="2418587" y="3568097"/>
          <a:ext cx="8097012" cy="7832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12152150"/>
                <a:satOff val="-826"/>
                <a:lumOff val="196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2152150"/>
                <a:satOff val="-826"/>
                <a:lumOff val="196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2152150"/>
                <a:satOff val="-826"/>
                <a:lumOff val="196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Avoid/monitor</a:t>
          </a:r>
          <a:br>
            <a:rPr lang="en-US" sz="2000" kern="1200" dirty="0"/>
          </a:br>
          <a:r>
            <a:rPr lang="en-US" sz="1100" kern="1200" dirty="0">
              <a:latin typeface="Segoe UI Semibold" panose="020B0702040204020203" pitchFamily="34" charset="0"/>
              <a:cs typeface="Segoe UI Semibold" panose="020B0702040204020203" pitchFamily="34" charset="0"/>
            </a:rPr>
            <a:t>Sectors with low or poor growth</a:t>
          </a:r>
          <a:r>
            <a:rPr lang="en-US" sz="2000" kern="1200" dirty="0"/>
            <a:t>.</a:t>
          </a:r>
        </a:p>
      </dsp:txBody>
      <dsp:txXfrm>
        <a:off x="2441527" y="3591037"/>
        <a:ext cx="6937378" cy="737360"/>
      </dsp:txXfrm>
    </dsp:sp>
    <dsp:sp modelId="{90A3E770-A960-4889-89CB-7843128859C7}">
      <dsp:nvSpPr>
        <dsp:cNvPr id="0" name=""/>
        <dsp:cNvSpPr/>
      </dsp:nvSpPr>
      <dsp:spPr>
        <a:xfrm>
          <a:off x="7587905" y="572200"/>
          <a:ext cx="509106" cy="509106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7702454" y="572200"/>
        <a:ext cx="280008" cy="383102"/>
      </dsp:txXfrm>
    </dsp:sp>
    <dsp:sp modelId="{E711218A-9433-480F-8DCA-968C0FD52849}">
      <dsp:nvSpPr>
        <dsp:cNvPr id="0" name=""/>
        <dsp:cNvSpPr/>
      </dsp:nvSpPr>
      <dsp:spPr>
        <a:xfrm>
          <a:off x="8192552" y="1464225"/>
          <a:ext cx="509106" cy="509106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-3981555"/>
            <a:satOff val="889"/>
            <a:lumOff val="134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8307101" y="1464225"/>
        <a:ext cx="280008" cy="383102"/>
      </dsp:txXfrm>
    </dsp:sp>
    <dsp:sp modelId="{61844254-AE69-4E55-B6E7-D58A99B00B7B}">
      <dsp:nvSpPr>
        <dsp:cNvPr id="0" name=""/>
        <dsp:cNvSpPr/>
      </dsp:nvSpPr>
      <dsp:spPr>
        <a:xfrm>
          <a:off x="8797199" y="2343195"/>
          <a:ext cx="509106" cy="509106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-7963110"/>
            <a:satOff val="1778"/>
            <a:lumOff val="267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8911748" y="2343195"/>
        <a:ext cx="280008" cy="383102"/>
      </dsp:txXfrm>
    </dsp:sp>
    <dsp:sp modelId="{B4B2B935-4E2F-432D-B82F-E82667CE72B9}">
      <dsp:nvSpPr>
        <dsp:cNvPr id="0" name=""/>
        <dsp:cNvSpPr/>
      </dsp:nvSpPr>
      <dsp:spPr>
        <a:xfrm>
          <a:off x="9401846" y="3243922"/>
          <a:ext cx="509106" cy="509106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-11944666"/>
            <a:satOff val="2667"/>
            <a:lumOff val="401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9516395" y="3243922"/>
        <a:ext cx="280008" cy="3831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FCE85-1CB0-2F54-F158-1CA1360576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9DD2BD-50D5-C485-B189-2815127710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25429A-C233-6D6F-0C76-BA4E7D77B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817E8-36B5-488E-BDA8-9ABDF436BB0F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1ACFDD-BC3A-B0C0-7298-5B88E47A3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11F367-844A-8D7D-4A8A-F5B2C4E43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2C412-B5C3-4EA0-99D9-9CB9FE7F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325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2ECA6-5CE5-CF51-0C77-D324E5459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FB1581-EF11-93BD-F1A8-860963AEB8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C43518-CF1D-2D0C-4591-52A7EB9DF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817E8-36B5-488E-BDA8-9ABDF436BB0F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5508E1-5B05-E8C9-A1A5-C4CDA9C2C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553755-4F25-B1AA-4CC4-32A7EAD5D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2C412-B5C3-4EA0-99D9-9CB9FE7F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624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D71B21-E0EC-F000-8D2B-E87E168001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762B2B-3B13-312E-F554-E76D3F3F62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06F2B4-E2D0-349B-FF27-9765BD8AE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817E8-36B5-488E-BDA8-9ABDF436BB0F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B248AE-1013-8768-220B-CCBA55818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54BF95-61DF-F833-90BC-ED8ABBB39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2C412-B5C3-4EA0-99D9-9CB9FE7F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738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058E3-34C8-33F4-001B-09B896271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0089D-BAAF-4263-95C7-A3F7856832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A1DEA-41C1-717A-1F48-FDA244E17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817E8-36B5-488E-BDA8-9ABDF436BB0F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FCF40C-5CB8-2755-170C-0F3ABF517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C8873B-4216-B2D6-EA09-335846C98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2C412-B5C3-4EA0-99D9-9CB9FE7F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368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EF92E-7E54-A040-C8AE-D1F0185F1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052D93-86F9-B45D-8875-095C648EC2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2DA0D6-1CF9-E790-13D1-B039C230C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817E8-36B5-488E-BDA8-9ABDF436BB0F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CBAD46-096C-F8E0-FA68-A42F53BAF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371BAB-BDD2-CB0F-AED1-C03324B56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2C412-B5C3-4EA0-99D9-9CB9FE7F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953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C4E1F-E570-1F63-B4E3-1CB36342A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6B321D-5405-6D69-95D0-7EAADF4751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33C988-11A7-D64E-E349-AB22F26CAF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981BB1-244F-A330-A919-06BCDBA15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817E8-36B5-488E-BDA8-9ABDF436BB0F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D2A049-8B2B-A41B-4606-CFB99094E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6DD436-55C4-82F6-13A4-B0360C08C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2C412-B5C3-4EA0-99D9-9CB9FE7F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76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0F730-6703-E4FC-09C3-B02462B19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1FB77F-CCB6-5D47-696B-841DDEF519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AF0494-B3D2-674A-7CFA-70523A3F9B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2F5247-5084-54BD-DD18-7CF374E5CE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ACF989-99E5-320C-DF49-9405C3A454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ABC15F-CBA8-F9EC-F5AC-D8622DA4C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817E8-36B5-488E-BDA8-9ABDF436BB0F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92F872-940D-5329-B947-B6B942C24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4976ED-90ED-73E5-FEBA-60C37D6EE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2C412-B5C3-4EA0-99D9-9CB9FE7F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793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8EF41-8765-6CC8-80B8-5FE44A898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C8945A-5AE6-3A4C-13CB-ABD9846BC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817E8-36B5-488E-BDA8-9ABDF436BB0F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715434-4D57-3654-7411-3196F1000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B7D5AA-1F12-F3A8-02C4-FA5A64B06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2C412-B5C3-4EA0-99D9-9CB9FE7F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610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DE92B0-61FF-6EA7-0B57-2E61A2DD7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817E8-36B5-488E-BDA8-9ABDF436BB0F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816A6E-BF18-5830-9E4D-63DCAF456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511C19-9E64-EB9E-9EFE-B00EEA707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2C412-B5C3-4EA0-99D9-9CB9FE7F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179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807BB-5D71-FA59-E469-5DA483D36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AA24A4-C938-7B87-D66E-C4DBB8D1A5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B634C0-B130-0427-35EF-AB195CF178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DCBA55-D258-B4AD-FFB5-69132A983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817E8-36B5-488E-BDA8-9ABDF436BB0F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CA87F6-D32A-CBA3-BE01-B194F8566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E1A07A-910C-AAF0-3203-65B02D87F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2C412-B5C3-4EA0-99D9-9CB9FE7F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00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099D3-A523-ABF1-5AFB-7E98F9BA4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CB680C-578C-936D-1A7A-2A1C7758FE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85D4D8-7D17-5CC3-8D7F-6A1952135D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1A43DB-B268-3B5F-A4EB-3E37759D0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817E8-36B5-488E-BDA8-9ABDF436BB0F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9E28ED-A5C3-DCFB-896C-58C151E97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316ED1-4E10-1132-59B1-3359F367C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2C412-B5C3-4EA0-99D9-9CB9FE7F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774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612DE9-E6BB-F5BB-D55E-72854DE5F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C7567D-8AC6-3EBA-7B62-A27314919A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AB5870-E111-C607-1EB4-304308B16B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EB817E8-36B5-488E-BDA8-9ABDF436BB0F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D0B415-0084-3E93-5713-E74C9B545F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70D879-399F-BC60-B570-A165099B98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472C412-B5C3-4EA0-99D9-9CB9FE7F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400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8" name="TextBox 1">
            <a:extLst>
              <a:ext uri="{FF2B5EF4-FFF2-40B4-BE49-F238E27FC236}">
                <a16:creationId xmlns:a16="http://schemas.microsoft.com/office/drawing/2014/main" id="{D5401847-D0F8-8510-BFD7-513459B17B3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2445993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494017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04112ABF-0D42-5519-C3F6-17738B573B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778" y="2109484"/>
            <a:ext cx="5232435" cy="351194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ctr" anchorCtr="0" compatLnSpc="1">
            <a:prstTxWarp prst="textNoShape">
              <a:avLst/>
            </a:prstTxWarp>
            <a:normAutofit lnSpcReduction="10000"/>
          </a:bodyPr>
          <a:lstStyle/>
          <a:p>
            <a:pPr marL="57150" marR="0" lvl="0" indent="-28575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altLang="en-US" b="1" dirty="0"/>
              <a:t>T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</a:rPr>
              <a:t>he Story behind the data shows:</a:t>
            </a:r>
            <a:endParaRPr kumimoji="0" lang="en-US" altLang="en-US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200" i="0" u="none" strike="noStrike" cap="none" normalizeH="0" baseline="0" dirty="0">
                <a:ln>
                  <a:noFill/>
                </a:ln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The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United States</a:t>
            </a:r>
            <a:r>
              <a:rPr kumimoji="0" lang="en-US" altLang="en-US" sz="1200" i="0" u="none" strike="noStrike" cap="none" normalizeH="0" baseline="0" dirty="0">
                <a:ln>
                  <a:noFill/>
                </a:ln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is Panama’s top investment partner, with the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largest share of FDI</a:t>
            </a:r>
            <a:r>
              <a:rPr lang="en-US" alt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 with </a:t>
            </a:r>
            <a:r>
              <a:rPr lang="en-US" altLang="en-US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$78million</a:t>
            </a:r>
            <a:endParaRPr kumimoji="0" lang="en-US" altLang="en-US" sz="1200" b="1" i="0" u="none" strike="noStrike" cap="none" normalizeH="0" baseline="0" dirty="0">
              <a:ln>
                <a:noFill/>
              </a:ln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Colombia</a:t>
            </a:r>
            <a:r>
              <a:rPr kumimoji="0" lang="en-US" altLang="en-US" sz="1200" i="0" u="none" strike="noStrike" cap="none" normalizeH="0" baseline="0" dirty="0">
                <a:ln>
                  <a:noFill/>
                </a:ln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follows closely behind, contributing a significant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$68 million</a:t>
            </a:r>
            <a:r>
              <a:rPr kumimoji="0" lang="en-US" altLang="en-US" sz="1200" i="0" u="none" strike="noStrike" cap="none" normalizeH="0" baseline="0" dirty="0">
                <a:ln>
                  <a:noFill/>
                </a:ln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200" i="0" u="none" strike="noStrike" cap="none" normalizeH="0" baseline="0" dirty="0">
                <a:ln>
                  <a:noFill/>
                </a:ln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Other key contributors include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Barbados, Switzerland, and Canada</a:t>
            </a:r>
            <a:r>
              <a:rPr kumimoji="0" lang="en-US" altLang="en-US" sz="1200" i="0" u="none" strike="noStrike" cap="none" normalizeH="0" baseline="0" dirty="0">
                <a:ln>
                  <a:noFill/>
                </a:ln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, showing diversified investor interest.</a:t>
            </a: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200" i="0" u="none" strike="noStrike" cap="none" normalizeH="0" baseline="0" dirty="0">
                <a:ln>
                  <a:noFill/>
                </a:ln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Countries like the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Netherlands and Brazil</a:t>
            </a:r>
            <a:r>
              <a:rPr kumimoji="0" lang="en-US" altLang="en-US" sz="1200" i="0" u="none" strike="noStrike" cap="none" normalizeH="0" baseline="0" dirty="0">
                <a:ln>
                  <a:noFill/>
                </a:ln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show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lower but notable levels of investment</a:t>
            </a:r>
            <a:r>
              <a:rPr kumimoji="0" lang="en-US" altLang="en-US" sz="1200" i="0" u="none" strike="noStrike" cap="none" normalizeH="0" baseline="0" dirty="0">
                <a:ln>
                  <a:noFill/>
                </a:ln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, signaling potential for growth.</a:t>
            </a:r>
          </a:p>
          <a:p>
            <a:pPr marL="57150" marR="0" lvl="0" indent="-28575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</a:rPr>
              <a:t>FDI trends over the years:</a:t>
            </a: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Panama saw a surge in FDI growth in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2018 (12%)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and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2019 (9%)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Growth has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leveled out to a steady 3%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annually from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2021 to 2023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— a sign of stabilization and consistent investor confidence.</a:t>
            </a:r>
          </a:p>
          <a:p>
            <a:pPr marR="0" lvl="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Segoe UI Black" panose="020B0A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Panama’s international investor network is strong, especially with partners in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effectLst/>
                <a:latin typeface="Segoe UI Black" panose="020B0A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North and Latin America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Segoe UI Black" panose="020B0A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. These existing ties can open doors for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effectLst/>
                <a:latin typeface="Segoe UI Black" panose="020B0A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cross-border partnerships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Segoe UI Black" panose="020B0A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,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effectLst/>
                <a:latin typeface="Segoe UI Black" panose="020B0A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regional expansion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Segoe UI Black" panose="020B0A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, and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effectLst/>
                <a:latin typeface="Segoe UI Black" panose="020B0A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easier market entry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Segoe UI Black" panose="020B0A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. It’s also a sign that Panama is viewed as a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effectLst/>
                <a:latin typeface="Segoe UI Black" panose="020B0A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safe and reliable place to invest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Segoe UI Black" panose="020B0A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3F14705-362B-78E9-3774-D3F89AB2C9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3117" y="-1"/>
            <a:ext cx="6551456" cy="624274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9E8EAED-1782-B793-B4CF-FA9730CF2280}"/>
              </a:ext>
            </a:extLst>
          </p:cNvPr>
          <p:cNvSpPr txBox="1"/>
          <p:nvPr/>
        </p:nvSpPr>
        <p:spPr>
          <a:xfrm>
            <a:off x="358508" y="326125"/>
            <a:ext cx="509547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United States and Colombia Are Leading Investment Partners</a:t>
            </a:r>
          </a:p>
        </p:txBody>
      </p:sp>
    </p:spTree>
    <p:extLst>
      <p:ext uri="{BB962C8B-B14F-4D97-AF65-F5344CB8AC3E}">
        <p14:creationId xmlns:p14="http://schemas.microsoft.com/office/powerpoint/2010/main" val="36709686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7997518-FD39-37A4-87BB-D64753D0EF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9742" y="97971"/>
            <a:ext cx="8381999" cy="6760029"/>
          </a:xfrm>
          <a:prstGeom prst="rect">
            <a:avLst/>
          </a:prstGeom>
        </p:spPr>
      </p:pic>
      <p:sp>
        <p:nvSpPr>
          <p:cNvPr id="10" name="Rectangle 1">
            <a:extLst>
              <a:ext uri="{FF2B5EF4-FFF2-40B4-BE49-F238E27FC236}">
                <a16:creationId xmlns:a16="http://schemas.microsoft.com/office/drawing/2014/main" id="{8C2EF65C-0C48-A8BD-D2E5-1AE9ED933A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40486" y="3477985"/>
            <a:ext cx="3918858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Data Insight: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Panama Province: GDP &gt; $238 million; strong urban infrastructure and workforce availability.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Colón: Home to the Free Trade Zone; GDP &gt; $65 million; strategic location for logistics and trade.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Both provinces are above national economic averages.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Black" panose="020B0A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Headquarter in Panama City to access talent and markets; leverage Colón’s logistics ecosystem for efficient regional operations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Black" panose="020B0A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37F9830-5C19-1ABE-2420-CBB3F4AC45D9}"/>
              </a:ext>
            </a:extLst>
          </p:cNvPr>
          <p:cNvSpPr txBox="1"/>
          <p:nvPr/>
        </p:nvSpPr>
        <p:spPr>
          <a:xfrm>
            <a:off x="8120743" y="566678"/>
            <a:ext cx="355962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Panama Province and Colón Are Economic Focal Points</a:t>
            </a:r>
          </a:p>
        </p:txBody>
      </p:sp>
    </p:spTree>
    <p:extLst>
      <p:ext uri="{BB962C8B-B14F-4D97-AF65-F5344CB8AC3E}">
        <p14:creationId xmlns:p14="http://schemas.microsoft.com/office/powerpoint/2010/main" val="28853830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-up of a hexagonal structure&#10;&#10;AI-generated content may be incorrect.">
            <a:extLst>
              <a:ext uri="{FF2B5EF4-FFF2-40B4-BE49-F238E27FC236}">
                <a16:creationId xmlns:a16="http://schemas.microsoft.com/office/drawing/2014/main" id="{E70E17B5-D766-38E7-AAD2-0E9C8A7597A3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9091" r="9091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extBox 2">
            <a:extLst>
              <a:ext uri="{FF2B5EF4-FFF2-40B4-BE49-F238E27FC236}">
                <a16:creationId xmlns:a16="http://schemas.microsoft.com/office/drawing/2014/main" id="{2C1AEC3D-0E5B-BC7E-D96E-C3B1B39E4B0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2901929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577739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D07EA91-360F-28A5-B78A-92A9D6553E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41384"/>
            <a:ext cx="10515600" cy="150588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en-US" sz="4400" b="1" i="0" u="none" strike="noStrike" kern="1200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Opportunities and Risks</a:t>
            </a:r>
          </a:p>
          <a:p>
            <a:pPr marL="0" marR="0" lvl="0" indent="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endParaRPr kumimoji="0" lang="en-US" altLang="en-US" sz="4400" b="0" i="0" u="none" strike="noStrike" kern="1200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4BE888B-8CAB-ED23-1243-512AE97111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2309233"/>
              </p:ext>
            </p:extLst>
          </p:nvPr>
        </p:nvGraphicFramePr>
        <p:xfrm>
          <a:off x="838200" y="2188651"/>
          <a:ext cx="10512549" cy="376385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205220">
                  <a:extLst>
                    <a:ext uri="{9D8B030D-6E8A-4147-A177-3AD203B41FA5}">
                      <a16:colId xmlns:a16="http://schemas.microsoft.com/office/drawing/2014/main" val="3454763805"/>
                    </a:ext>
                  </a:extLst>
                </a:gridCol>
                <a:gridCol w="3638289">
                  <a:extLst>
                    <a:ext uri="{9D8B030D-6E8A-4147-A177-3AD203B41FA5}">
                      <a16:colId xmlns:a16="http://schemas.microsoft.com/office/drawing/2014/main" val="249790408"/>
                    </a:ext>
                  </a:extLst>
                </a:gridCol>
                <a:gridCol w="3669040">
                  <a:extLst>
                    <a:ext uri="{9D8B030D-6E8A-4147-A177-3AD203B41FA5}">
                      <a16:colId xmlns:a16="http://schemas.microsoft.com/office/drawing/2014/main" val="1081973984"/>
                    </a:ext>
                  </a:extLst>
                </a:gridCol>
              </a:tblGrid>
              <a:tr h="575648">
                <a:tc>
                  <a:txBody>
                    <a:bodyPr/>
                    <a:lstStyle/>
                    <a:p>
                      <a:r>
                        <a:rPr lang="en-US" sz="1900" b="1" cap="none" spc="0" dirty="0">
                          <a:solidFill>
                            <a:schemeClr val="tx1"/>
                          </a:solidFill>
                        </a:rPr>
                        <a:t>Opportunity</a:t>
                      </a:r>
                    </a:p>
                  </a:txBody>
                  <a:tcPr marL="73801" marR="73801" marT="73801" marB="14760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b="1" cap="none" spc="0" dirty="0">
                          <a:solidFill>
                            <a:schemeClr val="tx1"/>
                          </a:solidFill>
                        </a:rPr>
                        <a:t>Risk</a:t>
                      </a:r>
                    </a:p>
                  </a:txBody>
                  <a:tcPr marL="73801" marR="73801" marT="73801" marB="14760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b="1" cap="none" spc="0" dirty="0">
                          <a:solidFill>
                            <a:schemeClr val="tx1"/>
                          </a:solidFill>
                        </a:rPr>
                        <a:t>What We Can Do</a:t>
                      </a:r>
                    </a:p>
                  </a:txBody>
                  <a:tcPr marL="73801" marR="73801" marT="73801" marB="14760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8689191"/>
                  </a:ext>
                </a:extLst>
              </a:tr>
              <a:tr h="870853">
                <a:tc>
                  <a:txBody>
                    <a:bodyPr/>
                    <a:lstStyle/>
                    <a:p>
                      <a:r>
                        <a:rPr lang="en-US" sz="1900" cap="none" spc="0">
                          <a:solidFill>
                            <a:schemeClr val="tx1"/>
                          </a:solidFill>
                        </a:rPr>
                        <a:t>Strong logistics system</a:t>
                      </a:r>
                    </a:p>
                  </a:txBody>
                  <a:tcPr marL="73801" marR="73801" marT="73801" marB="14760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cap="none" spc="0">
                          <a:solidFill>
                            <a:schemeClr val="tx1"/>
                          </a:solidFill>
                        </a:rPr>
                        <a:t>Overdependence on Canal-related sectors</a:t>
                      </a:r>
                    </a:p>
                  </a:txBody>
                  <a:tcPr marL="73801" marR="73801" marT="73801" marB="14760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cap="none" spc="0" dirty="0">
                          <a:solidFill>
                            <a:schemeClr val="tx1"/>
                          </a:solidFill>
                        </a:rPr>
                        <a:t>Include other markets like food retail</a:t>
                      </a:r>
                    </a:p>
                  </a:txBody>
                  <a:tcPr marL="73801" marR="73801" marT="73801" marB="14760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6229558"/>
                  </a:ext>
                </a:extLst>
              </a:tr>
              <a:tr h="870853">
                <a:tc>
                  <a:txBody>
                    <a:bodyPr/>
                    <a:lstStyle/>
                    <a:p>
                      <a:r>
                        <a:rPr lang="en-US" sz="1900" cap="none" spc="0">
                          <a:solidFill>
                            <a:schemeClr val="tx1"/>
                          </a:solidFill>
                        </a:rPr>
                        <a:t>Growing investment in key sectors</a:t>
                      </a:r>
                    </a:p>
                  </a:txBody>
                  <a:tcPr marL="73801" marR="73801" marT="73801" marB="14760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cap="none" spc="0">
                          <a:solidFill>
                            <a:schemeClr val="tx1"/>
                          </a:solidFill>
                        </a:rPr>
                        <a:t>Uneven growth across regions</a:t>
                      </a:r>
                    </a:p>
                  </a:txBody>
                  <a:tcPr marL="73801" marR="73801" marT="73801" marB="14760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1900" cap="none" spc="0">
                          <a:solidFill>
                            <a:schemeClr val="tx1"/>
                          </a:solidFill>
                        </a:rPr>
                        <a:t>Focus on Panamá, Colón, Chiriquí</a:t>
                      </a:r>
                    </a:p>
                  </a:txBody>
                  <a:tcPr marL="73801" marR="73801" marT="73801" marB="14760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8979851"/>
                  </a:ext>
                </a:extLst>
              </a:tr>
              <a:tr h="870853">
                <a:tc>
                  <a:txBody>
                    <a:bodyPr/>
                    <a:lstStyle/>
                    <a:p>
                      <a:r>
                        <a:rPr lang="en-US" sz="1900" cap="none" spc="0">
                          <a:solidFill>
                            <a:schemeClr val="tx1"/>
                          </a:solidFill>
                        </a:rPr>
                        <a:t>Great trade location</a:t>
                      </a:r>
                    </a:p>
                  </a:txBody>
                  <a:tcPr marL="73801" marR="73801" marT="73801" marB="14760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cap="none" spc="0">
                          <a:solidFill>
                            <a:schemeClr val="tx1"/>
                          </a:solidFill>
                        </a:rPr>
                        <a:t>Rules and regulations may change</a:t>
                      </a:r>
                    </a:p>
                  </a:txBody>
                  <a:tcPr marL="73801" marR="73801" marT="73801" marB="14760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cap="none" spc="0">
                          <a:solidFill>
                            <a:schemeClr val="tx1"/>
                          </a:solidFill>
                        </a:rPr>
                        <a:t>Work with local legal experts</a:t>
                      </a:r>
                    </a:p>
                  </a:txBody>
                  <a:tcPr marL="73801" marR="73801" marT="73801" marB="14760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3966799"/>
                  </a:ext>
                </a:extLst>
              </a:tr>
              <a:tr h="575648">
                <a:tc>
                  <a:txBody>
                    <a:bodyPr/>
                    <a:lstStyle/>
                    <a:p>
                      <a:r>
                        <a:rPr lang="en-US" sz="1900" cap="none" spc="0">
                          <a:solidFill>
                            <a:schemeClr val="tx1"/>
                          </a:solidFill>
                        </a:rPr>
                        <a:t>Growing middle class</a:t>
                      </a:r>
                    </a:p>
                  </a:txBody>
                  <a:tcPr marL="73801" marR="73801" marT="73801" marB="14760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cap="none" spc="0">
                          <a:solidFill>
                            <a:schemeClr val="tx1"/>
                          </a:solidFill>
                        </a:rPr>
                        <a:t>High import costs</a:t>
                      </a:r>
                    </a:p>
                  </a:txBody>
                  <a:tcPr marL="73801" marR="73801" marT="73801" marB="14760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cap="none" spc="0" dirty="0">
                          <a:solidFill>
                            <a:schemeClr val="tx1"/>
                          </a:solidFill>
                        </a:rPr>
                        <a:t>Mix imports with local goods</a:t>
                      </a:r>
                    </a:p>
                  </a:txBody>
                  <a:tcPr marL="73801" marR="73801" marT="73801" marB="14760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25534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17068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AAF0F92-EB86-4AE8-1BDE-BDC209F99273}"/>
              </a:ext>
            </a:extLst>
          </p:cNvPr>
          <p:cNvSpPr txBox="1"/>
          <p:nvPr/>
        </p:nvSpPr>
        <p:spPr>
          <a:xfrm>
            <a:off x="619847" y="2675709"/>
            <a:ext cx="10143668" cy="34355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b="1" dirty="0"/>
              <a:t> </a:t>
            </a:r>
            <a:endParaRPr lang="en-US" sz="3200" b="1" dirty="0"/>
          </a:p>
          <a:p>
            <a:pPr marL="342900" indent="-28575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b="1" dirty="0">
                <a:cs typeface="Segoe UI Semibold" panose="020B0702040204020203" pitchFamily="34" charset="0"/>
              </a:rPr>
              <a:t> Where to Play:</a:t>
            </a:r>
          </a:p>
          <a:p>
            <a:pPr marL="342900" indent="-28575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Provinces: </a:t>
            </a:r>
            <a:r>
              <a:rPr lang="en-US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Panamá (HQ)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Colón (logistics)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Chiriquí (agriculture)</a:t>
            </a:r>
            <a:endParaRPr 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28575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Sectors: </a:t>
            </a:r>
            <a:r>
              <a:rPr lang="en-US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Logistics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Retail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Agri-processing</a:t>
            </a:r>
            <a:endParaRPr 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28575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1300" dirty="0"/>
              <a:t> </a:t>
            </a:r>
            <a:r>
              <a:rPr lang="en-US" b="1" dirty="0"/>
              <a:t>How to Win:</a:t>
            </a:r>
            <a:endParaRPr lang="en-US" dirty="0"/>
          </a:p>
          <a:p>
            <a:pPr marL="228600" indent="-17145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Start with </a:t>
            </a:r>
            <a:r>
              <a:rPr lang="en-US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logistics-first model</a:t>
            </a:r>
            <a:endParaRPr 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28600" indent="-17145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Build </a:t>
            </a:r>
            <a:r>
              <a:rPr lang="en-US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local partnerships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 in farming and retail</a:t>
            </a:r>
          </a:p>
          <a:p>
            <a:pPr marL="228600" indent="-17145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Use </a:t>
            </a:r>
            <a:r>
              <a:rPr lang="en-US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data and technology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 to reach more customers</a:t>
            </a:r>
          </a:p>
          <a:p>
            <a:pPr marL="342900" indent="-28575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b="1" dirty="0"/>
              <a:t>What to Expect:</a:t>
            </a:r>
            <a:endParaRPr lang="en-US" dirty="0"/>
          </a:p>
          <a:p>
            <a:pPr marL="342900" indent="-28575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Growth in </a:t>
            </a:r>
            <a:r>
              <a:rPr lang="en-US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2–3 years</a:t>
            </a:r>
            <a:endParaRPr 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28575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Synergy between trade, logistics, and retail</a:t>
            </a:r>
          </a:p>
          <a:p>
            <a:pPr marL="342900" indent="-28575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Long-term position in a </a:t>
            </a:r>
            <a:r>
              <a:rPr lang="en-US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stable market</a:t>
            </a:r>
            <a:endParaRPr 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3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5B1FB3-1BBD-C976-A3D9-06DA033EC992}"/>
              </a:ext>
            </a:extLst>
          </p:cNvPr>
          <p:cNvSpPr txBox="1"/>
          <p:nvPr/>
        </p:nvSpPr>
        <p:spPr>
          <a:xfrm>
            <a:off x="2307771" y="834899"/>
            <a:ext cx="74349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Strategic Recommendations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2150843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D45D749-D419-498B-00C0-4E09E27F17A6}"/>
              </a:ext>
            </a:extLst>
          </p:cNvPr>
          <p:cNvSpPr txBox="1"/>
          <p:nvPr/>
        </p:nvSpPr>
        <p:spPr>
          <a:xfrm>
            <a:off x="914400" y="159187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57150" indent="-28575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b="1" dirty="0">
                <a:latin typeface="+mj-lt"/>
                <a:cs typeface="Segoe UI" panose="020B0502040204020203" pitchFamily="34" charset="0"/>
              </a:rPr>
              <a:t>Phase 1: Setup (6 months)</a:t>
            </a:r>
            <a:endParaRPr lang="en-US" dirty="0">
              <a:latin typeface="+mj-lt"/>
              <a:cs typeface="Segoe UI" panose="020B0502040204020203" pitchFamily="34" charset="0"/>
            </a:endParaRPr>
          </a:p>
          <a:p>
            <a:pPr marL="514350" lvl="1" indent="-28575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Find locations</a:t>
            </a:r>
          </a:p>
          <a:p>
            <a:pPr marL="514350" lvl="1" indent="-28575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Sign legal/logistics partnerships</a:t>
            </a:r>
          </a:p>
          <a:p>
            <a:pPr marL="57150" indent="-28575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b="1" dirty="0"/>
              <a:t>Phase 2: Pilot (Year 1)</a:t>
            </a:r>
            <a:endParaRPr lang="en-US" dirty="0"/>
          </a:p>
          <a:p>
            <a:pPr marL="514350" lvl="1" indent="-28575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Start operations in 2 cities (Panamá Province)</a:t>
            </a:r>
          </a:p>
          <a:p>
            <a:pPr marL="514350" lvl="1" indent="-28575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Track results, adjust as needed</a:t>
            </a:r>
          </a:p>
          <a:p>
            <a:pPr marL="57150" indent="-28575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b="1" dirty="0"/>
              <a:t>Phase 3: Expand (Year 2+)</a:t>
            </a:r>
            <a:endParaRPr lang="en-US" dirty="0"/>
          </a:p>
          <a:p>
            <a:pPr marL="514350" lvl="1" indent="-28575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Grow into Colón and Chiriquí</a:t>
            </a:r>
          </a:p>
          <a:p>
            <a:pPr marL="514350" lvl="1" indent="-28575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Add digital retail and farm partnerships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1DF534-6D1B-A2EE-1BD0-B7CEA6B12FD4}"/>
              </a:ext>
            </a:extLst>
          </p:cNvPr>
          <p:cNvSpPr txBox="1"/>
          <p:nvPr/>
        </p:nvSpPr>
        <p:spPr>
          <a:xfrm>
            <a:off x="2360524" y="188594"/>
            <a:ext cx="6837064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Timeline – Step-by-Step Plan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698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C0C59A8-FC02-B537-0547-9220FD4662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9603567"/>
              </p:ext>
            </p:extLst>
          </p:nvPr>
        </p:nvGraphicFramePr>
        <p:xfrm>
          <a:off x="1236427" y="643467"/>
          <a:ext cx="9719146" cy="5584520"/>
        </p:xfrm>
        <a:graphic>
          <a:graphicData uri="http://schemas.openxmlformats.org/drawingml/2006/table">
            <a:tbl>
              <a:tblPr>
                <a:noFill/>
                <a:tableStyleId>{8799B23B-EC83-4686-B30A-512413B5E67A}</a:tableStyleId>
              </a:tblPr>
              <a:tblGrid>
                <a:gridCol w="3923890">
                  <a:extLst>
                    <a:ext uri="{9D8B030D-6E8A-4147-A177-3AD203B41FA5}">
                      <a16:colId xmlns:a16="http://schemas.microsoft.com/office/drawing/2014/main" val="4161775505"/>
                    </a:ext>
                  </a:extLst>
                </a:gridCol>
                <a:gridCol w="5795256">
                  <a:extLst>
                    <a:ext uri="{9D8B030D-6E8A-4147-A177-3AD203B41FA5}">
                      <a16:colId xmlns:a16="http://schemas.microsoft.com/office/drawing/2014/main" val="2381622690"/>
                    </a:ext>
                  </a:extLst>
                </a:gridCol>
              </a:tblGrid>
              <a:tr h="613444">
                <a:tc>
                  <a:txBody>
                    <a:bodyPr/>
                    <a:lstStyle/>
                    <a:p>
                      <a:r>
                        <a:rPr lang="en-US" sz="2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Metric</a:t>
                      </a:r>
                    </a:p>
                  </a:txBody>
                  <a:tcPr marL="250385" marR="156378" marT="125192" marB="125192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E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Value</a:t>
                      </a:r>
                    </a:p>
                  </a:txBody>
                  <a:tcPr marL="250385" marR="156378" marT="125192" marB="125192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E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0116978"/>
                  </a:ext>
                </a:extLst>
              </a:tr>
              <a:tr h="613444">
                <a:tc>
                  <a:txBody>
                    <a:bodyPr/>
                    <a:lstStyle/>
                    <a:p>
                      <a:r>
                        <a:rPr lang="en-US" sz="2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Panama GDP growth rate</a:t>
                      </a:r>
                    </a:p>
                  </a:txBody>
                  <a:tcPr marL="250385" marR="156378" marT="125192" marB="125192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E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5% per year</a:t>
                      </a:r>
                    </a:p>
                  </a:txBody>
                  <a:tcPr marL="250385" marR="156378" marT="125192" marB="125192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E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2731446"/>
                  </a:ext>
                </a:extLst>
              </a:tr>
              <a:tr h="613444">
                <a:tc>
                  <a:txBody>
                    <a:bodyPr/>
                    <a:lstStyle/>
                    <a:p>
                      <a:r>
                        <a:rPr lang="en-US" sz="2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Top sector (Logistics) growth</a:t>
                      </a:r>
                    </a:p>
                  </a:txBody>
                  <a:tcPr marL="250385" marR="156378" marT="125192" marB="125192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E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12–15%</a:t>
                      </a:r>
                    </a:p>
                  </a:txBody>
                  <a:tcPr marL="250385" marR="156378" marT="125192" marB="125192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E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9931563"/>
                  </a:ext>
                </a:extLst>
              </a:tr>
              <a:tr h="613444">
                <a:tc>
                  <a:txBody>
                    <a:bodyPr/>
                    <a:lstStyle/>
                    <a:p>
                      <a:r>
                        <a:rPr lang="en-US" sz="2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FDI growth in key sectors</a:t>
                      </a:r>
                    </a:p>
                  </a:txBody>
                  <a:tcPr marL="250385" marR="156378" marT="125192" marB="125192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E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10–14%</a:t>
                      </a:r>
                    </a:p>
                  </a:txBody>
                  <a:tcPr marL="250385" marR="156378" marT="125192" marB="125192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E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621267"/>
                  </a:ext>
                </a:extLst>
              </a:tr>
              <a:tr h="3117293">
                <a:tc>
                  <a:txBody>
                    <a:bodyPr/>
                    <a:lstStyle/>
                    <a:p>
                      <a:endParaRPr lang="en-US" sz="2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50385" marR="156378" marT="125192" marB="125192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E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r>
                        <a:rPr lang="en-US" sz="2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Data Sources:</a:t>
                      </a:r>
                      <a:endParaRPr lang="en-US" sz="2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r>
                        <a:rPr lang="en-US" sz="2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INEC Panama</a:t>
                      </a:r>
                    </a:p>
                    <a:p>
                      <a:r>
                        <a:rPr lang="en-US" sz="2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Delivery Options for </a:t>
                      </a:r>
                      <a:r>
                        <a:rPr lang="en-US" sz="21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Dajcom</a:t>
                      </a:r>
                      <a:r>
                        <a:rPr lang="en-US" sz="2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Board:</a:t>
                      </a:r>
                      <a:endParaRPr lang="en-US" sz="2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r>
                        <a:rPr lang="en-US" sz="2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Executive Slide Deck (20 slides)</a:t>
                      </a:r>
                    </a:p>
                    <a:p>
                      <a:r>
                        <a:rPr lang="en-US" sz="2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Excel Workbook (calculations and KPIs)</a:t>
                      </a:r>
                    </a:p>
                    <a:p>
                      <a:r>
                        <a:rPr lang="en-US" sz="2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Power BI Dashboard (filter by region, sector)</a:t>
                      </a:r>
                    </a:p>
                    <a:p>
                      <a:r>
                        <a:rPr lang="en-US" sz="2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One-Page Summary for Executives</a:t>
                      </a:r>
                    </a:p>
                    <a:p>
                      <a:endParaRPr lang="en-US" sz="2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50385" marR="156378" marT="125192" marB="125192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E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58549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3443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D386CFD-5066-5C95-B6D4-D4C9D987A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/>
              <a:t>Executive Summary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45EB631-FD30-D6E4-F900-FA6AB8711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1802" y="2743200"/>
            <a:ext cx="4646905" cy="361314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ctr" anchorCtr="0" compatLnSpc="1">
            <a:prstTxWarp prst="textNoShape">
              <a:avLst/>
            </a:prstTxWarp>
            <a:normAutofit fontScale="92500" lnSpcReduction="20000"/>
          </a:bodyPr>
          <a:lstStyle/>
          <a:p>
            <a:pPr marL="228600" indent="-17145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en-US" sz="1300" dirty="0" err="1"/>
              <a:t>Dajcom</a:t>
            </a:r>
            <a:r>
              <a:rPr lang="en-US" altLang="en-US" sz="1300" dirty="0"/>
              <a:t> wants to enter Panama’s food and beverage market and needs data to make smart decisions</a:t>
            </a:r>
          </a:p>
          <a:p>
            <a:pPr marL="228600" marR="0" lvl="0" indent="-17145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altLang="en-US" sz="1300" dirty="0"/>
              <a:t>Panama has a mixed economy. Some regions like Panama city, colon and Chiriquí has more population and development, others don’t. Investment is uneven</a:t>
            </a:r>
            <a:r>
              <a:rPr lang="en-US" altLang="en-US" sz="1000" dirty="0"/>
              <a:t>.</a:t>
            </a:r>
          </a:p>
          <a:p>
            <a:pPr marL="400050" indent="-28575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en-US" b="1" dirty="0"/>
              <a:t>Key questions we answered:</a:t>
            </a:r>
          </a:p>
          <a:p>
            <a:pPr marL="228600" marR="0" lvl="0" indent="-17145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lang="en-US" altLang="en-US" sz="1200" dirty="0"/>
          </a:p>
          <a:p>
            <a:pPr marL="228600" marR="0" lvl="0" indent="-17145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altLang="en-US" sz="1200" dirty="0"/>
              <a:t>Is Panama’s economy strong enough for us to enter now?</a:t>
            </a:r>
          </a:p>
          <a:p>
            <a:pPr marL="228600" marR="0" lvl="0" indent="-17145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altLang="en-US" sz="1200" dirty="0"/>
              <a:t>Which industries are growing and relevant to our business?</a:t>
            </a:r>
          </a:p>
          <a:p>
            <a:pPr marL="228600" marR="0" lvl="0" indent="-17145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altLang="en-US" sz="1200" dirty="0"/>
              <a:t>Where in Panama should we set up?</a:t>
            </a:r>
          </a:p>
          <a:p>
            <a:pPr marL="457200" indent="-3429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en-US" sz="1900" b="1" dirty="0"/>
              <a:t>Key insight:</a:t>
            </a:r>
          </a:p>
          <a:p>
            <a:pPr marL="228600" marR="0" lvl="0" indent="-17145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lang="en-US" altLang="en-US" sz="1300" dirty="0"/>
          </a:p>
          <a:p>
            <a:pPr marL="228600" marR="0" lvl="0" indent="-17145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altLang="en-US" sz="1300" dirty="0"/>
              <a:t>Enter Panama through a </a:t>
            </a:r>
            <a:r>
              <a:rPr lang="en-US" altLang="en-US" sz="1300" b="1" dirty="0"/>
              <a:t>logistics-driven food and beverage strategy</a:t>
            </a:r>
            <a:r>
              <a:rPr lang="en-US" altLang="en-US" sz="1300" dirty="0"/>
              <a:t>.</a:t>
            </a:r>
          </a:p>
          <a:p>
            <a:pPr marL="228600" marR="0" lvl="0" indent="-17145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altLang="en-US" sz="1300" b="1" dirty="0"/>
              <a:t>Base operations</a:t>
            </a:r>
            <a:r>
              <a:rPr lang="en-US" altLang="en-US" sz="1300" dirty="0"/>
              <a:t> in </a:t>
            </a:r>
            <a:r>
              <a:rPr lang="en-US" altLang="en-US" sz="1300" b="1" dirty="0"/>
              <a:t>Panamá Province and Colón</a:t>
            </a:r>
            <a:r>
              <a:rPr lang="en-US" altLang="en-US" sz="1300" dirty="0"/>
              <a:t> (big cities with ports and trade).</a:t>
            </a:r>
          </a:p>
          <a:p>
            <a:pPr marL="228600" marR="0" lvl="0" indent="-17145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altLang="en-US" sz="1300" b="1" dirty="0"/>
              <a:t>Source products</a:t>
            </a:r>
            <a:r>
              <a:rPr lang="en-US" altLang="en-US" sz="1300" dirty="0"/>
              <a:t> from </a:t>
            </a:r>
            <a:r>
              <a:rPr lang="en-US" altLang="en-US" sz="1300" b="1" dirty="0"/>
              <a:t>Chiriquí</a:t>
            </a:r>
            <a:r>
              <a:rPr lang="en-US" altLang="en-US" sz="1300" dirty="0"/>
              <a:t> (strong agriculture).</a:t>
            </a:r>
          </a:p>
          <a:p>
            <a:pPr marR="0" lvl="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effectLst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effectLst/>
              </a:rPr>
            </a:br>
            <a:endParaRPr kumimoji="0" lang="en-US" altLang="en-US" sz="1000" b="0" i="0" u="none" strike="noStrike" cap="none" normalizeH="0" baseline="0" dirty="0">
              <a:ln>
                <a:noFill/>
              </a:ln>
              <a:effectLst/>
            </a:endParaRPr>
          </a:p>
        </p:txBody>
      </p:sp>
      <p:pic>
        <p:nvPicPr>
          <p:cNvPr id="51" name="Picture 50" descr="Pen placed on top of a signature line">
            <a:extLst>
              <a:ext uri="{FF2B5EF4-FFF2-40B4-BE49-F238E27FC236}">
                <a16:creationId xmlns:a16="http://schemas.microsoft.com/office/drawing/2014/main" id="{E67F43CF-58CA-3782-EA13-98EE3AE349B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0601" r="-2" b="-2"/>
          <a:stretch>
            <a:fillRect/>
          </a:stretch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  <p:sp>
        <p:nvSpPr>
          <p:cNvPr id="7" name="Rectangle 1">
            <a:extLst>
              <a:ext uri="{FF2B5EF4-FFF2-40B4-BE49-F238E27FC236}">
                <a16:creationId xmlns:a16="http://schemas.microsoft.com/office/drawing/2014/main" id="{7C879BEA-2958-1482-B6DF-D4D2DBAC27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9316" y="8790606"/>
            <a:ext cx="936171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20855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4" name="Rectangle 2053">
            <a:extLst>
              <a:ext uri="{FF2B5EF4-FFF2-40B4-BE49-F238E27FC236}">
                <a16:creationId xmlns:a16="http://schemas.microsoft.com/office/drawing/2014/main" id="{9A724DBA-D2D9-471E-8ED7-2015DDD950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DABBCA-CE3A-9542-7264-BA511653B8C3}"/>
              </a:ext>
            </a:extLst>
          </p:cNvPr>
          <p:cNvSpPr txBox="1"/>
          <p:nvPr/>
        </p:nvSpPr>
        <p:spPr>
          <a:xfrm>
            <a:off x="7239014" y="525982"/>
            <a:ext cx="4282983" cy="12003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Panama’s Economy is Growing Strong  After COVID-19 with </a:t>
            </a:r>
            <a:r>
              <a:rPr lang="en-US" sz="2400" b="1" dirty="0">
                <a:latin typeface="+mj-lt"/>
              </a:rPr>
              <a:t>GDP Growth +18% in 2021 and continues in fine form at Rate &gt; 10% in 2022 -2023</a:t>
            </a:r>
            <a:endParaRPr lang="en-US" sz="24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056" name="Rectangle 2055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4641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8" name="Rectangle 2057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0234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49" name="Picture 1" descr="Annual GDP 2018-2023">
            <a:extLst>
              <a:ext uri="{FF2B5EF4-FFF2-40B4-BE49-F238E27FC236}">
                <a16:creationId xmlns:a16="http://schemas.microsoft.com/office/drawing/2014/main" id="{B097C1EC-64FD-5B6F-F247-FF69876834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0234" y="122851"/>
            <a:ext cx="6184974" cy="6009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60" name="Rectangle 2059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277786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1CC879E-6154-CE00-B8A0-B7F336572895}"/>
              </a:ext>
            </a:extLst>
          </p:cNvPr>
          <p:cNvSpPr txBox="1"/>
          <p:nvPr/>
        </p:nvSpPr>
        <p:spPr>
          <a:xfrm>
            <a:off x="6805441" y="2031101"/>
            <a:ext cx="5165008" cy="35119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14300" indent="-3429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b="1" dirty="0">
                <a:latin typeface="+mj-lt"/>
                <a:cs typeface="Segoe UI" panose="020B0502040204020203" pitchFamily="34" charset="0"/>
              </a:rPr>
              <a:t>Annual GDP from 2018–2023 with a drop in 2020 and strong recovery from 2021 </a:t>
            </a:r>
          </a:p>
          <a:p>
            <a:pPr marL="514350" lvl="1" indent="-28575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GDP dropped -20% in 2020 due to (COVID19) but bounced back 18%  in 2021 and 2022 with over </a:t>
            </a:r>
            <a:r>
              <a:rPr lang="en-US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10% continued growth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514350" lvl="1" indent="-28575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Recovery is driven by </a:t>
            </a:r>
            <a:r>
              <a:rPr lang="en-US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commerce, logistics, and construction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514350" lvl="1" indent="-28575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en-US" sz="1200" dirty="0">
              <a:latin typeface="Segoe UI Black" panose="020B0A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200" dirty="0">
                <a:latin typeface="Segoe UI Black" panose="020B0A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Panama is in a strong position for Business entry in </a:t>
            </a:r>
            <a:r>
              <a:rPr lang="en-US" sz="12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2025</a:t>
            </a:r>
            <a:r>
              <a:rPr lang="en-US" sz="1200" dirty="0">
                <a:latin typeface="Segoe UI Black" panose="020B0A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, with room to grow.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b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62" name="Rectangle 2061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677179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7AE218-D066-6726-A2A0-C229571A912D}"/>
              </a:ext>
            </a:extLst>
          </p:cNvPr>
          <p:cNvSpPr txBox="1"/>
          <p:nvPr/>
        </p:nvSpPr>
        <p:spPr>
          <a:xfrm>
            <a:off x="7173686" y="336121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144891-7090-B5CD-6592-3451A53EF513}"/>
              </a:ext>
            </a:extLst>
          </p:cNvPr>
          <p:cNvSpPr txBox="1"/>
          <p:nvPr/>
        </p:nvSpPr>
        <p:spPr>
          <a:xfrm>
            <a:off x="4200801" y="3222714"/>
            <a:ext cx="273748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A" sz="1200" b="1" dirty="0" err="1">
                <a:solidFill>
                  <a:srgbClr val="003399"/>
                </a:solidFill>
              </a:rPr>
              <a:t>Economy</a:t>
            </a:r>
            <a:r>
              <a:rPr lang="es-PA" sz="1200" b="1" dirty="0">
                <a:solidFill>
                  <a:srgbClr val="003399"/>
                </a:solidFill>
              </a:rPr>
              <a:t> Rebounced Back </a:t>
            </a:r>
            <a:r>
              <a:rPr lang="es-PA" sz="1200" b="1" dirty="0" err="1">
                <a:solidFill>
                  <a:srgbClr val="003399"/>
                </a:solidFill>
              </a:rPr>
              <a:t>with</a:t>
            </a:r>
            <a:r>
              <a:rPr lang="es-PA" sz="1200" b="1" dirty="0">
                <a:solidFill>
                  <a:srgbClr val="003399"/>
                </a:solidFill>
              </a:rPr>
              <a:t>  18%</a:t>
            </a:r>
          </a:p>
          <a:p>
            <a:r>
              <a:rPr lang="es-PA" sz="1200" b="1" dirty="0">
                <a:solidFill>
                  <a:srgbClr val="003399"/>
                </a:solidFill>
              </a:rPr>
              <a:t>In  2021</a:t>
            </a:r>
            <a:endParaRPr lang="en-US" sz="1200" b="1" dirty="0">
              <a:solidFill>
                <a:srgbClr val="003399"/>
              </a:solidFill>
            </a:endParaRP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256B9A-5376-DC28-80EC-E68DAD58F56D}"/>
              </a:ext>
            </a:extLst>
          </p:cNvPr>
          <p:cNvSpPr txBox="1"/>
          <p:nvPr/>
        </p:nvSpPr>
        <p:spPr>
          <a:xfrm>
            <a:off x="3242717" y="5266045"/>
            <a:ext cx="28532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A" sz="1200" b="1" dirty="0">
                <a:solidFill>
                  <a:srgbClr val="C00000"/>
                </a:solidFill>
              </a:rPr>
              <a:t>Deep contraction </a:t>
            </a:r>
            <a:r>
              <a:rPr lang="es-PA" sz="1200" b="1" dirty="0" err="1">
                <a:solidFill>
                  <a:srgbClr val="C00000"/>
                </a:solidFill>
              </a:rPr>
              <a:t>due</a:t>
            </a:r>
            <a:r>
              <a:rPr lang="es-PA" sz="1200" b="1" dirty="0">
                <a:solidFill>
                  <a:srgbClr val="C00000"/>
                </a:solidFill>
              </a:rPr>
              <a:t> </a:t>
            </a:r>
            <a:r>
              <a:rPr lang="es-PA" sz="1200" b="1" dirty="0" err="1">
                <a:solidFill>
                  <a:srgbClr val="C00000"/>
                </a:solidFill>
              </a:rPr>
              <a:t>to</a:t>
            </a:r>
            <a:r>
              <a:rPr lang="es-PA" sz="1200" b="1" dirty="0">
                <a:solidFill>
                  <a:srgbClr val="C00000"/>
                </a:solidFill>
              </a:rPr>
              <a:t> covid19  -20%</a:t>
            </a:r>
            <a:endParaRPr lang="en-US" sz="1200" b="1" dirty="0">
              <a:solidFill>
                <a:srgbClr val="C00000"/>
              </a:solidFill>
            </a:endParaRPr>
          </a:p>
          <a:p>
            <a:r>
              <a:rPr lang="en-US" sz="1200" b="1" dirty="0">
                <a:solidFill>
                  <a:srgbClr val="C00000"/>
                </a:solidFill>
              </a:rPr>
              <a:t>In 2020</a:t>
            </a:r>
          </a:p>
        </p:txBody>
      </p:sp>
    </p:spTree>
    <p:extLst>
      <p:ext uri="{BB962C8B-B14F-4D97-AF65-F5344CB8AC3E}">
        <p14:creationId xmlns:p14="http://schemas.microsoft.com/office/powerpoint/2010/main" val="4236722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929EC7-5459-27F9-3C52-4BC693E70777}"/>
              </a:ext>
            </a:extLst>
          </p:cNvPr>
          <p:cNvSpPr txBox="1"/>
          <p:nvPr/>
        </p:nvSpPr>
        <p:spPr>
          <a:xfrm>
            <a:off x="98000" y="2061621"/>
            <a:ext cx="5535591" cy="36984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/>
          <a:p>
            <a:pPr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en-US" sz="2300" b="1" dirty="0"/>
              <a:t> Data shows:</a:t>
            </a:r>
            <a:endParaRPr lang="en-US" altLang="en-US" sz="2300" dirty="0"/>
          </a:p>
          <a:p>
            <a:pPr marL="171450" lvl="0" indent="-17145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en-US" sz="1300" dirty="0"/>
              <a:t>In </a:t>
            </a:r>
            <a:r>
              <a:rPr lang="en-US" altLang="en-US" sz="1300" b="1" dirty="0"/>
              <a:t>Q2 2020</a:t>
            </a:r>
            <a:r>
              <a:rPr lang="en-US" altLang="en-US" sz="1300" dirty="0"/>
              <a:t>, Panama's GDP dropped sharply by </a:t>
            </a:r>
            <a:r>
              <a:rPr lang="en-US" altLang="en-US" sz="1300" b="1" dirty="0"/>
              <a:t>–42%</a:t>
            </a:r>
            <a:r>
              <a:rPr lang="en-US" altLang="en-US" sz="1300" dirty="0"/>
              <a:t>, marking the deepest quarterly contraction in years — directly tied to the global COVID-19 lockdown.</a:t>
            </a:r>
          </a:p>
          <a:p>
            <a:pPr marL="171450" lvl="0" indent="-17145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en-US" sz="1300" dirty="0"/>
              <a:t>The rebound was fast and powerful: GDP </a:t>
            </a:r>
            <a:r>
              <a:rPr lang="en-US" altLang="en-US" sz="1300" b="1" dirty="0"/>
              <a:t>grew 21% in Q3 2020</a:t>
            </a:r>
            <a:r>
              <a:rPr lang="en-US" altLang="en-US" sz="1300" dirty="0"/>
              <a:t> and </a:t>
            </a:r>
            <a:r>
              <a:rPr lang="en-US" altLang="en-US" sz="1300" b="1" dirty="0"/>
              <a:t>25% in Q4 2020</a:t>
            </a:r>
            <a:r>
              <a:rPr lang="en-US" altLang="en-US" sz="1300" dirty="0"/>
              <a:t>, reflecting a </a:t>
            </a:r>
            <a:r>
              <a:rPr lang="en-US" altLang="en-US" sz="1300" b="1" dirty="0"/>
              <a:t>strong V-shaped recovery</a:t>
            </a:r>
            <a:r>
              <a:rPr lang="en-US" altLang="en-US" sz="1300" dirty="0"/>
              <a:t>.</a:t>
            </a:r>
          </a:p>
          <a:p>
            <a:pPr marL="171450" lvl="0" indent="-17145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en-US" sz="1300" dirty="0"/>
              <a:t>From </a:t>
            </a:r>
            <a:r>
              <a:rPr lang="en-US" altLang="en-US" sz="1300" b="1" dirty="0"/>
              <a:t>2021 to 2024</a:t>
            </a:r>
            <a:r>
              <a:rPr lang="en-US" altLang="en-US" sz="1300" dirty="0"/>
              <a:t>, Panama maintained </a:t>
            </a:r>
            <a:r>
              <a:rPr lang="en-US" altLang="en-US" sz="1300" b="1" dirty="0"/>
              <a:t>quarterly growth between 9–14% in most Q3 periods</a:t>
            </a:r>
            <a:r>
              <a:rPr lang="en-US" altLang="en-US" sz="1300" dirty="0"/>
              <a:t>, but often saw </a:t>
            </a:r>
            <a:r>
              <a:rPr lang="en-US" altLang="en-US" sz="1300" b="1" dirty="0"/>
              <a:t>Q1 and Q2 contractions</a:t>
            </a:r>
            <a:r>
              <a:rPr lang="en-US" altLang="en-US" sz="1300" dirty="0"/>
              <a:t>, ranging from </a:t>
            </a:r>
            <a:r>
              <a:rPr lang="en-US" altLang="en-US" sz="1300" b="1" dirty="0"/>
              <a:t>–7% to –11%</a:t>
            </a:r>
            <a:r>
              <a:rPr lang="en-US" altLang="en-US" sz="1300" dirty="0"/>
              <a:t>.</a:t>
            </a:r>
          </a:p>
          <a:p>
            <a:pPr marL="171450" lvl="0" indent="-17145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en-US" altLang="en-US" sz="2600" dirty="0"/>
          </a:p>
          <a:p>
            <a:pPr marL="171450" lvl="0" indent="-17145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en-US" sz="2600" b="1" dirty="0"/>
              <a:t>Pattern observed:</a:t>
            </a:r>
            <a:endParaRPr lang="en-US" altLang="en-US" sz="2600" dirty="0"/>
          </a:p>
          <a:p>
            <a:pPr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en-US" sz="1500" b="1" dirty="0"/>
              <a:t>Seasonal dips</a:t>
            </a:r>
            <a:r>
              <a:rPr lang="en-US" altLang="en-US" sz="1500" dirty="0"/>
              <a:t> in Q1 and Q2 followed by </a:t>
            </a:r>
            <a:r>
              <a:rPr lang="en-US" altLang="en-US" sz="1500" b="1" dirty="0"/>
              <a:t>strong growth in Q3</a:t>
            </a:r>
            <a:r>
              <a:rPr lang="en-US" altLang="en-US" sz="1500" dirty="0"/>
              <a:t>, suggesting structural or seasonal business cycles (possibly due to trade flows, tourism, or investment patterns).</a:t>
            </a:r>
          </a:p>
          <a:p>
            <a:pPr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en-US" sz="1500" dirty="0"/>
              <a:t>Despite the dips, the </a:t>
            </a:r>
            <a:r>
              <a:rPr lang="en-US" altLang="en-US" sz="1500" b="1" dirty="0"/>
              <a:t>economy remains stable</a:t>
            </a:r>
            <a:r>
              <a:rPr lang="en-US" altLang="en-US" sz="1500" dirty="0"/>
              <a:t>, and </a:t>
            </a:r>
            <a:r>
              <a:rPr lang="en-US" altLang="en-US" sz="1500" b="1" dirty="0"/>
              <a:t>growth is returning to pre-COVID levels</a:t>
            </a:r>
            <a:r>
              <a:rPr lang="en-US" altLang="en-US" sz="1500" dirty="0"/>
              <a:t>.</a:t>
            </a:r>
          </a:p>
          <a:p>
            <a:pPr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en-US" altLang="en-US" sz="2100" dirty="0"/>
          </a:p>
          <a:p>
            <a:pPr lvl="1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en-US" sz="2300" b="1" dirty="0"/>
              <a:t>What this means for business</a:t>
            </a:r>
            <a:r>
              <a:rPr lang="en-US" altLang="en-US" sz="700" b="1" dirty="0"/>
              <a:t>:</a:t>
            </a:r>
            <a:endParaRPr lang="en-US" altLang="en-US" sz="700" dirty="0"/>
          </a:p>
          <a:p>
            <a:pPr lvl="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en-US" sz="1400" dirty="0">
                <a:latin typeface="Segoe UI Black" panose="020B0A02040204020203" pitchFamily="34" charset="0"/>
                <a:ea typeface="Segoe UI Black" panose="020B0A02040204020203" pitchFamily="34" charset="0"/>
              </a:rPr>
              <a:t>The data confirms that Panama has </a:t>
            </a:r>
            <a:r>
              <a:rPr lang="en-US" altLang="en-US" sz="1400" b="1" dirty="0">
                <a:latin typeface="Segoe UI Black" panose="020B0A02040204020203" pitchFamily="34" charset="0"/>
                <a:ea typeface="Segoe UI Black" panose="020B0A02040204020203" pitchFamily="34" charset="0"/>
              </a:rPr>
              <a:t>weathered the worst and is consistently bouncing back</a:t>
            </a:r>
            <a:r>
              <a:rPr lang="en-US" altLang="en-US" sz="1400" dirty="0">
                <a:latin typeface="Segoe UI Black" panose="020B0A02040204020203" pitchFamily="34" charset="0"/>
                <a:ea typeface="Segoe UI Black" panose="020B0A02040204020203" pitchFamily="34" charset="0"/>
              </a:rPr>
              <a:t>. The pattern of mid-year dips followed by end-of-year spikes indicates the need for </a:t>
            </a:r>
            <a:r>
              <a:rPr lang="en-US" altLang="en-US" sz="1400" b="1" dirty="0">
                <a:latin typeface="Segoe UI Black" panose="020B0A02040204020203" pitchFamily="34" charset="0"/>
                <a:ea typeface="Segoe UI Black" panose="020B0A02040204020203" pitchFamily="34" charset="0"/>
              </a:rPr>
              <a:t>seasonal strategy planning</a:t>
            </a:r>
            <a:r>
              <a:rPr lang="en-US" altLang="en-US" sz="1400" dirty="0">
                <a:latin typeface="Segoe UI Black" panose="020B0A02040204020203" pitchFamily="34" charset="0"/>
                <a:ea typeface="Segoe UI Black" panose="020B0A02040204020203" pitchFamily="34" charset="0"/>
              </a:rPr>
              <a:t> — especially in </a:t>
            </a:r>
            <a:r>
              <a:rPr lang="en-US" altLang="en-US" sz="1400" b="1" dirty="0">
                <a:latin typeface="Segoe UI Black" panose="020B0A02040204020203" pitchFamily="34" charset="0"/>
                <a:ea typeface="Segoe UI Black" panose="020B0A02040204020203" pitchFamily="34" charset="0"/>
              </a:rPr>
              <a:t>sales, logistics, and investment timing</a:t>
            </a:r>
            <a:r>
              <a:rPr lang="en-US" altLang="en-US" sz="1400" dirty="0">
                <a:latin typeface="Segoe UI Black" panose="020B0A02040204020203" pitchFamily="34" charset="0"/>
                <a:ea typeface="Segoe UI Black" panose="020B0A02040204020203" pitchFamily="34" charset="0"/>
              </a:rPr>
              <a:t>. Businesses entering the market should </a:t>
            </a:r>
            <a:r>
              <a:rPr lang="en-US" altLang="en-US" sz="1400" b="1" dirty="0">
                <a:latin typeface="Segoe UI Black" panose="020B0A02040204020203" pitchFamily="34" charset="0"/>
                <a:ea typeface="Segoe UI Black" panose="020B0A02040204020203" pitchFamily="34" charset="0"/>
              </a:rPr>
              <a:t>prepare for Q1–Q2 volatility</a:t>
            </a:r>
            <a:r>
              <a:rPr lang="en-US" altLang="en-US" sz="1400" dirty="0">
                <a:latin typeface="Segoe UI Black" panose="020B0A02040204020203" pitchFamily="34" charset="0"/>
                <a:ea typeface="Segoe UI Black" panose="020B0A02040204020203" pitchFamily="34" charset="0"/>
              </a:rPr>
              <a:t>, while </a:t>
            </a:r>
            <a:r>
              <a:rPr lang="en-US" altLang="en-US" sz="1400" b="1" dirty="0">
                <a:latin typeface="Segoe UI Black" panose="020B0A02040204020203" pitchFamily="34" charset="0"/>
                <a:ea typeface="Segoe UI Black" panose="020B0A02040204020203" pitchFamily="34" charset="0"/>
              </a:rPr>
              <a:t>leveraging Q3–Q4 momentum</a:t>
            </a:r>
            <a:r>
              <a:rPr lang="en-US" altLang="en-US" sz="1400" dirty="0">
                <a:latin typeface="Segoe UI Black" panose="020B0A02040204020203" pitchFamily="34" charset="0"/>
                <a:ea typeface="Segoe UI Black" panose="020B0A02040204020203" pitchFamily="34" charset="0"/>
              </a:rPr>
              <a:t> for performance scaling.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7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2" descr="Quaarter GDP Growth % 2018-2023">
            <a:extLst>
              <a:ext uri="{FF2B5EF4-FFF2-40B4-BE49-F238E27FC236}">
                <a16:creationId xmlns:a16="http://schemas.microsoft.com/office/drawing/2014/main" id="{B5E3869D-0790-36E8-FB9B-F4FC0DE998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75269" y="478971"/>
            <a:ext cx="5858221" cy="579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F1C4523-4C17-1DC4-A6A4-2BC336F7CFA9}"/>
              </a:ext>
            </a:extLst>
          </p:cNvPr>
          <p:cNvSpPr txBox="1"/>
          <p:nvPr/>
        </p:nvSpPr>
        <p:spPr>
          <a:xfrm>
            <a:off x="8153399" y="5113759"/>
            <a:ext cx="30776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A" b="1" dirty="0">
                <a:solidFill>
                  <a:srgbClr val="FF0000"/>
                </a:solidFill>
              </a:rPr>
              <a:t>Deep contraction in 2020Q2</a:t>
            </a:r>
            <a:endParaRPr lang="en-US" b="1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2610F08-F8F9-7455-656E-5A377040C3C7}"/>
              </a:ext>
            </a:extLst>
          </p:cNvPr>
          <p:cNvSpPr txBox="1"/>
          <p:nvPr/>
        </p:nvSpPr>
        <p:spPr>
          <a:xfrm>
            <a:off x="5665037" y="1171862"/>
            <a:ext cx="2557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rgbClr val="003399"/>
                </a:solidFill>
              </a:rPr>
              <a:t>Economy Rebounded Strongly in 2020Q3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DFB78B5-ADE1-F96A-2FE3-7E04D8CC1706}"/>
              </a:ext>
            </a:extLst>
          </p:cNvPr>
          <p:cNvSpPr txBox="1"/>
          <p:nvPr/>
        </p:nvSpPr>
        <p:spPr>
          <a:xfrm>
            <a:off x="525046" y="389498"/>
            <a:ext cx="452302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Panama’s Economy Rebounded Strongly After the COVID Crash</a:t>
            </a:r>
          </a:p>
        </p:txBody>
      </p:sp>
    </p:spTree>
    <p:extLst>
      <p:ext uri="{BB962C8B-B14F-4D97-AF65-F5344CB8AC3E}">
        <p14:creationId xmlns:p14="http://schemas.microsoft.com/office/powerpoint/2010/main" val="27818452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8E26BC2-0885-47F3-42A6-F562375332BE}"/>
              </a:ext>
            </a:extLst>
          </p:cNvPr>
          <p:cNvSpPr txBox="1"/>
          <p:nvPr/>
        </p:nvSpPr>
        <p:spPr>
          <a:xfrm>
            <a:off x="761803" y="350196"/>
            <a:ext cx="4646904" cy="16245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en-US" sz="2800" b="1" dirty="0">
                <a:latin typeface="+mj-lt"/>
                <a:ea typeface="+mj-ea"/>
                <a:cs typeface="+mj-cs"/>
              </a:rPr>
              <a:t>Panama’s Economy Is Back on Track with Post-COVID Recovery Momentum….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2800" dirty="0">
              <a:latin typeface="+mj-lt"/>
              <a:ea typeface="+mj-ea"/>
              <a:cs typeface="+mj-cs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FABE7620-C930-3A20-006E-D9EF9D978E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1802" y="2743200"/>
            <a:ext cx="4646905" cy="361314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22860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</a:rPr>
              <a:t>Data Insight</a:t>
            </a:r>
            <a:r>
              <a:rPr kumimoji="0" lang="en-US" altLang="en-US" sz="1700" b="1" i="0" u="none" strike="noStrike" cap="none" normalizeH="0" baseline="0" dirty="0">
                <a:ln>
                  <a:noFill/>
                </a:ln>
                <a:effectLst/>
              </a:rPr>
              <a:t>:</a:t>
            </a:r>
          </a:p>
          <a:p>
            <a:pPr marL="22860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700" b="0" i="0" u="none" strike="noStrike" cap="none" normalizeH="0" baseline="0" dirty="0">
              <a:ln>
                <a:noFill/>
              </a:ln>
              <a:effectLst/>
            </a:endParaRPr>
          </a:p>
          <a:p>
            <a:pPr marL="28575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</a:rPr>
              <a:t>Annual GDP reached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effectLst/>
              </a:rPr>
              <a:t>$351k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</a:rPr>
              <a:t>, with a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effectLst/>
              </a:rPr>
              <a:t>quarterly average of $17k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</a:rPr>
              <a:t>.</a:t>
            </a:r>
          </a:p>
          <a:p>
            <a:pPr marL="28575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</a:rPr>
              <a:t>GDP has grown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effectLst/>
              </a:rPr>
              <a:t>&gt;10–12% annually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</a:rPr>
              <a:t> since 2021 -2023.</a:t>
            </a:r>
          </a:p>
          <a:p>
            <a:pPr marL="28575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effectLst/>
              </a:rPr>
              <a:t>Average quarterly growth &gt;4%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</a:rPr>
              <a:t>, reflecting a strong and sustained recovery after the 2020 contraction.</a:t>
            </a:r>
          </a:p>
          <a:p>
            <a:pPr marR="0" lvl="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en-US" sz="1200" b="0" i="0" strike="noStrike" cap="none" normalizeH="0" baseline="0" dirty="0">
                <a:ln>
                  <a:noFill/>
                </a:ln>
                <a:effectLst/>
                <a:latin typeface="Segoe UI Black" panose="020B0A02040204020203" pitchFamily="34" charset="0"/>
                <a:ea typeface="Segoe UI Black" panose="020B0A02040204020203" pitchFamily="34" charset="0"/>
              </a:rPr>
              <a:t>Panama has emerged from the pandemic with resilience. The country presents a stable economic environment ideal for </a:t>
            </a:r>
            <a:r>
              <a:rPr kumimoji="0" lang="en-US" altLang="en-US" sz="1200" b="1" i="0" strike="noStrike" cap="none" normalizeH="0" baseline="0" dirty="0">
                <a:ln>
                  <a:noFill/>
                </a:ln>
                <a:effectLst/>
                <a:latin typeface="Segoe UI Black" panose="020B0A02040204020203" pitchFamily="34" charset="0"/>
                <a:ea typeface="Segoe UI Black" panose="020B0A02040204020203" pitchFamily="34" charset="0"/>
              </a:rPr>
              <a:t>market entry, expansion, and long-term investment</a:t>
            </a:r>
            <a:r>
              <a:rPr kumimoji="0" lang="en-US" altLang="en-US" sz="1700" b="0" i="0" strike="noStrike" cap="none" normalizeH="0" baseline="0" dirty="0">
                <a:ln>
                  <a:noFill/>
                </a:ln>
                <a:effectLst/>
              </a:rPr>
              <a:t>.</a:t>
            </a:r>
          </a:p>
        </p:txBody>
      </p:sp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EA18408C-199E-DFAF-2234-9353C0A538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25" r="13730" b="-2"/>
          <a:stretch>
            <a:fillRect/>
          </a:stretch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350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3D50AFC5-A54F-909A-7D7D-88A6256AD3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066" y="2031101"/>
            <a:ext cx="4282984" cy="351194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57150" marR="0" lvl="0" indent="-28575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effectLst/>
              </a:rPr>
              <a:t>Data Insight:</a:t>
            </a:r>
            <a:endParaRPr kumimoji="0" lang="en-US" altLang="en-US" sz="1700" b="0" i="0" u="none" strike="noStrike" cap="none" normalizeH="0" baseline="0" dirty="0">
              <a:ln>
                <a:noFill/>
              </a:ln>
              <a:effectLst/>
            </a:endParaRPr>
          </a:p>
          <a:p>
            <a:pPr marL="57150" marR="0" lvl="0" indent="-28575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effectLst/>
              </a:rPr>
              <a:t>Top 3 sectors by GDP contribution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effectLst/>
              </a:rPr>
              <a:t>:</a:t>
            </a:r>
          </a:p>
          <a:p>
            <a:pPr marL="457200" marR="0" lvl="1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effectLst/>
              </a:rPr>
              <a:t>Wholesale &amp; Retail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</a:rPr>
              <a:t>: CAGR &gt; 5%</a:t>
            </a:r>
          </a:p>
          <a:p>
            <a:pPr marL="457200" marR="0" lvl="1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effectLst/>
              </a:rPr>
              <a:t>Transport &amp; Storage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</a:rPr>
              <a:t>: CAGR  &gt; 7%</a:t>
            </a:r>
          </a:p>
          <a:p>
            <a:pPr lvl="1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effectLst/>
              </a:rPr>
              <a:t>Manufacturing</a:t>
            </a:r>
            <a:r>
              <a:rPr lang="en-US" altLang="en-US" sz="1200" dirty="0"/>
              <a:t>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effectLst/>
              </a:rPr>
              <a:t>Food &amp; Beverage related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effectLst/>
              </a:rPr>
              <a:t>industries</a:t>
            </a:r>
            <a:r>
              <a:rPr lang="en-US" altLang="en-US" sz="1200" dirty="0"/>
              <a:t> : Consistent perform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</a:rPr>
              <a:t>CAGR  &gt; 4% (2018–2023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effectLst/>
              </a:rPr>
              <a:t>)</a:t>
            </a:r>
          </a:p>
          <a:p>
            <a:pPr marR="0" lvl="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Segoe UI Black" panose="020B0A02040204020203" pitchFamily="34" charset="0"/>
                <a:ea typeface="Segoe UI Black" panose="020B0A02040204020203" pitchFamily="34" charset="0"/>
              </a:rPr>
              <a:t>These sectors show robust performance and consumer demand, offering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effectLst/>
                <a:latin typeface="Segoe UI Black" panose="020B0A02040204020203" pitchFamily="34" charset="0"/>
                <a:ea typeface="Segoe UI Black" panose="020B0A02040204020203" pitchFamily="34" charset="0"/>
              </a:rPr>
              <a:t>high potential for partnerships, product distribution, and supply chain integration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effectLst/>
              </a:rPr>
              <a:t>.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DC611C04-563F-50E0-289F-16D506D292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6560" y="250371"/>
            <a:ext cx="6720847" cy="601979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8D7959C-765A-B723-4A87-28A07D2F2B33}"/>
              </a:ext>
            </a:extLst>
          </p:cNvPr>
          <p:cNvSpPr txBox="1"/>
          <p:nvPr/>
        </p:nvSpPr>
        <p:spPr>
          <a:xfrm>
            <a:off x="84593" y="281137"/>
            <a:ext cx="53019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b="1" dirty="0">
                <a:latin typeface="Arial" panose="020B0604020202020204" pitchFamily="34" charset="0"/>
              </a:rPr>
              <a:t>Retail, Logistics &amp; Manufacturing Are Panama’s Growth Engines. GDP grows at rate 14% and CAGR 3% (2018-2023)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345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8" name="Rectangle 3077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98E749-4599-CD21-3546-CFCDC22D9609}"/>
              </a:ext>
            </a:extLst>
          </p:cNvPr>
          <p:cNvSpPr txBox="1"/>
          <p:nvPr/>
        </p:nvSpPr>
        <p:spPr>
          <a:xfrm>
            <a:off x="755462" y="635267"/>
            <a:ext cx="4282983" cy="12003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5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Strong Growth in </a:t>
            </a:r>
            <a:r>
              <a:rPr lang="en-US" sz="2500" b="1" dirty="0">
                <a:latin typeface="+mj-lt"/>
                <a:ea typeface="+mj-ea"/>
                <a:cs typeface="+mj-cs"/>
              </a:rPr>
              <a:t>Retails</a:t>
            </a:r>
            <a:r>
              <a:rPr lang="en-US" sz="25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, Transport, and </a:t>
            </a:r>
            <a:r>
              <a:rPr lang="en-US" sz="2500" b="1" dirty="0">
                <a:latin typeface="+mj-lt"/>
                <a:ea typeface="+mj-ea"/>
                <a:cs typeface="+mj-cs"/>
              </a:rPr>
              <a:t>manufacturing</a:t>
            </a:r>
            <a:endParaRPr lang="en-US" sz="25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080" name="Rectangle 3079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648673-37E6-230E-C997-C8395FCE882D}"/>
              </a:ext>
            </a:extLst>
          </p:cNvPr>
          <p:cNvSpPr txBox="1"/>
          <p:nvPr/>
        </p:nvSpPr>
        <p:spPr>
          <a:xfrm>
            <a:off x="645066" y="2031101"/>
            <a:ext cx="4282984" cy="35119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7150" lvl="0" indent="-28575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en-US" b="1" dirty="0"/>
              <a:t>Top-growing sectors</a:t>
            </a:r>
            <a:r>
              <a:rPr lang="en-US" altLang="en-US" dirty="0"/>
              <a:t>:</a:t>
            </a:r>
          </a:p>
          <a:p>
            <a:pPr marL="57150" lvl="0" indent="-28575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Transport &amp; Logistics</a:t>
            </a:r>
          </a:p>
          <a:p>
            <a:pPr marL="57150" lvl="0" indent="-28575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Retail/Wholesale (Commerce)</a:t>
            </a:r>
          </a:p>
          <a:p>
            <a:pPr marL="57150" lvl="0" indent="-28575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Financial Services</a:t>
            </a:r>
          </a:p>
          <a:p>
            <a:pPr marL="57150" lvl="0" indent="-28575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Information &amp; Communication (ICT)</a:t>
            </a:r>
          </a:p>
          <a:p>
            <a:pPr lvl="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br>
              <a:rPr lang="en-US" altLang="en-US" sz="12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altLang="en-US" sz="1200" dirty="0">
                <a:latin typeface="Segoe UI Black" panose="020B0A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These sectors match </a:t>
            </a:r>
            <a:r>
              <a:rPr lang="en-US" altLang="en-US" sz="1200" dirty="0" err="1">
                <a:latin typeface="Segoe UI Black" panose="020B0A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Dajcom’s</a:t>
            </a:r>
            <a:r>
              <a:rPr lang="en-US" altLang="en-US" sz="1200" dirty="0">
                <a:latin typeface="Segoe UI Black" panose="020B0A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strengths in distribution, retail, and manufacturing</a:t>
            </a:r>
            <a:endParaRPr lang="en-US" sz="1200" dirty="0">
              <a:latin typeface="Segoe UI Black" panose="020B0A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82" name="Rectangle 3081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4" name="Rectangle 3083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6" name="Rectangle 3085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3" name="Picture 1" descr="Key Sector Driving The Economy 2018-2022">
            <a:extLst>
              <a:ext uri="{FF2B5EF4-FFF2-40B4-BE49-F238E27FC236}">
                <a16:creationId xmlns:a16="http://schemas.microsoft.com/office/drawing/2014/main" id="{D422E87A-6A65-5123-A8EF-D264264995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5999" y="122851"/>
            <a:ext cx="5628018" cy="5907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36590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FFB60E8C-7224-44A4-87A0-46A1711DD2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DA32751-37A2-45C0-BE94-63D375E27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4B510A86-B969-5DFE-D077-55F3E89028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1" y="2599509"/>
            <a:ext cx="5791200" cy="3639449"/>
          </a:xfrm>
          <a:prstGeom prst="rect">
            <a:avLst/>
          </a:prstGeom>
        </p:spPr>
      </p:pic>
      <p:sp>
        <p:nvSpPr>
          <p:cNvPr id="3" name="Rectangle 1">
            <a:extLst>
              <a:ext uri="{FF2B5EF4-FFF2-40B4-BE49-F238E27FC236}">
                <a16:creationId xmlns:a16="http://schemas.microsoft.com/office/drawing/2014/main" id="{DF79A6F6-5F80-60A2-5CEF-B78B2E4FFD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4096" y="2307771"/>
            <a:ext cx="5079266" cy="402170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57150" marR="0" lvl="0" indent="-28575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altLang="en-US" b="1" dirty="0"/>
              <a:t>Key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</a:rPr>
              <a:t>Insight:</a:t>
            </a:r>
            <a:endParaRPr kumimoji="0" lang="en-US" altLang="en-US" b="0" i="0" u="none" strike="noStrike" cap="none" normalizeH="0" baseline="0" dirty="0">
              <a:ln>
                <a:noFill/>
              </a:ln>
              <a:effectLst/>
            </a:endParaRPr>
          </a:p>
          <a:p>
            <a:pPr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kumimoji="0" lang="en-US" altLang="en-US" sz="1400" i="0" u="none" strike="noStrike" cap="none" normalizeH="0" baseline="0" dirty="0">
                <a:ln>
                  <a:noFill/>
                </a:ln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Retail &amp;</a:t>
            </a:r>
            <a:r>
              <a:rPr lang="en-US" altLang="en-US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Highest FDI inflows (2020–2023) went to:</a:t>
            </a:r>
          </a:p>
          <a:p>
            <a:pPr lvl="1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Logistics &amp; Transport</a:t>
            </a:r>
          </a:p>
          <a:p>
            <a:pPr marL="457200" marR="0" lvl="1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200" i="0" u="none" strike="noStrike" cap="none" normalizeH="0" baseline="0" dirty="0">
                <a:ln>
                  <a:noFill/>
                </a:ln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Trade</a:t>
            </a: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</a:rPr>
              <a:t>Pre-COVID FDI growth in logistics: &gt;10% YoY (2018–2019)</a:t>
            </a: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200" i="0" u="none" strike="noStrike" cap="none" normalizeH="0" baseline="0" dirty="0">
                <a:ln>
                  <a:noFill/>
                </a:ln>
                <a:effectLst/>
              </a:rPr>
              <a:t>Construction and Financial Services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</a:rPr>
              <a:t>also attract consistent investment.</a:t>
            </a:r>
          </a:p>
          <a:p>
            <a:pPr marR="0" lvl="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Segoe UI Black" panose="020B0A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High FDI signals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effectLst/>
                <a:latin typeface="Segoe UI Black" panose="020B0A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policy stability, global investor trust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Segoe UI Black" panose="020B0A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, and the availability of critical infrastructure—supporting fast market entry and regional expansion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Segoe UI Black" panose="020B0A02040204020203" pitchFamily="34" charset="0"/>
                <a:ea typeface="Segoe UI Black" panose="020B0A02040204020203" pitchFamily="34" charset="0"/>
              </a:rPr>
              <a:t>.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A55FBCD-CD42-40F5-8A1B-3203F9CAEE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C12BAB-7D6F-CEA9-AE90-EEEF0502F0BC}"/>
              </a:ext>
            </a:extLst>
          </p:cNvPr>
          <p:cNvSpPr txBox="1"/>
          <p:nvPr/>
        </p:nvSpPr>
        <p:spPr>
          <a:xfrm>
            <a:off x="1121230" y="619041"/>
            <a:ext cx="101563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FDI Flows Are Concentrated in Logistics and Retail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7707779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7" name="Rectangle 1036">
            <a:extLst>
              <a:ext uri="{FF2B5EF4-FFF2-40B4-BE49-F238E27FC236}">
                <a16:creationId xmlns:a16="http://schemas.microsoft.com/office/drawing/2014/main" id="{9A724DBA-D2D9-471E-8ED7-2015DDD950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BBB7846-E344-F4CF-12D0-C4BFCABD1398}"/>
              </a:ext>
            </a:extLst>
          </p:cNvPr>
          <p:cNvSpPr txBox="1"/>
          <p:nvPr/>
        </p:nvSpPr>
        <p:spPr>
          <a:xfrm>
            <a:off x="7251258" y="525982"/>
            <a:ext cx="4282983" cy="1200361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kern="1200" dirty="0">
                <a:solidFill>
                  <a:schemeClr val="tx1"/>
                </a:solidFill>
                <a:latin typeface="Segoe UI Semibold" panose="020B0702040204020203" pitchFamily="34" charset="0"/>
                <a:ea typeface="+mj-ea"/>
                <a:cs typeface="Segoe UI Semibold" panose="020B0702040204020203" pitchFamily="34" charset="0"/>
              </a:rPr>
              <a:t>Foreign Investment Shows Confidence in Panama</a:t>
            </a:r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4641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0" name="Rectangle 1039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0234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5" name="Picture 1" descr="Sectoral Performance CAGR% (1996–2022)">
            <a:extLst>
              <a:ext uri="{FF2B5EF4-FFF2-40B4-BE49-F238E27FC236}">
                <a16:creationId xmlns:a16="http://schemas.microsoft.com/office/drawing/2014/main" id="{30754A4C-EB67-5610-6EFC-7532E51014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6829" y="354959"/>
            <a:ext cx="6288377" cy="5708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6" name="Rectangle 1035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277786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641762-6194-78C0-76FF-100A50B4B1E9}"/>
              </a:ext>
            </a:extLst>
          </p:cNvPr>
          <p:cNvSpPr txBox="1"/>
          <p:nvPr/>
        </p:nvSpPr>
        <p:spPr>
          <a:xfrm>
            <a:off x="7239012" y="2031101"/>
            <a:ext cx="4282984" cy="35119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7150" lvl="0" indent="-28575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en-US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What the data says:</a:t>
            </a:r>
          </a:p>
          <a:p>
            <a:pPr marL="57150" lvl="0" indent="-28575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Sectors like </a:t>
            </a:r>
            <a:r>
              <a:rPr lang="en-US" altLang="en-US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Retails, telecom, and logistic</a:t>
            </a:r>
            <a:r>
              <a:rPr lang="en-US" alt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 get regular foreign investment with CAGR% 7% Growth .</a:t>
            </a:r>
          </a:p>
          <a:p>
            <a:pPr marL="57150" lvl="0" indent="-28575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Food-related sectors are starting to attract more attention.</a:t>
            </a:r>
          </a:p>
          <a:p>
            <a:pPr lvl="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br>
              <a:rPr lang="en-US" altLang="en-US" dirty="0"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</a:br>
            <a:r>
              <a:rPr lang="en-US" altLang="en-US" sz="1200" dirty="0">
                <a:latin typeface="Segoe UI Black" panose="020B0A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Panama’s economy is attractive for investors — especially in areas </a:t>
            </a:r>
            <a:r>
              <a:rPr lang="en-US" altLang="en-US" sz="1200" dirty="0" err="1">
                <a:latin typeface="Segoe UI Black" panose="020B0A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Dajcom</a:t>
            </a:r>
            <a:r>
              <a:rPr lang="en-US" altLang="en-US" sz="1200" dirty="0">
                <a:latin typeface="Segoe UI Black" panose="020B0A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cares about.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038" name="Rectangle 1037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677179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0829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2836</TotalTime>
  <Words>1394</Words>
  <Application>Microsoft Office PowerPoint</Application>
  <PresentationFormat>Widescreen</PresentationFormat>
  <Paragraphs>158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Aptos</vt:lpstr>
      <vt:lpstr>Aptos Display</vt:lpstr>
      <vt:lpstr>Arial</vt:lpstr>
      <vt:lpstr>Segoe UI</vt:lpstr>
      <vt:lpstr>Segoe UI Black</vt:lpstr>
      <vt:lpstr>Segoe UI Semibold</vt:lpstr>
      <vt:lpstr>Wingdings</vt:lpstr>
      <vt:lpstr>Office Theme</vt:lpstr>
      <vt:lpstr>PowerPoint Presentation</vt:lpstr>
      <vt:lpstr>Executive Summary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Malaika Fagette</dc:creator>
  <cp:lastModifiedBy>Malaika Fagette</cp:lastModifiedBy>
  <cp:revision>2</cp:revision>
  <dcterms:created xsi:type="dcterms:W3CDTF">2025-06-07T19:51:13Z</dcterms:created>
  <dcterms:modified xsi:type="dcterms:W3CDTF">2025-06-16T01:27:17Z</dcterms:modified>
</cp:coreProperties>
</file>