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71" r:id="rId4"/>
    <p:sldId id="278" r:id="rId5"/>
    <p:sldId id="27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0593"/>
  </p:normalViewPr>
  <p:slideViewPr>
    <p:cSldViewPr snapToGrid="0">
      <p:cViewPr varScale="1">
        <p:scale>
          <a:sx n="89" d="100"/>
          <a:sy n="89" d="100"/>
        </p:scale>
        <p:origin x="18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B63A0-6789-184D-B983-143EF2AD7708}" type="datetimeFigureOut">
              <a:rPr kumimoji="1" lang="ko-KR" altLang="en-US" smtClean="0"/>
              <a:t>2019-06-02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171E-7F44-FB4A-A21D-4232192D89F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282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사용자 관리는 카카오 플랫폼 서비스에서 제공하는 핵심 기능 중 하나이</a:t>
            </a:r>
            <a:r>
              <a:rPr lang="ko-KR" altLang="en-US" dirty="0" smtClean="0"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다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, 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사용자 관리는 쉽고 빠른 방법으로 사용자의 계정을 카카오 플랫폼과 연결한다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사용자관리는 로그인과 사용자 정보 요청 등 여러 기능을 제공한다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.</a:t>
            </a:r>
            <a:endParaRPr kumimoji="0" lang="en-US" altLang="ko-KR" sz="1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FA7-70B4-4189-8AD1-05326613A1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82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누르면 기록이 남고 앱을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껏다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켜도 기록이 남아있음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사용자가 있는지 확인가능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FA7-70B4-4189-8AD1-05326613A1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0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Naver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 Maps API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는 웹 서비스 또는 애플리케이션에 네이버 지도를 활용할 수 있도록 다양한 기능을 제공한다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Times New Roman" panose="02020603050405020304" pitchFamily="18" charset="0"/>
              </a:rPr>
              <a:t>.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FA7-70B4-4189-8AD1-05326613A1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3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places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 것을 설명 이유는 정확한 주소를 가져오기 위해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FA7-70B4-4189-8AD1-05326613A1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7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49D3F-DC3D-40F3-BB39-68920C33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92257D-5E3E-474B-BDE3-79EB374A7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274A3-9529-4BFD-BA8F-AB2E8FAB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38FA7-3AD8-4A35-8172-85E230AF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61DBF-4D92-4CE6-9CC7-FC167ACC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2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E6F8D-368A-4AA7-B7AE-41356CE6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9577EB-5CEA-4B4E-B8FC-96F06C564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F7A58-63F2-4F3A-8E16-3DF667C8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AC756-284D-41B9-B694-201C997A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4D436-C5DD-4A55-9964-B634D0F4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4F1DF4-B2EC-4A93-88E8-540FAB37F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694DE-2D28-4B20-B053-357DC5C7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8DC00-EEE0-4DAA-8829-B8DB868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86302-C5C8-4548-BA90-AFBE8BFE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500DA-C9BC-4145-886C-A6CF0114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58AA5-1B93-4CAD-9163-86523D75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7AAD7-22EB-41F6-8412-4C34158C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486A5-DAD8-4F9E-ACDF-118A781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CD10D-DEC7-4852-897B-46FFDB84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DA2D4-C032-494C-8C88-5039E2C2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6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0B2E2-9CD1-479E-9845-7D33E8AE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B74941-2458-421C-AB5A-E709E87C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F0303-6D18-48FF-9315-75E524A5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11C30-957B-49E3-89EB-FF782BA7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BC043-D721-40FD-83CC-4A9C1372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18A38-E3C6-42F1-911D-7C482F00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F0ACD-562F-434E-9455-335C95596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7C42F4-D489-4156-BCD7-EFF938135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F1D0E-FF42-452A-ABDB-592E7749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3BA18-52FE-4C06-BC3F-1C4F757A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D2FAC-CC06-4945-94BF-5B6B7D8C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0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582E-28F1-42F8-84DF-F12D0808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65A4B-D72C-4120-83B5-667E7B6C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6B1AA-2E1A-44CF-B649-E9971A6F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782C6B-E895-4823-AD6F-CA2931881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F3D4C2-E122-420B-9356-060FC8D62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145F1-1043-49A7-A655-F26E0BF5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E76837-4D9B-4D65-8BC1-4A1ADFE4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B65FA-29E3-4A11-8298-E9A859D0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2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DD518-2776-40F4-9707-FDFF75FF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880905-44C7-47EB-AC5A-88348FB3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56D5F8-8ADE-4EA1-95BC-FFA3099B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57AF3B-32DD-4CF8-A3CD-39D5B19A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3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03725-D2C9-4559-B0E4-CC8B15C8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1F3BDE-3C52-4DC6-B9B7-49A52C1F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776E2-E936-40DE-A5C4-B64B0F6A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6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035D9-B66A-48E4-AB82-3EA2AB84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E7B4A-93F8-4663-834F-DCAB31B0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CF7C1F-4D28-4AC2-84FC-A98E6981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6F0C06-9F14-48D4-9903-2089B77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D86F3-E8B0-4B30-9FD1-033C43A5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45D1D-3C9F-4669-B8D0-2F6A3472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5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5600A-492B-47F9-883E-13FDEF3D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228F4A-4040-43B3-A8AC-4EF6D90E9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F4C03-D802-464A-BE47-84230CAB1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AE469-D9A9-42D0-B142-9F3D9C78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52EC8-E944-42F7-8403-E9327019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B33D6-EC74-4747-9C6B-D71F8705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FC327-F7D7-4B73-BCAD-BD65021E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08209-A6E6-44AB-A284-3B844BC9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B3FCE-3C8F-432D-9892-9DD112BD3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32078-37E1-4172-B50A-6888D7F139A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8099F-9722-4362-BF6C-717A90B3D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7E19F-A78C-4377-92D1-66E005AF0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7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5293894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06769" y="0"/>
            <a:ext cx="6898105" cy="685800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-12875" y="1394722"/>
            <a:ext cx="6733843" cy="324050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32085" y="1808747"/>
            <a:ext cx="6352674" cy="32405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2065418"/>
            <a:ext cx="6015789" cy="4571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4688303"/>
            <a:ext cx="6015789" cy="4571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4678929" y="3393935"/>
            <a:ext cx="2628000" cy="4571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923" y="2721825"/>
            <a:ext cx="5550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rgbClr val="373737"/>
                </a:solidFill>
              </a:rPr>
              <a:t>신주민</a:t>
            </a:r>
            <a:endParaRPr lang="ko-KR" altLang="en-US" sz="4800" b="1" dirty="0">
              <a:solidFill>
                <a:srgbClr val="37373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2086" y="2341672"/>
            <a:ext cx="3212608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srgbClr val="373737"/>
                </a:solidFill>
              </a:rPr>
              <a:t>공간 중</a:t>
            </a:r>
            <a:r>
              <a:rPr lang="en-US" altLang="ko-KR" sz="1600" dirty="0">
                <a:solidFill>
                  <a:srgbClr val="373737"/>
                </a:solidFill>
              </a:rPr>
              <a:t>,</a:t>
            </a:r>
            <a:r>
              <a:rPr lang="ko-KR" altLang="en-US" sz="1600" dirty="0">
                <a:solidFill>
                  <a:srgbClr val="373737"/>
                </a:solidFill>
              </a:rPr>
              <a:t>단기 임대 매칭 서비스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79089" y="2366910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CONTENTS.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45323" y="2824481"/>
            <a:ext cx="5300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안드로이드 앱 부분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4" name="Picture 2" descr="H:\블로그\20151017\1445101013_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73" y="951602"/>
            <a:ext cx="251984" cy="2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H:\블로그\20151017\1445101031_Calcula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21" y="951602"/>
            <a:ext cx="251984" cy="2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48" y="951603"/>
            <a:ext cx="251984" cy="25198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00" y="951021"/>
            <a:ext cx="252000" cy="252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714836" y="4949287"/>
            <a:ext cx="2293864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팀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CDT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이태규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팀장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류권환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윤혜선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박혜림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513" y="708366"/>
            <a:ext cx="51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Calibri" panose="020F0502020204030204"/>
              </a:rPr>
              <a:t>종합설계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4819" y="1614132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CONTENTS.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88539" y="2065418"/>
            <a:ext cx="5300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DB,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서버 부분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720968" y="3561937"/>
            <a:ext cx="5300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API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부분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7994" y="305250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CONTENTS. 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</a:t>
            </a:r>
            <a:r>
              <a:rPr lang="en-US" altLang="ko-KR" sz="2400" b="1" dirty="0" smtClean="0">
                <a:solidFill>
                  <a:srgbClr val="373737"/>
                </a:solidFill>
              </a:rPr>
              <a:t>2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50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안드로이드 앱 부분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DFF1D9-AD1E-4933-80E1-66098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DCED76-8092-E347-AAC8-142380F32F7F}"/>
              </a:ext>
            </a:extLst>
          </p:cNvPr>
          <p:cNvSpPr txBox="1"/>
          <p:nvPr/>
        </p:nvSpPr>
        <p:spPr>
          <a:xfrm>
            <a:off x="1334257" y="13404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로그인</a:t>
            </a:r>
            <a:endParaRPr kumimoji="1" lang="ko-KR" altLang="en-US" dirty="0"/>
          </a:p>
        </p:txBody>
      </p:sp>
      <p:cxnSp>
        <p:nvCxnSpPr>
          <p:cNvPr id="20" name="직선 연결선 12">
            <a:extLst>
              <a:ext uri="{FF2B5EF4-FFF2-40B4-BE49-F238E27FC236}">
                <a16:creationId xmlns:a16="http://schemas.microsoft.com/office/drawing/2014/main" id="{9F2AB6B8-1463-174A-AAD9-889E9AEE4A40}"/>
              </a:ext>
            </a:extLst>
          </p:cNvPr>
          <p:cNvCxnSpPr/>
          <p:nvPr/>
        </p:nvCxnSpPr>
        <p:spPr>
          <a:xfrm rot="5400000">
            <a:off x="163828" y="273399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20336" y="2191294"/>
            <a:ext cx="2499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KaKao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사용자관리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12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43" y="2781137"/>
            <a:ext cx="2501850" cy="22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29594" y="5207682"/>
            <a:ext cx="86966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4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관리는 카카오 플랫폼 서비스에서 제공하는 핵심 기능 중 하나이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관리는 쉽고 빠른 방법으로 사용자의 계정을 카카오 플랫폼과 연결한다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사용자관리는 로그인과 사용자 정보 요청 등 여러 기능을 제공한다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61" y="2767007"/>
            <a:ext cx="2511295" cy="21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</a:t>
            </a:r>
            <a:r>
              <a:rPr lang="en-US" altLang="ko-KR" sz="2400" b="1" dirty="0" smtClean="0">
                <a:solidFill>
                  <a:srgbClr val="373737"/>
                </a:solidFill>
              </a:rPr>
              <a:t>2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50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안드로이드 앱 부분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DFF1D9-AD1E-4933-80E1-66098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5F8CD8-4C42-4EAF-A541-F7CE8EB6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94" y="1904072"/>
            <a:ext cx="2588621" cy="43664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35A8B2-424C-4B25-814E-FFE687C1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1" y="1904072"/>
            <a:ext cx="3017285" cy="43664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507B20-C7DC-4C4C-8B26-CBC43CDBE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698" y="1904072"/>
            <a:ext cx="3238171" cy="437179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367088" y="3367569"/>
            <a:ext cx="881063" cy="38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15672" y="3742122"/>
            <a:ext cx="636451" cy="59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DCED76-8092-E347-AAC8-142380F32F7F}"/>
              </a:ext>
            </a:extLst>
          </p:cNvPr>
          <p:cNvSpPr txBox="1"/>
          <p:nvPr/>
        </p:nvSpPr>
        <p:spPr>
          <a:xfrm>
            <a:off x="1334257" y="13404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로그인</a:t>
            </a:r>
            <a:endParaRPr kumimoji="1" lang="ko-KR" altLang="en-US" dirty="0"/>
          </a:p>
        </p:txBody>
      </p:sp>
      <p:cxnSp>
        <p:nvCxnSpPr>
          <p:cNvPr id="20" name="직선 연결선 12">
            <a:extLst>
              <a:ext uri="{FF2B5EF4-FFF2-40B4-BE49-F238E27FC236}">
                <a16:creationId xmlns:a16="http://schemas.microsoft.com/office/drawing/2014/main" id="{9F2AB6B8-1463-174A-AAD9-889E9AEE4A40}"/>
              </a:ext>
            </a:extLst>
          </p:cNvPr>
          <p:cNvCxnSpPr/>
          <p:nvPr/>
        </p:nvCxnSpPr>
        <p:spPr>
          <a:xfrm rot="5400000">
            <a:off x="163828" y="273399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150418" y="3401859"/>
            <a:ext cx="976312" cy="38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카카도계정로그인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299002" y="3822132"/>
            <a:ext cx="827728" cy="412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05" y="4777001"/>
            <a:ext cx="6029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1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</a:t>
            </a:r>
            <a:r>
              <a:rPr lang="en-US" altLang="ko-KR" sz="2400" b="1" dirty="0" smtClean="0">
                <a:solidFill>
                  <a:srgbClr val="373737"/>
                </a:solidFill>
              </a:rPr>
              <a:t>2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50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안드로이드 앱 부분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DFF1D9-AD1E-4933-80E1-66098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DCED76-8092-E347-AAC8-142380F32F7F}"/>
              </a:ext>
            </a:extLst>
          </p:cNvPr>
          <p:cNvSpPr txBox="1"/>
          <p:nvPr/>
        </p:nvSpPr>
        <p:spPr>
          <a:xfrm>
            <a:off x="1334257" y="1340434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네이버 </a:t>
            </a:r>
            <a:r>
              <a:rPr kumimoji="1" lang="en-US" altLang="ko-KR" dirty="0" smtClean="0"/>
              <a:t>Maps API</a:t>
            </a:r>
            <a:endParaRPr kumimoji="1" lang="ko-KR" altLang="en-US" dirty="0"/>
          </a:p>
        </p:txBody>
      </p:sp>
      <p:cxnSp>
        <p:nvCxnSpPr>
          <p:cNvPr id="20" name="직선 연결선 12">
            <a:extLst>
              <a:ext uri="{FF2B5EF4-FFF2-40B4-BE49-F238E27FC236}">
                <a16:creationId xmlns:a16="http://schemas.microsoft.com/office/drawing/2014/main" id="{9F2AB6B8-1463-174A-AAD9-889E9AEE4A40}"/>
              </a:ext>
            </a:extLst>
          </p:cNvPr>
          <p:cNvCxnSpPr/>
          <p:nvPr/>
        </p:nvCxnSpPr>
        <p:spPr>
          <a:xfrm rot="5400000">
            <a:off x="163828" y="273399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935843" y="28185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그림 5" descr="logo_200x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84" y="2199230"/>
            <a:ext cx="2460508" cy="215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92" y="2199230"/>
            <a:ext cx="5639861" cy="215294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111283" y="4814581"/>
            <a:ext cx="8100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Naver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Maps API</a:t>
            </a:r>
            <a:r>
              <a:rPr lang="ko-KR" altLang="en-US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는 웹 서비스 또는 애플리케이션에 네이버 지도를 활용할 수 있도록 다양한 기능을 제공한다</a:t>
            </a:r>
            <a:r>
              <a:rPr lang="en-US" altLang="ko-KR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Naver</a:t>
            </a:r>
            <a:r>
              <a:rPr lang="en-US" altLang="ko-KR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Maps API</a:t>
            </a:r>
            <a:r>
              <a:rPr lang="ko-KR" altLang="en-US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가 제공하는 </a:t>
            </a:r>
            <a:r>
              <a:rPr lang="ko-KR" altLang="en-US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기능중</a:t>
            </a:r>
            <a:endParaRPr lang="en-US" altLang="ko-KR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ko-KR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Search Places </a:t>
            </a:r>
            <a:r>
              <a:rPr lang="ko-KR" altLang="en-US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Geocoding</a:t>
            </a:r>
            <a:r>
              <a:rPr lang="ko-KR" altLang="en-US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을 사용했다</a:t>
            </a:r>
            <a:r>
              <a:rPr lang="en-US" altLang="ko-KR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"/>
            <a:ext cx="2517566" cy="9724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972457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" y="172786"/>
            <a:ext cx="2888342" cy="626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583" y="255394"/>
            <a:ext cx="22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73737"/>
                </a:solidFill>
              </a:rPr>
              <a:t>CONTENTS. </a:t>
            </a:r>
            <a:r>
              <a:rPr lang="en-US" altLang="ko-KR" sz="2400" b="1" dirty="0" smtClean="0">
                <a:solidFill>
                  <a:srgbClr val="373737"/>
                </a:solidFill>
              </a:rPr>
              <a:t>2</a:t>
            </a:r>
            <a:endParaRPr lang="ko-KR" altLang="en-US" sz="2400" b="1" dirty="0">
              <a:solidFill>
                <a:srgbClr val="37373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8014" y="255393"/>
            <a:ext cx="50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안드로이드 앱 부분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DFF1D9-AD1E-4933-80E1-66098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79926" y="3806667"/>
            <a:ext cx="636451" cy="59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0" y="1404966"/>
            <a:ext cx="304800" cy="30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DCED76-8092-E347-AAC8-142380F32F7F}"/>
              </a:ext>
            </a:extLst>
          </p:cNvPr>
          <p:cNvSpPr txBox="1"/>
          <p:nvPr/>
        </p:nvSpPr>
        <p:spPr>
          <a:xfrm>
            <a:off x="1334257" y="134043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검색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지도</a:t>
            </a:r>
            <a:endParaRPr kumimoji="1" lang="ko-KR" altLang="en-US" dirty="0"/>
          </a:p>
        </p:txBody>
      </p:sp>
      <p:cxnSp>
        <p:nvCxnSpPr>
          <p:cNvPr id="20" name="직선 연결선 12">
            <a:extLst>
              <a:ext uri="{FF2B5EF4-FFF2-40B4-BE49-F238E27FC236}">
                <a16:creationId xmlns:a16="http://schemas.microsoft.com/office/drawing/2014/main" id="{9F2AB6B8-1463-174A-AAD9-889E9AEE4A40}"/>
              </a:ext>
            </a:extLst>
          </p:cNvPr>
          <p:cNvCxnSpPr/>
          <p:nvPr/>
        </p:nvCxnSpPr>
        <p:spPr>
          <a:xfrm rot="5400000">
            <a:off x="163828" y="273399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98" y="1709766"/>
            <a:ext cx="2779696" cy="48033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520" y="1660128"/>
            <a:ext cx="2764422" cy="490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218</Words>
  <Application>Microsoft Office PowerPoint</Application>
  <PresentationFormat>와이드스크린</PresentationFormat>
  <Paragraphs>44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희균</dc:creator>
  <cp:lastModifiedBy>owner</cp:lastModifiedBy>
  <cp:revision>125</cp:revision>
  <dcterms:created xsi:type="dcterms:W3CDTF">2018-05-21T07:26:36Z</dcterms:created>
  <dcterms:modified xsi:type="dcterms:W3CDTF">2019-06-02T12:07:31Z</dcterms:modified>
</cp:coreProperties>
</file>