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214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5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462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25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76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09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4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31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10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69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4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7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9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6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54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7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F94D8-0E35-499D-9C35-4B82484E668F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94649E-5925-4D6B-A124-E935673B2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7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2C99-6911-5F1F-C4F4-04F786053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58581"/>
            <a:ext cx="7766936" cy="1646302"/>
          </a:xfrm>
        </p:spPr>
        <p:txBody>
          <a:bodyPr/>
          <a:lstStyle/>
          <a:p>
            <a:r>
              <a:rPr lang="en-US" dirty="0" err="1"/>
              <a:t>SphinxCheck</a:t>
            </a:r>
            <a:r>
              <a:rPr lang="en-US" dirty="0"/>
              <a:t>:</a:t>
            </a:r>
            <a:br>
              <a:rPr lang="en-US" b="1" u="sng" dirty="0"/>
            </a:br>
            <a:r>
              <a:rPr lang="en-US" b="1" u="sng" dirty="0"/>
              <a:t>Secure Login System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70BC2-CAC1-3BB3-CBAC-DBD1108C2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0154"/>
            <a:ext cx="9144000" cy="2852256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24_CS_CYS_3A_01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Bryan Christy</a:t>
            </a:r>
          </a:p>
          <a:p>
            <a:pPr algn="ctr"/>
            <a:r>
              <a:rPr lang="en-US" dirty="0"/>
              <a:t>Aradhya Pandey</a:t>
            </a:r>
          </a:p>
          <a:p>
            <a:pPr algn="ctr"/>
            <a:r>
              <a:rPr lang="en-US" dirty="0"/>
              <a:t>Abhishek Pal</a:t>
            </a:r>
          </a:p>
          <a:p>
            <a:pPr algn="ctr"/>
            <a:r>
              <a:rPr lang="en-US" dirty="0"/>
              <a:t>Mazhar Alam</a:t>
            </a:r>
          </a:p>
          <a:p>
            <a:pPr algn="ctr"/>
            <a:r>
              <a:rPr lang="en-US" dirty="0"/>
              <a:t>Nitya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2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4583-86B0-6DAB-162B-EF3C70DC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Model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FC9C93-266D-1AB4-F4BE-F33CFF839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2" y="1930400"/>
            <a:ext cx="9822554" cy="38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9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D15-E644-6A05-8B32-5196F78A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7714-3623-9D40-DED1-08DACCAC3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operates within the field of cybersecurity, specifically addressing user authentication and access control.</a:t>
            </a:r>
          </a:p>
          <a:p>
            <a:r>
              <a:rPr lang="en-US" dirty="0"/>
              <a:t>Key components of this service include rate limiting, IP-based session tracking, and token-based authentication.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34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962-E235-7487-00B5-BC6637F1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6B1C-AD10-F9C1-5B0A-96E1DABD5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contemporary digital landscape, safeguarding user accounts against unauthorized access is paramount due to the rising prevalence of cyber threats.</a:t>
            </a:r>
          </a:p>
          <a:p>
            <a:r>
              <a:rPr lang="en-US" dirty="0"/>
              <a:t>This project focuses on developing a Secure Ticketing Service that enhances user authentication processes through innovative security measures.</a:t>
            </a:r>
          </a:p>
          <a:p>
            <a:r>
              <a:rPr lang="en-US" dirty="0"/>
              <a:t>The system is designed to ensure that only legitimate users can access their accounts, thereby mitigating the risks associated with identity theft and unauthorized logins.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78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35E9-05B7-2DD8-39CF-B359C8B7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Limiting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3A3F-74BB-5D3E-4D5F-DF6B897C9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Limiting refers to the practice of capping the number of login attempts that can be made from a single IP address within a defined timeframe.</a:t>
            </a:r>
          </a:p>
          <a:p>
            <a:r>
              <a:rPr lang="en-US" dirty="0"/>
              <a:t>This mechanism is crucial in preventing brute-force attacks, where attackers systematically try numerous combinations of usernames and passwords to gain unauthorized access.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31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65C4-7664-4A83-03BB-6F13306E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Token-based Authentication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13F8-6528-5788-B9F4-B0C90C1B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Token-based Authentication is a method of session management that generates secure tokens upon successful login.</a:t>
            </a:r>
          </a:p>
          <a:p>
            <a:r>
              <a:rPr lang="en-US" dirty="0"/>
              <a:t>These tokens are used to validate user sessions without relying on traditional passwords, significantly reducing the risk of session hijacking and enhancing overall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D3DC-62F6-F425-2D9D-55A1D03E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B132-D51D-EE47-0B05-969252A7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 user authentication security</a:t>
            </a:r>
          </a:p>
          <a:p>
            <a:r>
              <a:rPr lang="en-US" dirty="0"/>
              <a:t>Implement rate limiting</a:t>
            </a:r>
          </a:p>
          <a:p>
            <a:r>
              <a:rPr lang="en-US" dirty="0"/>
              <a:t>Incorporate IP-based session tracking</a:t>
            </a:r>
          </a:p>
          <a:p>
            <a:r>
              <a:rPr lang="en-US" dirty="0"/>
              <a:t>Implement token-based authentication</a:t>
            </a:r>
          </a:p>
          <a:p>
            <a:r>
              <a:rPr lang="en-US" dirty="0"/>
              <a:t>Ensure user-friendly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85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790E-6789-E87C-E724-82A5AA612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 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00D8-6005-4A31-A263-D59E2641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account security</a:t>
            </a:r>
          </a:p>
          <a:p>
            <a:r>
              <a:rPr lang="en-US" dirty="0"/>
              <a:t>Prevention of brute-force attacks</a:t>
            </a:r>
          </a:p>
          <a:p>
            <a:r>
              <a:rPr lang="en-US" dirty="0"/>
              <a:t>Alerts regarding suspicious activities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1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0842-F4FD-6F4F-82D1-EF88E802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study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C464-E079-47E4-C94D-DF61DECE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Infrastructure requirements</a:t>
            </a:r>
            <a:r>
              <a:rPr lang="en-US" dirty="0"/>
              <a:t>: Cloud based platforms, scaling, etc.</a:t>
            </a:r>
          </a:p>
          <a:p>
            <a:r>
              <a:rPr lang="en-US" b="1" dirty="0"/>
              <a:t>Technology stack</a:t>
            </a:r>
            <a:r>
              <a:rPr lang="en-US" dirty="0"/>
              <a:t>: NodeJS, MongoDB, Redis, Python, React, etc.</a:t>
            </a:r>
          </a:p>
          <a:p>
            <a:r>
              <a:rPr lang="en-US" b="1" dirty="0"/>
              <a:t>Security mechanisms</a:t>
            </a:r>
            <a:r>
              <a:rPr lang="en-US" dirty="0"/>
              <a:t>: JWT, session based cookies, etc.</a:t>
            </a:r>
          </a:p>
          <a:p>
            <a:r>
              <a:rPr lang="en-US" b="1" dirty="0"/>
              <a:t>Integration capabilities</a:t>
            </a:r>
            <a:r>
              <a:rPr lang="en-US" dirty="0"/>
              <a:t>: Integration with third party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04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F69F-7680-D61B-5E98-25968DA6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Design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3DDA5B-0400-8093-D6C4-BAB33EDAE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9" b="96183" l="4058" r="96401">
                        <a14:foregroundMark x1="18717" y1="63359" x2="27945" y2="47219"/>
                        <a14:foregroundMark x1="27945" y1="47219" x2="29777" y2="46674"/>
                        <a14:foregroundMark x1="10209" y1="51472" x2="77291" y2="37077"/>
                        <a14:foregroundMark x1="77291" y1="37077" x2="49738" y2="40349"/>
                        <a14:foregroundMark x1="49738" y1="40349" x2="30628" y2="28899"/>
                        <a14:foregroundMark x1="30628" y1="28899" x2="16427" y2="27590"/>
                        <a14:foregroundMark x1="16427" y1="27590" x2="79058" y2="92039"/>
                        <a14:foregroundMark x1="79058" y1="92039" x2="68063" y2="49073"/>
                        <a14:foregroundMark x1="68063" y1="49073" x2="67932" y2="17121"/>
                        <a14:foregroundMark x1="67932" y1="17121" x2="33508" y2="24537"/>
                        <a14:foregroundMark x1="33508" y1="24537" x2="9424" y2="9160"/>
                        <a14:foregroundMark x1="9424" y1="9160" x2="15249" y2="59651"/>
                        <a14:foregroundMark x1="15249" y1="59651" x2="22186" y2="82225"/>
                        <a14:foregroundMark x1="22186" y1="82225" x2="36387" y2="71210"/>
                        <a14:foregroundMark x1="36387" y1="71210" x2="53796" y2="44275"/>
                        <a14:foregroundMark x1="53796" y1="44275" x2="69830" y2="38386"/>
                        <a14:foregroundMark x1="54058" y1="22574" x2="66361" y2="11341"/>
                        <a14:foregroundMark x1="66361" y1="11341" x2="90118" y2="19520"/>
                        <a14:foregroundMark x1="90118" y1="19520" x2="91558" y2="42530"/>
                        <a14:foregroundMark x1="91558" y1="42530" x2="83115" y2="80371"/>
                        <a14:foregroundMark x1="83115" y1="80371" x2="33573" y2="81570"/>
                        <a14:foregroundMark x1="33573" y1="81570" x2="43455" y2="93130"/>
                        <a14:foregroundMark x1="43455" y1="93130" x2="33508" y2="88768"/>
                        <a14:foregroundMark x1="33508" y1="88768" x2="39725" y2="76663"/>
                        <a14:foregroundMark x1="39725" y1="76663" x2="13678" y2="49291"/>
                        <a14:foregroundMark x1="13678" y1="49291" x2="5497" y2="26936"/>
                        <a14:foregroundMark x1="5497" y1="26936" x2="10668" y2="44166"/>
                        <a14:foregroundMark x1="10668" y1="44166" x2="39202" y2="35769"/>
                        <a14:foregroundMark x1="39202" y1="35769" x2="39267" y2="11232"/>
                        <a14:foregroundMark x1="39267" y1="11232" x2="19961" y2="4580"/>
                        <a14:foregroundMark x1="19961" y1="4580" x2="64202" y2="15267"/>
                        <a14:foregroundMark x1="64202" y1="15267" x2="56610" y2="8833"/>
                        <a14:foregroundMark x1="34882" y1="96619" x2="48626" y2="93784"/>
                        <a14:foregroundMark x1="94503" y1="29880" x2="96008" y2="43621"/>
                        <a14:foregroundMark x1="96008" y1="43621" x2="96401" y2="43730"/>
                        <a14:foregroundMark x1="6675" y1="34569" x2="5432" y2="40567"/>
                        <a14:foregroundMark x1="12631" y1="47983" x2="982" y2="48201"/>
                        <a14:foregroundMark x1="982" y1="48201" x2="4058" y2="29771"/>
                        <a14:foregroundMark x1="4058" y1="29771" x2="6741" y2="28790"/>
                        <a14:foregroundMark x1="34031" y1="8724" x2="42147" y2="3599"/>
                        <a14:foregroundMark x1="42147" y1="3599" x2="48887" y2="7197"/>
                        <a14:backgroundMark x1="2421" y1="98255" x2="13940" y2="97928"/>
                        <a14:backgroundMark x1="13940" y1="97928" x2="22513" y2="98037"/>
                        <a14:backgroundMark x1="88089" y1="99019" x2="99935" y2="99128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381672" y="1177102"/>
            <a:ext cx="8892330" cy="5336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001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99B1-0BBA-2929-C69C-2E9FDDD0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AEA867-D634-E437-4443-29BA0C7A5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728" y="1249120"/>
            <a:ext cx="8523215" cy="54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3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92</TotalTime>
  <Words>318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SphinxCheck: Secure Login System</vt:lpstr>
      <vt:lpstr>Introduction – Problem Statement</vt:lpstr>
      <vt:lpstr>Rate Limiting</vt:lpstr>
      <vt:lpstr>Token-based Authentication</vt:lpstr>
      <vt:lpstr>Project Objective</vt:lpstr>
      <vt:lpstr>End user benefits</vt:lpstr>
      <vt:lpstr>Technical study</vt:lpstr>
      <vt:lpstr>System Architecture Design</vt:lpstr>
      <vt:lpstr>Data Flow</vt:lpstr>
      <vt:lpstr>Entity-Relationship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Bryan Christy</dc:creator>
  <cp:lastModifiedBy>Bryan Christy</cp:lastModifiedBy>
  <cp:revision>17</cp:revision>
  <dcterms:created xsi:type="dcterms:W3CDTF">2024-10-09T14:39:41Z</dcterms:created>
  <dcterms:modified xsi:type="dcterms:W3CDTF">2024-10-10T09:14:13Z</dcterms:modified>
</cp:coreProperties>
</file>