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3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3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f31c2a4a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f31c2a4a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31c2a4a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f31c2a4a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f31c2a4a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f31c2a4a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31c2a4a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f31c2a4a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f31c2a4a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f31c2a4a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31c2a4a0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31c2a4a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2ee277a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2ee277a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2ee277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2ee277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https://www.codecogs.com/latex/eqneditor.php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31c2a4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31c2a4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31c2a4a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f31c2a4a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f2ee277a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f2ee277a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time complexity as |V| rises is exponential (Assume minimum edges for undirected connected graph)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2ee277a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f2ee277a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time complexity as |E| rises remains linear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2ee277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f2ee277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https://www.codecogs.com/latex/eqneditor.php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31c2a4a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31c2a4a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0" y="0"/>
            <a:ext cx="3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5" y="400200"/>
            <a:ext cx="6011920" cy="47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6136875" y="400200"/>
            <a:ext cx="24450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03030"/>
                </a:solidFill>
              </a:rPr>
              <a:t>This case </a:t>
            </a:r>
            <a:endParaRPr sz="1100">
              <a:solidFill>
                <a:srgbClr val="303030"/>
              </a:solidFill>
            </a:endParaRPr>
          </a:p>
          <a:p>
            <a:pPr indent="-292100" lvl="0" marL="596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000"/>
              <a:buChar char="●"/>
            </a:pPr>
            <a:r>
              <a:rPr lang="en-GB" sz="1000">
                <a:solidFill>
                  <a:srgbClr val="303030"/>
                </a:solidFill>
              </a:rPr>
              <a:t>The given graph G is represented as an adjacency list.</a:t>
            </a:r>
            <a:endParaRPr sz="1000">
              <a:solidFill>
                <a:srgbClr val="303030"/>
              </a:solidFill>
            </a:endParaRPr>
          </a:p>
          <a:p>
            <a:pPr indent="-2921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Char char="●"/>
            </a:pPr>
            <a:r>
              <a:rPr lang="en-GB" sz="1000">
                <a:solidFill>
                  <a:srgbClr val="303030"/>
                </a:solidFill>
              </a:rPr>
              <a:t>Priority queue Q is represented as a binary he</a:t>
            </a:r>
            <a:r>
              <a:rPr lang="en-GB" sz="1000">
                <a:solidFill>
                  <a:srgbClr val="303030"/>
                </a:solidFill>
              </a:rPr>
              <a:t>ap.</a:t>
            </a:r>
            <a:endParaRPr sz="1000">
              <a:solidFill>
                <a:srgbClr val="303030"/>
              </a:solidFill>
            </a:endParaRPr>
          </a:p>
          <a:p>
            <a:pPr indent="-2921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Char char="●"/>
            </a:pPr>
            <a:r>
              <a:rPr lang="en-GB" sz="1000">
                <a:solidFill>
                  <a:srgbClr val="303030"/>
                </a:solidFill>
              </a:rPr>
              <a:t>In min heap, operations like extract-min and decrease-key value takes O(logV) time.</a:t>
            </a:r>
            <a:endParaRPr sz="1000">
              <a:solidFill>
                <a:srgbClr val="303030"/>
              </a:solidFill>
            </a:endParaRPr>
          </a:p>
          <a:p>
            <a:pPr indent="-2921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Char char="●"/>
            </a:pPr>
            <a:r>
              <a:rPr lang="en-GB" sz="1000">
                <a:solidFill>
                  <a:srgbClr val="303030"/>
                </a:solidFill>
              </a:rPr>
              <a:t>With adjacency list representation, all vertices of the graph can be traversed using BFS in O(V+E) time.</a:t>
            </a:r>
            <a:endParaRPr sz="1000">
              <a:solidFill>
                <a:srgbClr val="303030"/>
              </a:solidFill>
            </a:endParaRPr>
          </a:p>
          <a:p>
            <a:pPr indent="-2921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Char char="●"/>
            </a:pPr>
            <a:r>
              <a:rPr lang="en-GB" sz="1000">
                <a:solidFill>
                  <a:srgbClr val="303030"/>
                </a:solidFill>
              </a:rPr>
              <a:t>So, overall time complexity becomes O(E+V) x O(logV) which is O((E + V) x logV) = O(ElogV)</a:t>
            </a:r>
            <a:endParaRPr sz="1000">
              <a:solidFill>
                <a:srgbClr val="3030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198100" y="592500"/>
            <a:ext cx="72660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O(for each vertex using min heap: for each edge linearly: push vertices to min heap that edge points to)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V = number of vertices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 * (pop vertex from min heap + find unvisited vertices in edges * push them to min heap))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E = number of edges on each vertex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 * (pop vertex from min heap + E * push unvisited vertices to min heap)). Note, that we can push the same node multiple times here before we get to "visit" it.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 * (log(heap size) + E * log(heap size)))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 * ((E + 1) * log(heap size)))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 * (E * log(heap size)))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E = V because each vertex can reference all other vertices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 * (V * log(heap size)))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O(V^2 * log(heap size))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heap size is V^2 because we push to it every time we want to update a distance(found shorter distance value).-Possible to have duplicate node indices in PQ.Not idea but inserting takes O(logN) much faster than searching O(N) +  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updating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 take log(N).No 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issues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  if the distance of the Node pollfrom PQ is higher than obtained 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earlier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 the no 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operations</a:t>
            </a: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 than and poll next Node.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O(V^2 * log(V^2))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O(V^2 * 2 * log(V))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O(V^2 * log(V))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2921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000"/>
              <a:buChar char="●"/>
            </a:pPr>
            <a:r>
              <a:rPr b="1" lang="en-GB" sz="1000">
                <a:solidFill>
                  <a:srgbClr val="232629"/>
                </a:solidFill>
                <a:highlight>
                  <a:srgbClr val="FFFFFF"/>
                </a:highlight>
              </a:rPr>
              <a:t>V^2 is also a total number of edges, so if we let E = V^2, we will get the O(E * log(V))</a:t>
            </a:r>
            <a:endParaRPr b="1" sz="10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9565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700000" y="1705075"/>
            <a:ext cx="2415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Repeating steps</a:t>
            </a:r>
            <a:endParaRPr sz="9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-GB" sz="1000">
                <a:solidFill>
                  <a:srgbClr val="0000FF"/>
                </a:solidFill>
              </a:rPr>
              <a:t>Extract</a:t>
            </a:r>
            <a:r>
              <a:rPr lang="en-GB" sz="1000">
                <a:solidFill>
                  <a:srgbClr val="0000FF"/>
                </a:solidFill>
              </a:rPr>
              <a:t> min from PQ</a:t>
            </a:r>
            <a:endParaRPr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-GB" sz="1000">
                <a:solidFill>
                  <a:srgbClr val="0000FF"/>
                </a:solidFill>
              </a:rPr>
              <a:t>Include selected Node in process Set(visited)</a:t>
            </a:r>
            <a:endParaRPr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-GB" sz="1000">
                <a:solidFill>
                  <a:srgbClr val="0000FF"/>
                </a:solidFill>
              </a:rPr>
              <a:t>Update all adjacent Node distances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0" y="781950"/>
            <a:ext cx="7142075" cy="44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958750" y="275925"/>
            <a:ext cx="430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</a:rPr>
              <a:t>Testing Adj Matrix simple PQ Vs Adj List with Heap PQ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937725" y="148800"/>
            <a:ext cx="55929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Further testing what if the graph is Strongly connected(very dense)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Adj matrix Vs Adj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25" y="1011650"/>
            <a:ext cx="72009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24000" y="42794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dense graph should use adjacency matrix and unsorted priority queue then the total cost is Θ(|</a:t>
            </a:r>
            <a:r>
              <a:rPr i="1"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30000"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). A sparse graph should use an adjacency list and a heap then the total cost is Θ(|</a:t>
            </a:r>
            <a:r>
              <a:rPr i="1"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| log |</a:t>
            </a:r>
            <a:r>
              <a:rPr i="1"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36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|) for a connected graph.</a:t>
            </a:r>
            <a:endParaRPr sz="36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724950" y="375075"/>
            <a:ext cx="739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02122"/>
                </a:solidFill>
                <a:highlight>
                  <a:srgbClr val="FFFFFF"/>
                </a:highlight>
              </a:rPr>
              <a:t>Bounds of the running time of Dijkstra's algorithm on a graph with  |E| edges  and vertices |V| vertices.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02122"/>
                </a:solidFill>
                <a:highlight>
                  <a:srgbClr val="FFFFFF"/>
                </a:highlight>
              </a:rPr>
              <a:t>Complexity depends mainly on data structure to represent set Q.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922175"/>
            <a:ext cx="6512457" cy="79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323350" y="-2263375"/>
            <a:ext cx="7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988800" y="1780525"/>
            <a:ext cx="62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Part(a) S</a:t>
            </a: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implest version of Dijkstra's algorithm stores the vertex set </a:t>
            </a:r>
            <a:r>
              <a:rPr i="1" lang="en-GB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 as an ordinary linked list or array, and extract-minimum is simply a linear search through all vertices in </a:t>
            </a:r>
            <a:r>
              <a:rPr i="1" lang="en-GB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000" y="2019150"/>
            <a:ext cx="1365452" cy="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988800" y="2447375"/>
            <a:ext cx="596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For sparse graphs, that is, graphs with far fewer than |V|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 edges, Dijkstra's algorithm can be implemented more efficiently by storinthe graph in the form of adjacency lists  binary heap</a:t>
            </a:r>
            <a:r>
              <a:rPr lang="en-GB" sz="1000"/>
              <a:t> </a:t>
            </a:r>
            <a:r>
              <a:rPr lang="en-GB" sz="1000">
                <a:highlight>
                  <a:srgbClr val="FFFFFF"/>
                </a:highlight>
              </a:rPr>
              <a:t>priority queue</a:t>
            </a: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 to implement extracting minimum efficiently.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023" y="2879550"/>
            <a:ext cx="1368056" cy="2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1087100" y="341697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</a:rPr>
              <a:t>If the graph is stored as an adjacency list, the running time for a dense graph where.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32629"/>
                </a:solidFill>
                <a:highlight>
                  <a:srgbClr val="FFFFFF"/>
                </a:highlight>
              </a:rPr>
              <a:t>V * (V - 1) / 2 edges for </a:t>
            </a:r>
            <a:r>
              <a:rPr lang="en-GB" sz="1000">
                <a:solidFill>
                  <a:srgbClr val="232629"/>
                </a:solidFill>
                <a:highlight>
                  <a:srgbClr val="FFFFFF"/>
                </a:highlight>
              </a:rPr>
              <a:t>strongly</a:t>
            </a:r>
            <a:r>
              <a:rPr lang="en-GB" sz="1000">
                <a:solidFill>
                  <a:srgbClr val="232629"/>
                </a:solidFill>
                <a:highlight>
                  <a:srgbClr val="FFFFFF"/>
                </a:highlight>
              </a:rPr>
              <a:t> complete graph.Time complexity increases to 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4050" y="3665312"/>
            <a:ext cx="1039125" cy="2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0000" y="3483525"/>
            <a:ext cx="707000" cy="18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723300" y="4388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from data and finding.</a:t>
            </a:r>
            <a:endParaRPr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1107550"/>
            <a:ext cx="36290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4711925" y="978775"/>
            <a:ext cx="33111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For sparse </a:t>
            </a: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graph,</a:t>
            </a: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matrix representation most of the matrix cells remain unused which leads to the waste of memory. 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Thus minimise matrix representation for sparse graphs,adjacency list </a:t>
            </a: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preferred</a:t>
            </a: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If the graph is dense then the number of edges is close to (the complete) n(n - 1) / 2 or</a:t>
            </a:r>
            <a:r>
              <a:rPr lang="en-GB" sz="1300">
                <a:solidFill>
                  <a:srgbClr val="232629"/>
                </a:solidFill>
                <a:highlight>
                  <a:srgbClr val="FFFFFF"/>
                </a:highlight>
              </a:rPr>
              <a:t> n^2 </a:t>
            </a: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if the graph is directed with self-loops.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32629"/>
                </a:solidFill>
                <a:highlight>
                  <a:srgbClr val="FFFFFF"/>
                </a:highlight>
              </a:rPr>
              <a:t>No advantage of using adjacency list over matrix.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Generation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Graph must be </a:t>
            </a:r>
            <a:r>
              <a:rPr b="1" lang="en-GB"/>
              <a:t>connected ( </a:t>
            </a:r>
            <a:r>
              <a:rPr b="1" lang="en-GB"/>
              <a:t>V</a:t>
            </a:r>
            <a:r>
              <a:rPr b="1" baseline="-25000" lang="en-GB"/>
              <a:t>1</a:t>
            </a:r>
            <a:r>
              <a:rPr b="1" lang="en-GB"/>
              <a:t> → V</a:t>
            </a:r>
            <a:r>
              <a:rPr b="1" baseline="-25000" lang="en-GB"/>
              <a:t>2</a:t>
            </a:r>
            <a:r>
              <a:rPr b="1" lang="en-GB"/>
              <a:t> &amp;</a:t>
            </a:r>
            <a:r>
              <a:rPr b="1" lang="en-GB"/>
              <a:t> V</a:t>
            </a:r>
            <a:r>
              <a:rPr b="1" baseline="-25000" lang="en-GB"/>
              <a:t>2</a:t>
            </a:r>
            <a:r>
              <a:rPr b="1" lang="en-GB"/>
              <a:t> → V</a:t>
            </a:r>
            <a:r>
              <a:rPr b="1" baseline="-25000" lang="en-GB"/>
              <a:t>3 </a:t>
            </a:r>
            <a:r>
              <a:rPr b="1" lang="en-GB"/>
              <a:t>&amp;</a:t>
            </a:r>
            <a:r>
              <a:rPr b="1" lang="en-GB"/>
              <a:t> V</a:t>
            </a:r>
            <a:r>
              <a:rPr b="1" baseline="-25000" lang="en-GB"/>
              <a:t>n</a:t>
            </a:r>
            <a:r>
              <a:rPr b="1" lang="en-GB"/>
              <a:t> → V</a:t>
            </a:r>
            <a:r>
              <a:rPr b="1" baseline="-25000" lang="en-GB"/>
              <a:t>1 </a:t>
            </a:r>
            <a:r>
              <a:rPr b="1" lang="en-GB"/>
              <a:t>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4</a:t>
            </a:r>
            <a:r>
              <a:rPr lang="en-GB"/>
              <a:t> edges to form </a:t>
            </a:r>
            <a:r>
              <a:rPr b="1" lang="en-GB"/>
              <a:t>Minimum Spanning Tree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4950" y="4588051"/>
            <a:ext cx="7697400" cy="345600"/>
          </a:xfrm>
          <a:prstGeom prst="rect">
            <a:avLst/>
          </a:prstGeom>
        </p:spPr>
        <p:txBody>
          <a:bodyPr anchorCtr="0" anchor="ctr" bIns="72000" lIns="91425" spcFirstLastPara="1" rIns="91425" wrap="square" tIns="72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Djikstra’s Algorithm using Array Implementation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304800"/>
            <a:ext cx="4989348" cy="4283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5"/>
          <p:cNvGrpSpPr/>
          <p:nvPr/>
        </p:nvGrpSpPr>
        <p:grpSpPr>
          <a:xfrm>
            <a:off x="5942898" y="2110050"/>
            <a:ext cx="2555701" cy="1614225"/>
            <a:chOff x="5866698" y="2110050"/>
            <a:chExt cx="2555701" cy="1614225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5866700" y="2110050"/>
              <a:ext cx="255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Lato"/>
                  <a:ea typeface="Lato"/>
                  <a:cs typeface="Lato"/>
                  <a:sym typeface="Lato"/>
                </a:rPr>
                <a:t>Runtime Complexity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2" name="Google Shape;10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6698" y="2571750"/>
              <a:ext cx="1609725" cy="333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2348" y="2981325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42898" y="3390900"/>
              <a:ext cx="1181100" cy="333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127350"/>
            <a:ext cx="7981475" cy="41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938325" y="191025"/>
            <a:ext cx="3176700" cy="2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lt2"/>
                </a:solidFill>
              </a:rPr>
              <a:t>This case 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The given graph G is represented as an adjacency matrix.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Priority queue Q is represented as an unordered list.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A[i,j] stores the information about edge (i,j).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Time taken for selecting i with the smallest dist is O(V).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For each neighbor of i, time taken for updating dist[j] is O(1) and there will be maximum V neighbors.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Time taken for each iteration of the loop is O(V) and one vertex is marked as visited/relax</a:t>
            </a:r>
            <a:endParaRPr sz="950">
              <a:solidFill>
                <a:schemeClr val="lt2"/>
              </a:solidFill>
            </a:endParaRPr>
          </a:p>
          <a:p>
            <a:pPr indent="-2889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Char char="●"/>
            </a:pPr>
            <a:r>
              <a:rPr lang="en-GB" sz="950">
                <a:solidFill>
                  <a:schemeClr val="lt2"/>
                </a:solidFill>
              </a:rPr>
              <a:t>Thus, total time complexity becomes O(V</a:t>
            </a:r>
            <a:r>
              <a:rPr baseline="30000" lang="en-GB" sz="950">
                <a:solidFill>
                  <a:schemeClr val="lt2"/>
                </a:solidFill>
              </a:rPr>
              <a:t>2</a:t>
            </a:r>
            <a:r>
              <a:rPr lang="en-GB" sz="950">
                <a:solidFill>
                  <a:schemeClr val="lt2"/>
                </a:solidFill>
              </a:rPr>
              <a:t>).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 title="Runtime Complexity as |V| Increa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5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 title="Runtime Complexity as |E| Increa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5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517850" y="4326400"/>
            <a:ext cx="7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Maximum |E|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878225" y="4326400"/>
            <a:ext cx="138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Minimum</a:t>
            </a: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|E|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75775" y="612075"/>
            <a:ext cx="138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 For |V| = 500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4950" y="4588051"/>
            <a:ext cx="7697400" cy="345600"/>
          </a:xfrm>
          <a:prstGeom prst="rect">
            <a:avLst/>
          </a:prstGeom>
        </p:spPr>
        <p:txBody>
          <a:bodyPr anchorCtr="0" anchor="ctr" bIns="72000" lIns="91425" spcFirstLastPara="1" rIns="91425" wrap="square" tIns="72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Djikstra’s Algorithm using Priority Queue Implementation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209850"/>
            <a:ext cx="4682286" cy="4378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0"/>
          <p:cNvGrpSpPr/>
          <p:nvPr/>
        </p:nvGrpSpPr>
        <p:grpSpPr>
          <a:xfrm>
            <a:off x="5764864" y="2110038"/>
            <a:ext cx="2657475" cy="840188"/>
            <a:chOff x="5452764" y="1879200"/>
            <a:chExt cx="2657475" cy="840188"/>
          </a:xfrm>
        </p:grpSpPr>
        <p:pic>
          <p:nvPicPr>
            <p:cNvPr id="137" name="Google Shape;13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2764" y="2424113"/>
              <a:ext cx="265747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 txBox="1"/>
            <p:nvPr/>
          </p:nvSpPr>
          <p:spPr>
            <a:xfrm>
              <a:off x="5452800" y="1879200"/>
              <a:ext cx="2657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Lato"/>
                  <a:ea typeface="Lato"/>
                  <a:cs typeface="Lato"/>
                  <a:sym typeface="Lato"/>
                </a:rPr>
                <a:t>Runtime Complexity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0" y="0"/>
            <a:ext cx="336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Min Priority Queue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Collection of elements.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Each element has a priority or key.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Supports following operations: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isEmpty </a:t>
            </a:r>
            <a:r>
              <a:rPr lang="en-GB"/>
              <a:t>O(1)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size add/put an element into the priority queue O(log n)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get element(peek) with min priority </a:t>
            </a:r>
            <a:r>
              <a:rPr lang="en-GB"/>
              <a:t>O(1)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remove(poll) element with min priority </a:t>
            </a:r>
            <a:r>
              <a:rPr lang="en-GB"/>
              <a:t>O(log n)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If given collections or array to put in Priority Queue O(n)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350" y="315025"/>
            <a:ext cx="2791026" cy="39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15850" y="2986200"/>
            <a:ext cx="29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Both add/poll element from the priority queue need to heapify the head again thus will take O(log 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>
            <a:off x="2355950" y="2763850"/>
            <a:ext cx="969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125" y="315013"/>
            <a:ext cx="24955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6268425" y="1817450"/>
            <a:ext cx="192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 remove min operations and N put operation(swap min element(root) and last leaf node). O(N)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Min-heapify the new root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 keep as a heap O(log 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Time complexity,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O(N log 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